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1" r:id="rId2"/>
    <p:sldMasterId id="2147483685" r:id="rId3"/>
  </p:sldMasterIdLst>
  <p:notesMasterIdLst>
    <p:notesMasterId r:id="rId5"/>
  </p:notesMasterIdLst>
  <p:sldIdLst>
    <p:sldId id="256" r:id="rId4"/>
  </p:sldIdLst>
  <p:sldSz cx="32918400" cy="4389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87" kern="1200">
        <a:solidFill>
          <a:schemeClr val="tx1"/>
        </a:solidFill>
        <a:latin typeface="Arial Narrow" charset="0"/>
        <a:ea typeface="ＭＳ Ｐゴシック" charset="0"/>
        <a:cs typeface="ＭＳ Ｐゴシック" charset="0"/>
      </a:defRPr>
    </a:lvl1pPr>
    <a:lvl2pPr marL="473751" algn="l" rtl="0" fontAlgn="base">
      <a:spcBef>
        <a:spcPct val="0"/>
      </a:spcBef>
      <a:spcAft>
        <a:spcPct val="0"/>
      </a:spcAft>
      <a:defRPr sz="2487" kern="1200">
        <a:solidFill>
          <a:schemeClr val="tx1"/>
        </a:solidFill>
        <a:latin typeface="Arial Narrow" charset="0"/>
        <a:ea typeface="ＭＳ Ｐゴシック" charset="0"/>
        <a:cs typeface="ＭＳ Ｐゴシック" charset="0"/>
      </a:defRPr>
    </a:lvl2pPr>
    <a:lvl3pPr marL="947501" algn="l" rtl="0" fontAlgn="base">
      <a:spcBef>
        <a:spcPct val="0"/>
      </a:spcBef>
      <a:spcAft>
        <a:spcPct val="0"/>
      </a:spcAft>
      <a:defRPr sz="2487" kern="1200">
        <a:solidFill>
          <a:schemeClr val="tx1"/>
        </a:solidFill>
        <a:latin typeface="Arial Narrow" charset="0"/>
        <a:ea typeface="ＭＳ Ｐゴシック" charset="0"/>
        <a:cs typeface="ＭＳ Ｐゴシック" charset="0"/>
      </a:defRPr>
    </a:lvl3pPr>
    <a:lvl4pPr marL="1421252" algn="l" rtl="0" fontAlgn="base">
      <a:spcBef>
        <a:spcPct val="0"/>
      </a:spcBef>
      <a:spcAft>
        <a:spcPct val="0"/>
      </a:spcAft>
      <a:defRPr sz="2487" kern="1200">
        <a:solidFill>
          <a:schemeClr val="tx1"/>
        </a:solidFill>
        <a:latin typeface="Arial Narrow" charset="0"/>
        <a:ea typeface="ＭＳ Ｐゴシック" charset="0"/>
        <a:cs typeface="ＭＳ Ｐゴシック" charset="0"/>
      </a:defRPr>
    </a:lvl4pPr>
    <a:lvl5pPr marL="1895003" algn="l" rtl="0" fontAlgn="base">
      <a:spcBef>
        <a:spcPct val="0"/>
      </a:spcBef>
      <a:spcAft>
        <a:spcPct val="0"/>
      </a:spcAft>
      <a:defRPr sz="2487" kern="1200">
        <a:solidFill>
          <a:schemeClr val="tx1"/>
        </a:solidFill>
        <a:latin typeface="Arial Narrow" charset="0"/>
        <a:ea typeface="ＭＳ Ｐゴシック" charset="0"/>
        <a:cs typeface="ＭＳ Ｐゴシック" charset="0"/>
      </a:defRPr>
    </a:lvl5pPr>
    <a:lvl6pPr marL="2368753" algn="l" defTabSz="473751" rtl="0" eaLnBrk="1" latinLnBrk="0" hangingPunct="1">
      <a:defRPr sz="2487" kern="1200">
        <a:solidFill>
          <a:schemeClr val="tx1"/>
        </a:solidFill>
        <a:latin typeface="Arial Narrow" charset="0"/>
        <a:ea typeface="ＭＳ Ｐゴシック" charset="0"/>
        <a:cs typeface="ＭＳ Ｐゴシック" charset="0"/>
      </a:defRPr>
    </a:lvl6pPr>
    <a:lvl7pPr marL="2842504" algn="l" defTabSz="473751" rtl="0" eaLnBrk="1" latinLnBrk="0" hangingPunct="1">
      <a:defRPr sz="2487" kern="1200">
        <a:solidFill>
          <a:schemeClr val="tx1"/>
        </a:solidFill>
        <a:latin typeface="Arial Narrow" charset="0"/>
        <a:ea typeface="ＭＳ Ｐゴシック" charset="0"/>
        <a:cs typeface="ＭＳ Ｐゴシック" charset="0"/>
      </a:defRPr>
    </a:lvl7pPr>
    <a:lvl8pPr marL="3316254" algn="l" defTabSz="473751" rtl="0" eaLnBrk="1" latinLnBrk="0" hangingPunct="1">
      <a:defRPr sz="2487" kern="1200">
        <a:solidFill>
          <a:schemeClr val="tx1"/>
        </a:solidFill>
        <a:latin typeface="Arial Narrow" charset="0"/>
        <a:ea typeface="ＭＳ Ｐゴシック" charset="0"/>
        <a:cs typeface="ＭＳ Ｐゴシック" charset="0"/>
      </a:defRPr>
    </a:lvl8pPr>
    <a:lvl9pPr marL="3790005" algn="l" defTabSz="473751" rtl="0" eaLnBrk="1" latinLnBrk="0" hangingPunct="1">
      <a:defRPr sz="2487" kern="1200">
        <a:solidFill>
          <a:schemeClr val="tx1"/>
        </a:solidFill>
        <a:latin typeface="Arial Narrow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592" userDrawn="1">
          <p15:clr>
            <a:srgbClr val="A4A3A4"/>
          </p15:clr>
        </p15:guide>
        <p15:guide id="2" orient="horz" pos="24946" userDrawn="1">
          <p15:clr>
            <a:srgbClr val="A4A3A4"/>
          </p15:clr>
        </p15:guide>
        <p15:guide id="3" pos="-1042" userDrawn="1">
          <p15:clr>
            <a:srgbClr val="A4A3A4"/>
          </p15:clr>
        </p15:guide>
        <p15:guide id="4" pos="6297" userDrawn="1">
          <p15:clr>
            <a:srgbClr val="A4A3A4"/>
          </p15:clr>
        </p15:guide>
        <p15:guide id="5" pos="6680" userDrawn="1">
          <p15:clr>
            <a:srgbClr val="A4A3A4"/>
          </p15:clr>
        </p15:guide>
        <p15:guide id="6" pos="21739" userDrawn="1">
          <p15:clr>
            <a:srgbClr val="A4A3A4"/>
          </p15:clr>
        </p15:guide>
        <p15:guide id="7" pos="14017" userDrawn="1">
          <p15:clr>
            <a:srgbClr val="A4A3A4"/>
          </p15:clr>
        </p15:guide>
        <p15:guide id="8" pos="14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200"/>
    <a:srgbClr val="84CCE4"/>
    <a:srgbClr val="E47F9D"/>
    <a:srgbClr val="FF758E"/>
    <a:srgbClr val="2F2F00"/>
    <a:srgbClr val="FFFF34"/>
    <a:srgbClr val="E0DC37"/>
    <a:srgbClr val="C3BF30"/>
    <a:srgbClr val="C2BC00"/>
    <a:srgbClr val="918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795"/>
  </p:normalViewPr>
  <p:slideViewPr>
    <p:cSldViewPr snapToGrid="0" snapToObjects="1">
      <p:cViewPr>
        <p:scale>
          <a:sx n="32" d="100"/>
          <a:sy n="32" d="100"/>
        </p:scale>
        <p:origin x="-1037" y="-58"/>
      </p:cViewPr>
      <p:guideLst>
        <p:guide orient="horz" pos="5592"/>
        <p:guide orient="horz" pos="24946"/>
        <p:guide pos="-1042"/>
        <p:guide pos="6297"/>
        <p:guide pos="6680"/>
        <p:guide pos="21739"/>
        <p:guide pos="14017"/>
        <p:guide pos="1440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5DE89DF-C3F1-4E4B-8530-04051383B6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42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43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73751" algn="l" rtl="0" eaLnBrk="0" fontAlgn="base" hangingPunct="0">
      <a:spcBef>
        <a:spcPct val="30000"/>
      </a:spcBef>
      <a:spcAft>
        <a:spcPct val="0"/>
      </a:spcAft>
      <a:defRPr sz="1243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2pPr>
    <a:lvl3pPr marL="947501" algn="l" rtl="0" eaLnBrk="0" fontAlgn="base" hangingPunct="0">
      <a:spcBef>
        <a:spcPct val="30000"/>
      </a:spcBef>
      <a:spcAft>
        <a:spcPct val="0"/>
      </a:spcAft>
      <a:defRPr sz="1243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3pPr>
    <a:lvl4pPr marL="1421252" algn="l" rtl="0" eaLnBrk="0" fontAlgn="base" hangingPunct="0">
      <a:spcBef>
        <a:spcPct val="30000"/>
      </a:spcBef>
      <a:spcAft>
        <a:spcPct val="0"/>
      </a:spcAft>
      <a:defRPr sz="1243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4pPr>
    <a:lvl5pPr marL="1895003" algn="l" rtl="0" eaLnBrk="0" fontAlgn="base" hangingPunct="0">
      <a:spcBef>
        <a:spcPct val="30000"/>
      </a:spcBef>
      <a:spcAft>
        <a:spcPct val="0"/>
      </a:spcAft>
      <a:defRPr sz="1243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5pPr>
    <a:lvl6pPr marL="2368753" algn="l" defTabSz="473751" rtl="0" eaLnBrk="1" latinLnBrk="0" hangingPunct="1">
      <a:defRPr sz="1243" kern="1200">
        <a:solidFill>
          <a:schemeClr val="tx1"/>
        </a:solidFill>
        <a:latin typeface="+mn-lt"/>
        <a:ea typeface="+mn-ea"/>
        <a:cs typeface="+mn-cs"/>
      </a:defRPr>
    </a:lvl6pPr>
    <a:lvl7pPr marL="2842504" algn="l" defTabSz="473751" rtl="0" eaLnBrk="1" latinLnBrk="0" hangingPunct="1">
      <a:defRPr sz="1243" kern="1200">
        <a:solidFill>
          <a:schemeClr val="tx1"/>
        </a:solidFill>
        <a:latin typeface="+mn-lt"/>
        <a:ea typeface="+mn-ea"/>
        <a:cs typeface="+mn-cs"/>
      </a:defRPr>
    </a:lvl7pPr>
    <a:lvl8pPr marL="3316254" algn="l" defTabSz="473751" rtl="0" eaLnBrk="1" latinLnBrk="0" hangingPunct="1">
      <a:defRPr sz="1243" kern="1200">
        <a:solidFill>
          <a:schemeClr val="tx1"/>
        </a:solidFill>
        <a:latin typeface="+mn-lt"/>
        <a:ea typeface="+mn-ea"/>
        <a:cs typeface="+mn-cs"/>
      </a:defRPr>
    </a:lvl8pPr>
    <a:lvl9pPr marL="3790005" algn="l" defTabSz="473751" rtl="0" eaLnBrk="1" latinLnBrk="0" hangingPunct="1">
      <a:defRPr sz="12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eaLnBrk="1" hangingPunct="1"/>
            <a:fld id="{631708C0-155B-8E4C-A5E2-7C72EC18D446}" type="slidenum">
              <a:rPr lang="en-US" sz="1200">
                <a:latin typeface="Arial" charset="0"/>
              </a:rPr>
              <a:pPr eaLnBrk="1" hangingPunct="1"/>
              <a:t>1</a:t>
            </a:fld>
            <a:endParaRPr lang="en-US" sz="1200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3125" y="685800"/>
            <a:ext cx="257175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213" y="13635557"/>
            <a:ext cx="27979985" cy="94065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414" y="24871099"/>
            <a:ext cx="23041575" cy="11218123"/>
          </a:xfrm>
        </p:spPr>
        <p:txBody>
          <a:bodyPr/>
          <a:lstStyle>
            <a:lvl1pPr marL="0" indent="0" algn="ctr">
              <a:buNone/>
              <a:defRPr/>
            </a:lvl1pPr>
            <a:lvl2pPr marL="468813" indent="0" algn="ctr">
              <a:buNone/>
              <a:defRPr/>
            </a:lvl2pPr>
            <a:lvl3pPr marL="937626" indent="0" algn="ctr">
              <a:buNone/>
              <a:defRPr/>
            </a:lvl3pPr>
            <a:lvl4pPr marL="1406439" indent="0" algn="ctr">
              <a:buNone/>
              <a:defRPr/>
            </a:lvl4pPr>
            <a:lvl5pPr marL="1875252" indent="0" algn="ctr">
              <a:buNone/>
              <a:defRPr/>
            </a:lvl5pPr>
            <a:lvl6pPr marL="2344064" indent="0" algn="ctr">
              <a:buNone/>
              <a:defRPr/>
            </a:lvl6pPr>
            <a:lvl7pPr marL="2812877" indent="0" algn="ctr">
              <a:buNone/>
              <a:defRPr/>
            </a:lvl7pPr>
            <a:lvl8pPr marL="3281690" indent="0" algn="ctr">
              <a:buNone/>
              <a:defRPr/>
            </a:lvl8pPr>
            <a:lvl9pPr marL="3750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7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6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98680" y="1697430"/>
            <a:ext cx="7864881" cy="41239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2586" y="1697430"/>
            <a:ext cx="23456737" cy="41239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3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213" y="13635557"/>
            <a:ext cx="27979985" cy="94065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414" y="24871099"/>
            <a:ext cx="23041575" cy="11218123"/>
          </a:xfrm>
        </p:spPr>
        <p:txBody>
          <a:bodyPr/>
          <a:lstStyle>
            <a:lvl1pPr marL="0" indent="0" algn="ctr">
              <a:buNone/>
              <a:defRPr/>
            </a:lvl1pPr>
            <a:lvl2pPr marL="468813" indent="0" algn="ctr">
              <a:buNone/>
              <a:defRPr/>
            </a:lvl2pPr>
            <a:lvl3pPr marL="937626" indent="0" algn="ctr">
              <a:buNone/>
              <a:defRPr/>
            </a:lvl3pPr>
            <a:lvl4pPr marL="1406439" indent="0" algn="ctr">
              <a:buNone/>
              <a:defRPr/>
            </a:lvl4pPr>
            <a:lvl5pPr marL="1875252" indent="0" algn="ctr">
              <a:buNone/>
              <a:defRPr/>
            </a:lvl5pPr>
            <a:lvl6pPr marL="2344064" indent="0" algn="ctr">
              <a:buNone/>
              <a:defRPr/>
            </a:lvl6pPr>
            <a:lvl7pPr marL="2812877" indent="0" algn="ctr">
              <a:buNone/>
              <a:defRPr/>
            </a:lvl7pPr>
            <a:lvl8pPr marL="3281690" indent="0" algn="ctr">
              <a:buNone/>
              <a:defRPr/>
            </a:lvl8pPr>
            <a:lvl9pPr marL="3750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072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879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853" y="28204020"/>
            <a:ext cx="27981438" cy="8717466"/>
          </a:xfrm>
        </p:spPr>
        <p:txBody>
          <a:bodyPr anchor="t"/>
          <a:lstStyle>
            <a:lvl1pPr algn="l">
              <a:defRPr sz="410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9853" y="18602037"/>
            <a:ext cx="27981438" cy="9601986"/>
          </a:xfrm>
        </p:spPr>
        <p:txBody>
          <a:bodyPr anchor="b"/>
          <a:lstStyle>
            <a:lvl1pPr marL="0" indent="0">
              <a:buNone/>
              <a:defRPr sz="2051"/>
            </a:lvl1pPr>
            <a:lvl2pPr marL="468813" indent="0">
              <a:buNone/>
              <a:defRPr sz="1846"/>
            </a:lvl2pPr>
            <a:lvl3pPr marL="937626" indent="0">
              <a:buNone/>
              <a:defRPr sz="1641"/>
            </a:lvl3pPr>
            <a:lvl4pPr marL="1406439" indent="0">
              <a:buNone/>
              <a:defRPr sz="1436"/>
            </a:lvl4pPr>
            <a:lvl5pPr marL="1875252" indent="0">
              <a:buNone/>
              <a:defRPr sz="1436"/>
            </a:lvl5pPr>
            <a:lvl6pPr marL="2344064" indent="0">
              <a:buNone/>
              <a:defRPr sz="1436"/>
            </a:lvl6pPr>
            <a:lvl7pPr marL="2812877" indent="0">
              <a:buNone/>
              <a:defRPr sz="1436"/>
            </a:lvl7pPr>
            <a:lvl8pPr marL="3281690" indent="0">
              <a:buNone/>
              <a:defRPr sz="1436"/>
            </a:lvl8pPr>
            <a:lvl9pPr marL="3750503" indent="0">
              <a:buNone/>
              <a:defRPr sz="14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936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82" y="6406491"/>
            <a:ext cx="15751536" cy="36530516"/>
          </a:xfrm>
        </p:spPr>
        <p:txBody>
          <a:bodyPr/>
          <a:lstStyle>
            <a:lvl1pPr>
              <a:defRPr sz="2871"/>
            </a:lvl1pPr>
            <a:lvl2pPr>
              <a:defRPr sz="2461"/>
            </a:lvl2pPr>
            <a:lvl3pPr>
              <a:defRPr sz="2051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10571" y="6406491"/>
            <a:ext cx="15752986" cy="36530516"/>
          </a:xfrm>
        </p:spPr>
        <p:txBody>
          <a:bodyPr/>
          <a:lstStyle>
            <a:lvl1pPr>
              <a:defRPr sz="2871"/>
            </a:lvl1pPr>
            <a:lvl2pPr>
              <a:defRPr sz="2461"/>
            </a:lvl2pPr>
            <a:lvl3pPr>
              <a:defRPr sz="2051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256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41" y="1757429"/>
            <a:ext cx="29626124" cy="73161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137" y="9824568"/>
            <a:ext cx="14543788" cy="4095505"/>
          </a:xfrm>
        </p:spPr>
        <p:txBody>
          <a:bodyPr anchor="b"/>
          <a:lstStyle>
            <a:lvl1pPr marL="0" indent="0">
              <a:buNone/>
              <a:defRPr sz="2461" b="1"/>
            </a:lvl1pPr>
            <a:lvl2pPr marL="468813" indent="0">
              <a:buNone/>
              <a:defRPr sz="2051" b="1"/>
            </a:lvl2pPr>
            <a:lvl3pPr marL="937626" indent="0">
              <a:buNone/>
              <a:defRPr sz="1846" b="1"/>
            </a:lvl3pPr>
            <a:lvl4pPr marL="1406439" indent="0">
              <a:buNone/>
              <a:defRPr sz="1641" b="1"/>
            </a:lvl4pPr>
            <a:lvl5pPr marL="1875252" indent="0">
              <a:buNone/>
              <a:defRPr sz="1641" b="1"/>
            </a:lvl5pPr>
            <a:lvl6pPr marL="2344064" indent="0">
              <a:buNone/>
              <a:defRPr sz="1641" b="1"/>
            </a:lvl6pPr>
            <a:lvl7pPr marL="2812877" indent="0">
              <a:buNone/>
              <a:defRPr sz="1641" b="1"/>
            </a:lvl7pPr>
            <a:lvl8pPr marL="3281690" indent="0">
              <a:buNone/>
              <a:defRPr sz="1641" b="1"/>
            </a:lvl8pPr>
            <a:lvl9pPr marL="3750503" indent="0">
              <a:buNone/>
              <a:defRPr sz="16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137" y="13920077"/>
            <a:ext cx="14543788" cy="25287231"/>
          </a:xfrm>
        </p:spPr>
        <p:txBody>
          <a:bodyPr/>
          <a:lstStyle>
            <a:lvl1pPr>
              <a:defRPr sz="2461"/>
            </a:lvl1pPr>
            <a:lvl2pPr>
              <a:defRPr sz="2051"/>
            </a:lvl2pPr>
            <a:lvl3pPr>
              <a:defRPr sz="1846"/>
            </a:lvl3pPr>
            <a:lvl4pPr>
              <a:defRPr sz="1641"/>
            </a:lvl4pPr>
            <a:lvl5pPr>
              <a:defRPr sz="1641"/>
            </a:lvl5pPr>
            <a:lvl6pPr>
              <a:defRPr sz="1641"/>
            </a:lvl6pPr>
            <a:lvl7pPr>
              <a:defRPr sz="1641"/>
            </a:lvl7pPr>
            <a:lvl8pPr>
              <a:defRPr sz="1641"/>
            </a:lvl8pPr>
            <a:lvl9pPr>
              <a:defRPr sz="16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671" y="9824568"/>
            <a:ext cx="14549593" cy="4095505"/>
          </a:xfrm>
        </p:spPr>
        <p:txBody>
          <a:bodyPr anchor="b"/>
          <a:lstStyle>
            <a:lvl1pPr marL="0" indent="0">
              <a:buNone/>
              <a:defRPr sz="2461" b="1"/>
            </a:lvl1pPr>
            <a:lvl2pPr marL="468813" indent="0">
              <a:buNone/>
              <a:defRPr sz="2051" b="1"/>
            </a:lvl2pPr>
            <a:lvl3pPr marL="937626" indent="0">
              <a:buNone/>
              <a:defRPr sz="1846" b="1"/>
            </a:lvl3pPr>
            <a:lvl4pPr marL="1406439" indent="0">
              <a:buNone/>
              <a:defRPr sz="1641" b="1"/>
            </a:lvl4pPr>
            <a:lvl5pPr marL="1875252" indent="0">
              <a:buNone/>
              <a:defRPr sz="1641" b="1"/>
            </a:lvl5pPr>
            <a:lvl6pPr marL="2344064" indent="0">
              <a:buNone/>
              <a:defRPr sz="1641" b="1"/>
            </a:lvl6pPr>
            <a:lvl7pPr marL="2812877" indent="0">
              <a:buNone/>
              <a:defRPr sz="1641" b="1"/>
            </a:lvl7pPr>
            <a:lvl8pPr marL="3281690" indent="0">
              <a:buNone/>
              <a:defRPr sz="1641" b="1"/>
            </a:lvl8pPr>
            <a:lvl9pPr marL="3750503" indent="0">
              <a:buNone/>
              <a:defRPr sz="16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671" y="13920077"/>
            <a:ext cx="14549593" cy="25287231"/>
          </a:xfrm>
        </p:spPr>
        <p:txBody>
          <a:bodyPr/>
          <a:lstStyle>
            <a:lvl1pPr>
              <a:defRPr sz="2461"/>
            </a:lvl1pPr>
            <a:lvl2pPr>
              <a:defRPr sz="2051"/>
            </a:lvl2pPr>
            <a:lvl3pPr>
              <a:defRPr sz="1846"/>
            </a:lvl3pPr>
            <a:lvl4pPr>
              <a:defRPr sz="1641"/>
            </a:lvl4pPr>
            <a:lvl5pPr>
              <a:defRPr sz="1641"/>
            </a:lvl5pPr>
            <a:lvl6pPr>
              <a:defRPr sz="1641"/>
            </a:lvl6pPr>
            <a:lvl7pPr>
              <a:defRPr sz="1641"/>
            </a:lvl7pPr>
            <a:lvl8pPr>
              <a:defRPr sz="1641"/>
            </a:lvl8pPr>
            <a:lvl9pPr>
              <a:defRPr sz="16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54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22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483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38" y="1747754"/>
            <a:ext cx="10829089" cy="7436168"/>
          </a:xfrm>
        </p:spPr>
        <p:txBody>
          <a:bodyPr anchor="b"/>
          <a:lstStyle>
            <a:lvl1pPr algn="l">
              <a:defRPr sz="2051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068" y="1747756"/>
            <a:ext cx="18402194" cy="37459553"/>
          </a:xfrm>
        </p:spPr>
        <p:txBody>
          <a:bodyPr/>
          <a:lstStyle>
            <a:lvl1pPr>
              <a:defRPr sz="3281"/>
            </a:lvl1pPr>
            <a:lvl2pPr>
              <a:defRPr sz="2871"/>
            </a:lvl2pPr>
            <a:lvl3pPr>
              <a:defRPr sz="2461"/>
            </a:lvl3pPr>
            <a:lvl4pPr>
              <a:defRPr sz="2051"/>
            </a:lvl4pPr>
            <a:lvl5pPr>
              <a:defRPr sz="2051"/>
            </a:lvl5pPr>
            <a:lvl6pPr>
              <a:defRPr sz="2051"/>
            </a:lvl6pPr>
            <a:lvl7pPr>
              <a:defRPr sz="2051"/>
            </a:lvl7pPr>
            <a:lvl8pPr>
              <a:defRPr sz="2051"/>
            </a:lvl8pPr>
            <a:lvl9pPr>
              <a:defRPr sz="20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138" y="9183924"/>
            <a:ext cx="10829089" cy="30023385"/>
          </a:xfrm>
        </p:spPr>
        <p:txBody>
          <a:bodyPr/>
          <a:lstStyle>
            <a:lvl1pPr marL="0" indent="0">
              <a:buNone/>
              <a:defRPr sz="1436"/>
            </a:lvl1pPr>
            <a:lvl2pPr marL="468813" indent="0">
              <a:buNone/>
              <a:defRPr sz="1230"/>
            </a:lvl2pPr>
            <a:lvl3pPr marL="937626" indent="0">
              <a:buNone/>
              <a:defRPr sz="1025"/>
            </a:lvl3pPr>
            <a:lvl4pPr marL="1406439" indent="0">
              <a:buNone/>
              <a:defRPr sz="923"/>
            </a:lvl4pPr>
            <a:lvl5pPr marL="1875252" indent="0">
              <a:buNone/>
              <a:defRPr sz="923"/>
            </a:lvl5pPr>
            <a:lvl6pPr marL="2344064" indent="0">
              <a:buNone/>
              <a:defRPr sz="923"/>
            </a:lvl6pPr>
            <a:lvl7pPr marL="2812877" indent="0">
              <a:buNone/>
              <a:defRPr sz="923"/>
            </a:lvl7pPr>
            <a:lvl8pPr marL="3281690" indent="0">
              <a:buNone/>
              <a:defRPr sz="923"/>
            </a:lvl8pPr>
            <a:lvl9pPr marL="3750503" indent="0">
              <a:buNone/>
              <a:defRPr sz="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037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707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457" y="30724042"/>
            <a:ext cx="19750750" cy="3627115"/>
          </a:xfrm>
        </p:spPr>
        <p:txBody>
          <a:bodyPr anchor="b"/>
          <a:lstStyle>
            <a:lvl1pPr algn="l">
              <a:defRPr sz="2051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457" y="3921317"/>
            <a:ext cx="19750750" cy="26334334"/>
          </a:xfrm>
        </p:spPr>
        <p:txBody>
          <a:bodyPr/>
          <a:lstStyle>
            <a:lvl1pPr marL="0" indent="0">
              <a:buNone/>
              <a:defRPr sz="3281"/>
            </a:lvl1pPr>
            <a:lvl2pPr marL="468813" indent="0">
              <a:buNone/>
              <a:defRPr sz="2871"/>
            </a:lvl2pPr>
            <a:lvl3pPr marL="937626" indent="0">
              <a:buNone/>
              <a:defRPr sz="2461"/>
            </a:lvl3pPr>
            <a:lvl4pPr marL="1406439" indent="0">
              <a:buNone/>
              <a:defRPr sz="2051"/>
            </a:lvl4pPr>
            <a:lvl5pPr marL="1875252" indent="0">
              <a:buNone/>
              <a:defRPr sz="2051"/>
            </a:lvl5pPr>
            <a:lvl6pPr marL="2344064" indent="0">
              <a:buNone/>
              <a:defRPr sz="2051"/>
            </a:lvl6pPr>
            <a:lvl7pPr marL="2812877" indent="0">
              <a:buNone/>
              <a:defRPr sz="2051"/>
            </a:lvl7pPr>
            <a:lvl8pPr marL="3281690" indent="0">
              <a:buNone/>
              <a:defRPr sz="2051"/>
            </a:lvl8pPr>
            <a:lvl9pPr marL="3750503" indent="0">
              <a:buNone/>
              <a:defRPr sz="2051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457" y="34351154"/>
            <a:ext cx="19750750" cy="5150351"/>
          </a:xfrm>
        </p:spPr>
        <p:txBody>
          <a:bodyPr/>
          <a:lstStyle>
            <a:lvl1pPr marL="0" indent="0">
              <a:buNone/>
              <a:defRPr sz="1436"/>
            </a:lvl1pPr>
            <a:lvl2pPr marL="468813" indent="0">
              <a:buNone/>
              <a:defRPr sz="1230"/>
            </a:lvl2pPr>
            <a:lvl3pPr marL="937626" indent="0">
              <a:buNone/>
              <a:defRPr sz="1025"/>
            </a:lvl3pPr>
            <a:lvl4pPr marL="1406439" indent="0">
              <a:buNone/>
              <a:defRPr sz="923"/>
            </a:lvl4pPr>
            <a:lvl5pPr marL="1875252" indent="0">
              <a:buNone/>
              <a:defRPr sz="923"/>
            </a:lvl5pPr>
            <a:lvl6pPr marL="2344064" indent="0">
              <a:buNone/>
              <a:defRPr sz="923"/>
            </a:lvl6pPr>
            <a:lvl7pPr marL="2812877" indent="0">
              <a:buNone/>
              <a:defRPr sz="923"/>
            </a:lvl7pPr>
            <a:lvl8pPr marL="3281690" indent="0">
              <a:buNone/>
              <a:defRPr sz="923"/>
            </a:lvl8pPr>
            <a:lvl9pPr marL="3750503" indent="0">
              <a:buNone/>
              <a:defRPr sz="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4086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524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53677" y="1697430"/>
            <a:ext cx="7909881" cy="41239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683" y="1697430"/>
            <a:ext cx="23594641" cy="41239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2948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1" y="13634723"/>
            <a:ext cx="27980640" cy="9408160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1" y="24871683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1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22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63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04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4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986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27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1C45D5-A1E6-2040-BD56-A305FA83BE5C}" type="datetime1">
              <a:rPr lang="en-US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624845-DEC5-634D-99AC-60EB7F1823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95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1DECBC-D07A-B141-8132-D31C96FAF0BE}" type="datetime1">
              <a:rPr lang="en-US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9F8BC-CB14-C54F-A255-210A3F9F8F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645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6"/>
            <a:ext cx="27980640" cy="8717280"/>
          </a:xfrm>
        </p:spPr>
        <p:txBody>
          <a:bodyPr anchor="t"/>
          <a:lstStyle>
            <a:lvl1pPr algn="l">
              <a:defRPr sz="18765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6"/>
            <a:ext cx="27980640" cy="9601197"/>
          </a:xfrm>
        </p:spPr>
        <p:txBody>
          <a:bodyPr anchor="b"/>
          <a:lstStyle>
            <a:lvl1pPr marL="0" indent="0">
              <a:buNone/>
              <a:defRPr sz="9331">
                <a:solidFill>
                  <a:schemeClr val="tx1">
                    <a:tint val="75000"/>
                  </a:schemeClr>
                </a:solidFill>
              </a:defRPr>
            </a:lvl1pPr>
            <a:lvl2pPr marL="2140975" indent="0">
              <a:buNone/>
              <a:defRPr sz="8408">
                <a:solidFill>
                  <a:schemeClr val="tx1">
                    <a:tint val="75000"/>
                  </a:schemeClr>
                </a:solidFill>
              </a:defRPr>
            </a:lvl2pPr>
            <a:lvl3pPr marL="4281949" indent="0">
              <a:buNone/>
              <a:defRPr sz="7485">
                <a:solidFill>
                  <a:schemeClr val="tx1">
                    <a:tint val="75000"/>
                  </a:schemeClr>
                </a:solidFill>
              </a:defRPr>
            </a:lvl3pPr>
            <a:lvl4pPr marL="6422924" indent="0">
              <a:buNone/>
              <a:defRPr sz="6563">
                <a:solidFill>
                  <a:schemeClr val="tx1">
                    <a:tint val="75000"/>
                  </a:schemeClr>
                </a:solidFill>
              </a:defRPr>
            </a:lvl4pPr>
            <a:lvl5pPr marL="8563899" indent="0">
              <a:buNone/>
              <a:defRPr sz="6563">
                <a:solidFill>
                  <a:schemeClr val="tx1">
                    <a:tint val="75000"/>
                  </a:schemeClr>
                </a:solidFill>
              </a:defRPr>
            </a:lvl5pPr>
            <a:lvl6pPr marL="10704874" indent="0">
              <a:buNone/>
              <a:defRPr sz="6563">
                <a:solidFill>
                  <a:schemeClr val="tx1">
                    <a:tint val="75000"/>
                  </a:schemeClr>
                </a:solidFill>
              </a:defRPr>
            </a:lvl6pPr>
            <a:lvl7pPr marL="12845848" indent="0">
              <a:buNone/>
              <a:defRPr sz="6563">
                <a:solidFill>
                  <a:schemeClr val="tx1">
                    <a:tint val="75000"/>
                  </a:schemeClr>
                </a:solidFill>
              </a:defRPr>
            </a:lvl7pPr>
            <a:lvl8pPr marL="14986823" indent="0">
              <a:buNone/>
              <a:defRPr sz="6563">
                <a:solidFill>
                  <a:schemeClr val="tx1">
                    <a:tint val="75000"/>
                  </a:schemeClr>
                </a:solidFill>
              </a:defRPr>
            </a:lvl8pPr>
            <a:lvl9pPr marL="17127798" indent="0">
              <a:buNone/>
              <a:defRPr sz="65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1ED854-ED0F-454E-831F-2FBFFC3334AF}" type="datetime1">
              <a:rPr lang="en-US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36387C-E2D0-5440-92E7-017B852E25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843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1" y="10241286"/>
            <a:ext cx="14538960" cy="28966163"/>
          </a:xfrm>
        </p:spPr>
        <p:txBody>
          <a:bodyPr/>
          <a:lstStyle>
            <a:lvl1pPr>
              <a:defRPr sz="13125"/>
            </a:lvl1pPr>
            <a:lvl2pPr>
              <a:defRPr sz="11279"/>
            </a:lvl2pPr>
            <a:lvl3pPr>
              <a:defRPr sz="9331"/>
            </a:lvl3pPr>
            <a:lvl4pPr>
              <a:defRPr sz="8408"/>
            </a:lvl4pPr>
            <a:lvl5pPr>
              <a:defRPr sz="8408"/>
            </a:lvl5pPr>
            <a:lvl6pPr>
              <a:defRPr sz="8408"/>
            </a:lvl6pPr>
            <a:lvl7pPr>
              <a:defRPr sz="8408"/>
            </a:lvl7pPr>
            <a:lvl8pPr>
              <a:defRPr sz="8408"/>
            </a:lvl8pPr>
            <a:lvl9pPr>
              <a:defRPr sz="8408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1" y="10241286"/>
            <a:ext cx="14538960" cy="28966163"/>
          </a:xfrm>
        </p:spPr>
        <p:txBody>
          <a:bodyPr/>
          <a:lstStyle>
            <a:lvl1pPr>
              <a:defRPr sz="13125"/>
            </a:lvl1pPr>
            <a:lvl2pPr>
              <a:defRPr sz="11279"/>
            </a:lvl2pPr>
            <a:lvl3pPr>
              <a:defRPr sz="9331"/>
            </a:lvl3pPr>
            <a:lvl4pPr>
              <a:defRPr sz="8408"/>
            </a:lvl4pPr>
            <a:lvl5pPr>
              <a:defRPr sz="8408"/>
            </a:lvl5pPr>
            <a:lvl6pPr>
              <a:defRPr sz="8408"/>
            </a:lvl6pPr>
            <a:lvl7pPr>
              <a:defRPr sz="8408"/>
            </a:lvl7pPr>
            <a:lvl8pPr>
              <a:defRPr sz="8408"/>
            </a:lvl8pPr>
            <a:lvl9pPr>
              <a:defRPr sz="8408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A4AE9B-DABA-364A-9B12-F0C9020BA745}" type="datetime1">
              <a:rPr lang="en-US"/>
              <a:pPr/>
              <a:t>6/14/2018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47B58-4829-754A-9A92-BE124A8139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99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9824725"/>
            <a:ext cx="14544676" cy="4094477"/>
          </a:xfrm>
        </p:spPr>
        <p:txBody>
          <a:bodyPr anchor="b"/>
          <a:lstStyle>
            <a:lvl1pPr marL="0" indent="0">
              <a:buNone/>
              <a:defRPr sz="11279" b="1"/>
            </a:lvl1pPr>
            <a:lvl2pPr marL="2140975" indent="0">
              <a:buNone/>
              <a:defRPr sz="9331" b="1"/>
            </a:lvl2pPr>
            <a:lvl3pPr marL="4281949" indent="0">
              <a:buNone/>
              <a:defRPr sz="8408" b="1"/>
            </a:lvl3pPr>
            <a:lvl4pPr marL="6422924" indent="0">
              <a:buNone/>
              <a:defRPr sz="7485" b="1"/>
            </a:lvl4pPr>
            <a:lvl5pPr marL="8563899" indent="0">
              <a:buNone/>
              <a:defRPr sz="7485" b="1"/>
            </a:lvl5pPr>
            <a:lvl6pPr marL="10704874" indent="0">
              <a:buNone/>
              <a:defRPr sz="7485" b="1"/>
            </a:lvl6pPr>
            <a:lvl7pPr marL="12845848" indent="0">
              <a:buNone/>
              <a:defRPr sz="7485" b="1"/>
            </a:lvl7pPr>
            <a:lvl8pPr marL="14986823" indent="0">
              <a:buNone/>
              <a:defRPr sz="7485" b="1"/>
            </a:lvl8pPr>
            <a:lvl9pPr marL="17127798" indent="0">
              <a:buNone/>
              <a:defRPr sz="7485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13919200"/>
            <a:ext cx="14544676" cy="25288243"/>
          </a:xfrm>
        </p:spPr>
        <p:txBody>
          <a:bodyPr/>
          <a:lstStyle>
            <a:lvl1pPr>
              <a:defRPr sz="11279"/>
            </a:lvl1pPr>
            <a:lvl2pPr>
              <a:defRPr sz="9331"/>
            </a:lvl2pPr>
            <a:lvl3pPr>
              <a:defRPr sz="8408"/>
            </a:lvl3pPr>
            <a:lvl4pPr>
              <a:defRPr sz="7485"/>
            </a:lvl4pPr>
            <a:lvl5pPr>
              <a:defRPr sz="7485"/>
            </a:lvl5pPr>
            <a:lvl6pPr>
              <a:defRPr sz="7485"/>
            </a:lvl6pPr>
            <a:lvl7pPr>
              <a:defRPr sz="7485"/>
            </a:lvl7pPr>
            <a:lvl8pPr>
              <a:defRPr sz="7485"/>
            </a:lvl8pPr>
            <a:lvl9pPr>
              <a:defRPr sz="7485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1" y="9824725"/>
            <a:ext cx="14550391" cy="4094477"/>
          </a:xfrm>
        </p:spPr>
        <p:txBody>
          <a:bodyPr anchor="b"/>
          <a:lstStyle>
            <a:lvl1pPr marL="0" indent="0">
              <a:buNone/>
              <a:defRPr sz="11279" b="1"/>
            </a:lvl1pPr>
            <a:lvl2pPr marL="2140975" indent="0">
              <a:buNone/>
              <a:defRPr sz="9331" b="1"/>
            </a:lvl2pPr>
            <a:lvl3pPr marL="4281949" indent="0">
              <a:buNone/>
              <a:defRPr sz="8408" b="1"/>
            </a:lvl3pPr>
            <a:lvl4pPr marL="6422924" indent="0">
              <a:buNone/>
              <a:defRPr sz="7485" b="1"/>
            </a:lvl4pPr>
            <a:lvl5pPr marL="8563899" indent="0">
              <a:buNone/>
              <a:defRPr sz="7485" b="1"/>
            </a:lvl5pPr>
            <a:lvl6pPr marL="10704874" indent="0">
              <a:buNone/>
              <a:defRPr sz="7485" b="1"/>
            </a:lvl6pPr>
            <a:lvl7pPr marL="12845848" indent="0">
              <a:buNone/>
              <a:defRPr sz="7485" b="1"/>
            </a:lvl7pPr>
            <a:lvl8pPr marL="14986823" indent="0">
              <a:buNone/>
              <a:defRPr sz="7485" b="1"/>
            </a:lvl8pPr>
            <a:lvl9pPr marL="17127798" indent="0">
              <a:buNone/>
              <a:defRPr sz="7485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1" y="13919200"/>
            <a:ext cx="14550391" cy="25288243"/>
          </a:xfrm>
        </p:spPr>
        <p:txBody>
          <a:bodyPr/>
          <a:lstStyle>
            <a:lvl1pPr>
              <a:defRPr sz="11279"/>
            </a:lvl1pPr>
            <a:lvl2pPr>
              <a:defRPr sz="9331"/>
            </a:lvl2pPr>
            <a:lvl3pPr>
              <a:defRPr sz="8408"/>
            </a:lvl3pPr>
            <a:lvl4pPr>
              <a:defRPr sz="7485"/>
            </a:lvl4pPr>
            <a:lvl5pPr>
              <a:defRPr sz="7485"/>
            </a:lvl5pPr>
            <a:lvl6pPr>
              <a:defRPr sz="7485"/>
            </a:lvl6pPr>
            <a:lvl7pPr>
              <a:defRPr sz="7485"/>
            </a:lvl7pPr>
            <a:lvl8pPr>
              <a:defRPr sz="7485"/>
            </a:lvl8pPr>
            <a:lvl9pPr>
              <a:defRPr sz="7485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61C632-2ABE-7442-A7EE-DE3F29DDF68E}" type="datetime1">
              <a:rPr lang="en-US"/>
              <a:pPr/>
              <a:t>6/14/2018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E9922-69E4-0845-A4B2-0960412D3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87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751BBF-F284-DA4F-9DF8-1D86E02A796A}" type="datetime1">
              <a:rPr lang="en-US"/>
              <a:pPr/>
              <a:t>6/14/2018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BC96A-116C-8A40-96EF-D84E1AC7B6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96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880733-C438-754B-A587-1D51672D5854}" type="datetime1">
              <a:rPr lang="en-US"/>
              <a:pPr/>
              <a:t>6/14/2018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C2148-9CA0-0A44-8440-DA52381FC0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853" y="28204020"/>
            <a:ext cx="27981438" cy="8717466"/>
          </a:xfrm>
        </p:spPr>
        <p:txBody>
          <a:bodyPr anchor="t"/>
          <a:lstStyle>
            <a:lvl1pPr algn="l">
              <a:defRPr sz="410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9853" y="18602037"/>
            <a:ext cx="27981438" cy="9601986"/>
          </a:xfrm>
        </p:spPr>
        <p:txBody>
          <a:bodyPr anchor="b"/>
          <a:lstStyle>
            <a:lvl1pPr marL="0" indent="0">
              <a:buNone/>
              <a:defRPr sz="2051"/>
            </a:lvl1pPr>
            <a:lvl2pPr marL="468813" indent="0">
              <a:buNone/>
              <a:defRPr sz="1846"/>
            </a:lvl2pPr>
            <a:lvl3pPr marL="937626" indent="0">
              <a:buNone/>
              <a:defRPr sz="1641"/>
            </a:lvl3pPr>
            <a:lvl4pPr marL="1406439" indent="0">
              <a:buNone/>
              <a:defRPr sz="1436"/>
            </a:lvl4pPr>
            <a:lvl5pPr marL="1875252" indent="0">
              <a:buNone/>
              <a:defRPr sz="1436"/>
            </a:lvl5pPr>
            <a:lvl6pPr marL="2344064" indent="0">
              <a:buNone/>
              <a:defRPr sz="1436"/>
            </a:lvl6pPr>
            <a:lvl7pPr marL="2812877" indent="0">
              <a:buNone/>
              <a:defRPr sz="1436"/>
            </a:lvl7pPr>
            <a:lvl8pPr marL="3281690" indent="0">
              <a:buNone/>
              <a:defRPr sz="1436"/>
            </a:lvl8pPr>
            <a:lvl9pPr marL="3750503" indent="0">
              <a:buNone/>
              <a:defRPr sz="14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67408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0"/>
            <a:ext cx="10829927" cy="7437120"/>
          </a:xfrm>
        </p:spPr>
        <p:txBody>
          <a:bodyPr anchor="b"/>
          <a:lstStyle>
            <a:lvl1pPr algn="l">
              <a:defRPr sz="9331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3"/>
            <a:ext cx="18402300" cy="37459923"/>
          </a:xfrm>
        </p:spPr>
        <p:txBody>
          <a:bodyPr/>
          <a:lstStyle>
            <a:lvl1pPr>
              <a:defRPr sz="14971"/>
            </a:lvl1pPr>
            <a:lvl2pPr>
              <a:defRPr sz="13125"/>
            </a:lvl2pPr>
            <a:lvl3pPr>
              <a:defRPr sz="11279"/>
            </a:lvl3pPr>
            <a:lvl4pPr>
              <a:defRPr sz="9331"/>
            </a:lvl4pPr>
            <a:lvl5pPr>
              <a:defRPr sz="9331"/>
            </a:lvl5pPr>
            <a:lvl6pPr>
              <a:defRPr sz="9331"/>
            </a:lvl6pPr>
            <a:lvl7pPr>
              <a:defRPr sz="9331"/>
            </a:lvl7pPr>
            <a:lvl8pPr>
              <a:defRPr sz="9331"/>
            </a:lvl8pPr>
            <a:lvl9pPr>
              <a:defRPr sz="9331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3"/>
            <a:ext cx="10829927" cy="30022803"/>
          </a:xfrm>
        </p:spPr>
        <p:txBody>
          <a:bodyPr/>
          <a:lstStyle>
            <a:lvl1pPr marL="0" indent="0">
              <a:buNone/>
              <a:defRPr sz="6563"/>
            </a:lvl1pPr>
            <a:lvl2pPr marL="2140975" indent="0">
              <a:buNone/>
              <a:defRPr sz="5640"/>
            </a:lvl2pPr>
            <a:lvl3pPr marL="4281949" indent="0">
              <a:buNone/>
              <a:defRPr sz="4717"/>
            </a:lvl3pPr>
            <a:lvl4pPr marL="6422924" indent="0">
              <a:buNone/>
              <a:defRPr sz="4204"/>
            </a:lvl4pPr>
            <a:lvl5pPr marL="8563899" indent="0">
              <a:buNone/>
              <a:defRPr sz="4204"/>
            </a:lvl5pPr>
            <a:lvl6pPr marL="10704874" indent="0">
              <a:buNone/>
              <a:defRPr sz="4204"/>
            </a:lvl6pPr>
            <a:lvl7pPr marL="12845848" indent="0">
              <a:buNone/>
              <a:defRPr sz="4204"/>
            </a:lvl7pPr>
            <a:lvl8pPr marL="14986823" indent="0">
              <a:buNone/>
              <a:defRPr sz="4204"/>
            </a:lvl8pPr>
            <a:lvl9pPr marL="17127798" indent="0">
              <a:buNone/>
              <a:defRPr sz="4204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BAE0B2-A145-7445-8E7F-29E33A906F2E}" type="datetime1">
              <a:rPr lang="en-US"/>
              <a:pPr/>
              <a:t>6/14/2018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4FE76-5C7A-B24E-A2DB-520DBCF177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07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6" y="30723842"/>
            <a:ext cx="19751040" cy="3627124"/>
          </a:xfrm>
        </p:spPr>
        <p:txBody>
          <a:bodyPr anchor="b"/>
          <a:lstStyle>
            <a:lvl1pPr algn="l">
              <a:defRPr sz="9331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6" y="3921760"/>
            <a:ext cx="19751040" cy="26334720"/>
          </a:xfrm>
        </p:spPr>
        <p:txBody>
          <a:bodyPr rtlCol="0">
            <a:normAutofit/>
          </a:bodyPr>
          <a:lstStyle>
            <a:lvl1pPr marL="0" indent="0">
              <a:buNone/>
              <a:defRPr sz="14971"/>
            </a:lvl1pPr>
            <a:lvl2pPr marL="2140975" indent="0">
              <a:buNone/>
              <a:defRPr sz="13125"/>
            </a:lvl2pPr>
            <a:lvl3pPr marL="4281949" indent="0">
              <a:buNone/>
              <a:defRPr sz="11279"/>
            </a:lvl3pPr>
            <a:lvl4pPr marL="6422924" indent="0">
              <a:buNone/>
              <a:defRPr sz="9331"/>
            </a:lvl4pPr>
            <a:lvl5pPr marL="8563899" indent="0">
              <a:buNone/>
              <a:defRPr sz="9331"/>
            </a:lvl5pPr>
            <a:lvl6pPr marL="10704874" indent="0">
              <a:buNone/>
              <a:defRPr sz="9331"/>
            </a:lvl6pPr>
            <a:lvl7pPr marL="12845848" indent="0">
              <a:buNone/>
              <a:defRPr sz="9331"/>
            </a:lvl7pPr>
            <a:lvl8pPr marL="14986823" indent="0">
              <a:buNone/>
              <a:defRPr sz="9331"/>
            </a:lvl8pPr>
            <a:lvl9pPr marL="17127798" indent="0">
              <a:buNone/>
              <a:defRPr sz="9331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6" y="34350963"/>
            <a:ext cx="19751040" cy="5151117"/>
          </a:xfrm>
        </p:spPr>
        <p:txBody>
          <a:bodyPr/>
          <a:lstStyle>
            <a:lvl1pPr marL="0" indent="0">
              <a:buNone/>
              <a:defRPr sz="6563"/>
            </a:lvl1pPr>
            <a:lvl2pPr marL="2140975" indent="0">
              <a:buNone/>
              <a:defRPr sz="5640"/>
            </a:lvl2pPr>
            <a:lvl3pPr marL="4281949" indent="0">
              <a:buNone/>
              <a:defRPr sz="4717"/>
            </a:lvl3pPr>
            <a:lvl4pPr marL="6422924" indent="0">
              <a:buNone/>
              <a:defRPr sz="4204"/>
            </a:lvl4pPr>
            <a:lvl5pPr marL="8563899" indent="0">
              <a:buNone/>
              <a:defRPr sz="4204"/>
            </a:lvl5pPr>
            <a:lvl6pPr marL="10704874" indent="0">
              <a:buNone/>
              <a:defRPr sz="4204"/>
            </a:lvl6pPr>
            <a:lvl7pPr marL="12845848" indent="0">
              <a:buNone/>
              <a:defRPr sz="4204"/>
            </a:lvl7pPr>
            <a:lvl8pPr marL="14986823" indent="0">
              <a:buNone/>
              <a:defRPr sz="4204"/>
            </a:lvl8pPr>
            <a:lvl9pPr marL="17127798" indent="0">
              <a:buNone/>
              <a:defRPr sz="4204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7F1CB0-680A-DB48-AFB0-2DF953CC8C69}" type="datetime1">
              <a:rPr lang="en-US"/>
              <a:pPr/>
              <a:t>6/14/2018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B82B60-49AA-F04E-912E-3C8CAD579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991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EC2DE-D5B4-FD4F-AE01-A9167F2BE58E}" type="datetime1">
              <a:rPr lang="en-US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9E08A8-087B-1541-B621-343E5312DB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583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1" y="1757687"/>
            <a:ext cx="7406640" cy="3744976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1" y="1757687"/>
            <a:ext cx="21671280" cy="3744976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D273D7-0A86-5541-A156-6517C19CCA48}" type="datetime1">
              <a:rPr lang="en-US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D643E-2289-E447-8426-9517495022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5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2585" y="6406491"/>
            <a:ext cx="3669697" cy="36530516"/>
          </a:xfrm>
        </p:spPr>
        <p:txBody>
          <a:bodyPr/>
          <a:lstStyle>
            <a:lvl1pPr>
              <a:defRPr sz="2871"/>
            </a:lvl1pPr>
            <a:lvl2pPr>
              <a:defRPr sz="2461"/>
            </a:lvl2pPr>
            <a:lvl3pPr>
              <a:defRPr sz="2051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1637" y="6406491"/>
            <a:ext cx="3671150" cy="36530516"/>
          </a:xfrm>
        </p:spPr>
        <p:txBody>
          <a:bodyPr/>
          <a:lstStyle>
            <a:lvl1pPr>
              <a:defRPr sz="2871"/>
            </a:lvl1pPr>
            <a:lvl2pPr>
              <a:defRPr sz="2461"/>
            </a:lvl2pPr>
            <a:lvl3pPr>
              <a:defRPr sz="2051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41" y="1757429"/>
            <a:ext cx="29626124" cy="73161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137" y="9824568"/>
            <a:ext cx="14543788" cy="4095505"/>
          </a:xfrm>
        </p:spPr>
        <p:txBody>
          <a:bodyPr anchor="b"/>
          <a:lstStyle>
            <a:lvl1pPr marL="0" indent="0">
              <a:buNone/>
              <a:defRPr sz="2461" b="1"/>
            </a:lvl1pPr>
            <a:lvl2pPr marL="468813" indent="0">
              <a:buNone/>
              <a:defRPr sz="2051" b="1"/>
            </a:lvl2pPr>
            <a:lvl3pPr marL="937626" indent="0">
              <a:buNone/>
              <a:defRPr sz="1846" b="1"/>
            </a:lvl3pPr>
            <a:lvl4pPr marL="1406439" indent="0">
              <a:buNone/>
              <a:defRPr sz="1641" b="1"/>
            </a:lvl4pPr>
            <a:lvl5pPr marL="1875252" indent="0">
              <a:buNone/>
              <a:defRPr sz="1641" b="1"/>
            </a:lvl5pPr>
            <a:lvl6pPr marL="2344064" indent="0">
              <a:buNone/>
              <a:defRPr sz="1641" b="1"/>
            </a:lvl6pPr>
            <a:lvl7pPr marL="2812877" indent="0">
              <a:buNone/>
              <a:defRPr sz="1641" b="1"/>
            </a:lvl7pPr>
            <a:lvl8pPr marL="3281690" indent="0">
              <a:buNone/>
              <a:defRPr sz="1641" b="1"/>
            </a:lvl8pPr>
            <a:lvl9pPr marL="3750503" indent="0">
              <a:buNone/>
              <a:defRPr sz="16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137" y="13920077"/>
            <a:ext cx="14543788" cy="25287231"/>
          </a:xfrm>
        </p:spPr>
        <p:txBody>
          <a:bodyPr/>
          <a:lstStyle>
            <a:lvl1pPr>
              <a:defRPr sz="2461"/>
            </a:lvl1pPr>
            <a:lvl2pPr>
              <a:defRPr sz="2051"/>
            </a:lvl2pPr>
            <a:lvl3pPr>
              <a:defRPr sz="1846"/>
            </a:lvl3pPr>
            <a:lvl4pPr>
              <a:defRPr sz="1641"/>
            </a:lvl4pPr>
            <a:lvl5pPr>
              <a:defRPr sz="1641"/>
            </a:lvl5pPr>
            <a:lvl6pPr>
              <a:defRPr sz="1641"/>
            </a:lvl6pPr>
            <a:lvl7pPr>
              <a:defRPr sz="1641"/>
            </a:lvl7pPr>
            <a:lvl8pPr>
              <a:defRPr sz="1641"/>
            </a:lvl8pPr>
            <a:lvl9pPr>
              <a:defRPr sz="16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671" y="9824568"/>
            <a:ext cx="14549593" cy="4095505"/>
          </a:xfrm>
        </p:spPr>
        <p:txBody>
          <a:bodyPr anchor="b"/>
          <a:lstStyle>
            <a:lvl1pPr marL="0" indent="0">
              <a:buNone/>
              <a:defRPr sz="2461" b="1"/>
            </a:lvl1pPr>
            <a:lvl2pPr marL="468813" indent="0">
              <a:buNone/>
              <a:defRPr sz="2051" b="1"/>
            </a:lvl2pPr>
            <a:lvl3pPr marL="937626" indent="0">
              <a:buNone/>
              <a:defRPr sz="1846" b="1"/>
            </a:lvl3pPr>
            <a:lvl4pPr marL="1406439" indent="0">
              <a:buNone/>
              <a:defRPr sz="1641" b="1"/>
            </a:lvl4pPr>
            <a:lvl5pPr marL="1875252" indent="0">
              <a:buNone/>
              <a:defRPr sz="1641" b="1"/>
            </a:lvl5pPr>
            <a:lvl6pPr marL="2344064" indent="0">
              <a:buNone/>
              <a:defRPr sz="1641" b="1"/>
            </a:lvl6pPr>
            <a:lvl7pPr marL="2812877" indent="0">
              <a:buNone/>
              <a:defRPr sz="1641" b="1"/>
            </a:lvl7pPr>
            <a:lvl8pPr marL="3281690" indent="0">
              <a:buNone/>
              <a:defRPr sz="1641" b="1"/>
            </a:lvl8pPr>
            <a:lvl9pPr marL="3750503" indent="0">
              <a:buNone/>
              <a:defRPr sz="16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671" y="13920077"/>
            <a:ext cx="14549593" cy="25287231"/>
          </a:xfrm>
        </p:spPr>
        <p:txBody>
          <a:bodyPr/>
          <a:lstStyle>
            <a:lvl1pPr>
              <a:defRPr sz="2461"/>
            </a:lvl1pPr>
            <a:lvl2pPr>
              <a:defRPr sz="2051"/>
            </a:lvl2pPr>
            <a:lvl3pPr>
              <a:defRPr sz="1846"/>
            </a:lvl3pPr>
            <a:lvl4pPr>
              <a:defRPr sz="1641"/>
            </a:lvl4pPr>
            <a:lvl5pPr>
              <a:defRPr sz="1641"/>
            </a:lvl5pPr>
            <a:lvl6pPr>
              <a:defRPr sz="1641"/>
            </a:lvl6pPr>
            <a:lvl7pPr>
              <a:defRPr sz="1641"/>
            </a:lvl7pPr>
            <a:lvl8pPr>
              <a:defRPr sz="1641"/>
            </a:lvl8pPr>
            <a:lvl9pPr>
              <a:defRPr sz="16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8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47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97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38" y="1747754"/>
            <a:ext cx="10829089" cy="7436168"/>
          </a:xfrm>
        </p:spPr>
        <p:txBody>
          <a:bodyPr anchor="b"/>
          <a:lstStyle>
            <a:lvl1pPr algn="l">
              <a:defRPr sz="2051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068" y="1747756"/>
            <a:ext cx="18402194" cy="37459553"/>
          </a:xfrm>
        </p:spPr>
        <p:txBody>
          <a:bodyPr/>
          <a:lstStyle>
            <a:lvl1pPr>
              <a:defRPr sz="3281"/>
            </a:lvl1pPr>
            <a:lvl2pPr>
              <a:defRPr sz="2871"/>
            </a:lvl2pPr>
            <a:lvl3pPr>
              <a:defRPr sz="2461"/>
            </a:lvl3pPr>
            <a:lvl4pPr>
              <a:defRPr sz="2051"/>
            </a:lvl4pPr>
            <a:lvl5pPr>
              <a:defRPr sz="2051"/>
            </a:lvl5pPr>
            <a:lvl6pPr>
              <a:defRPr sz="2051"/>
            </a:lvl6pPr>
            <a:lvl7pPr>
              <a:defRPr sz="2051"/>
            </a:lvl7pPr>
            <a:lvl8pPr>
              <a:defRPr sz="2051"/>
            </a:lvl8pPr>
            <a:lvl9pPr>
              <a:defRPr sz="20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138" y="9183924"/>
            <a:ext cx="10829089" cy="30023385"/>
          </a:xfrm>
        </p:spPr>
        <p:txBody>
          <a:bodyPr/>
          <a:lstStyle>
            <a:lvl1pPr marL="0" indent="0">
              <a:buNone/>
              <a:defRPr sz="1436"/>
            </a:lvl1pPr>
            <a:lvl2pPr marL="468813" indent="0">
              <a:buNone/>
              <a:defRPr sz="1230"/>
            </a:lvl2pPr>
            <a:lvl3pPr marL="937626" indent="0">
              <a:buNone/>
              <a:defRPr sz="1025"/>
            </a:lvl3pPr>
            <a:lvl4pPr marL="1406439" indent="0">
              <a:buNone/>
              <a:defRPr sz="923"/>
            </a:lvl4pPr>
            <a:lvl5pPr marL="1875252" indent="0">
              <a:buNone/>
              <a:defRPr sz="923"/>
            </a:lvl5pPr>
            <a:lvl6pPr marL="2344064" indent="0">
              <a:buNone/>
              <a:defRPr sz="923"/>
            </a:lvl6pPr>
            <a:lvl7pPr marL="2812877" indent="0">
              <a:buNone/>
              <a:defRPr sz="923"/>
            </a:lvl7pPr>
            <a:lvl8pPr marL="3281690" indent="0">
              <a:buNone/>
              <a:defRPr sz="923"/>
            </a:lvl8pPr>
            <a:lvl9pPr marL="3750503" indent="0">
              <a:buNone/>
              <a:defRPr sz="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02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457" y="30724042"/>
            <a:ext cx="19750750" cy="3627115"/>
          </a:xfrm>
        </p:spPr>
        <p:txBody>
          <a:bodyPr anchor="b"/>
          <a:lstStyle>
            <a:lvl1pPr algn="l">
              <a:defRPr sz="2051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457" y="3921317"/>
            <a:ext cx="19750750" cy="26334334"/>
          </a:xfrm>
        </p:spPr>
        <p:txBody>
          <a:bodyPr/>
          <a:lstStyle>
            <a:lvl1pPr marL="0" indent="0">
              <a:buNone/>
              <a:defRPr sz="3281"/>
            </a:lvl1pPr>
            <a:lvl2pPr marL="468813" indent="0">
              <a:buNone/>
              <a:defRPr sz="2871"/>
            </a:lvl2pPr>
            <a:lvl3pPr marL="937626" indent="0">
              <a:buNone/>
              <a:defRPr sz="2461"/>
            </a:lvl3pPr>
            <a:lvl4pPr marL="1406439" indent="0">
              <a:buNone/>
              <a:defRPr sz="2051"/>
            </a:lvl4pPr>
            <a:lvl5pPr marL="1875252" indent="0">
              <a:buNone/>
              <a:defRPr sz="2051"/>
            </a:lvl5pPr>
            <a:lvl6pPr marL="2344064" indent="0">
              <a:buNone/>
              <a:defRPr sz="2051"/>
            </a:lvl6pPr>
            <a:lvl7pPr marL="2812877" indent="0">
              <a:buNone/>
              <a:defRPr sz="2051"/>
            </a:lvl7pPr>
            <a:lvl8pPr marL="3281690" indent="0">
              <a:buNone/>
              <a:defRPr sz="2051"/>
            </a:lvl8pPr>
            <a:lvl9pPr marL="3750503" indent="0">
              <a:buNone/>
              <a:defRPr sz="2051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457" y="34351154"/>
            <a:ext cx="19750750" cy="5150351"/>
          </a:xfrm>
        </p:spPr>
        <p:txBody>
          <a:bodyPr/>
          <a:lstStyle>
            <a:lvl1pPr marL="0" indent="0">
              <a:buNone/>
              <a:defRPr sz="1436"/>
            </a:lvl1pPr>
            <a:lvl2pPr marL="468813" indent="0">
              <a:buNone/>
              <a:defRPr sz="1230"/>
            </a:lvl2pPr>
            <a:lvl3pPr marL="937626" indent="0">
              <a:buNone/>
              <a:defRPr sz="1025"/>
            </a:lvl3pPr>
            <a:lvl4pPr marL="1406439" indent="0">
              <a:buNone/>
              <a:defRPr sz="923"/>
            </a:lvl4pPr>
            <a:lvl5pPr marL="1875252" indent="0">
              <a:buNone/>
              <a:defRPr sz="923"/>
            </a:lvl5pPr>
            <a:lvl6pPr marL="2344064" indent="0">
              <a:buNone/>
              <a:defRPr sz="923"/>
            </a:lvl6pPr>
            <a:lvl7pPr marL="2812877" indent="0">
              <a:buNone/>
              <a:defRPr sz="923"/>
            </a:lvl7pPr>
            <a:lvl8pPr marL="3281690" indent="0">
              <a:buNone/>
              <a:defRPr sz="923"/>
            </a:lvl8pPr>
            <a:lvl9pPr marL="3750503" indent="0">
              <a:buNone/>
              <a:defRPr sz="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117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" y="0"/>
            <a:ext cx="32918400" cy="561276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sz="2550">
              <a:latin typeface="Arial Narrow" pitchFamily="27" charset="0"/>
              <a:ea typeface="ＭＳ Ｐゴシック" pitchFamily="27" charset="-128"/>
              <a:cs typeface="ＭＳ Ｐゴシック" pitchFamily="27" charset="-128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02524" y="6407141"/>
            <a:ext cx="7480905" cy="365301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sz="2550">
              <a:latin typeface="Arial Narrow" pitchFamily="27" charset="0"/>
              <a:ea typeface="ＭＳ Ｐゴシック" pitchFamily="27" charset="-128"/>
              <a:cs typeface="ＭＳ Ｐゴシック" pitchFamily="27" charset="-128"/>
            </a:endParaRP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9785" y="1697828"/>
            <a:ext cx="31444312" cy="293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4857" tIns="37421" rIns="74857" bIns="374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2524" y="6423420"/>
            <a:ext cx="7480905" cy="3653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346" tIns="374346" rIns="374346" bIns="3743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1" y="3"/>
            <a:ext cx="32918400" cy="43891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sz="2550">
              <a:latin typeface="Arial Narrow" pitchFamily="27" charset="0"/>
              <a:ea typeface="ＭＳ Ｐゴシック" pitchFamily="27" charset="-128"/>
              <a:cs typeface="ＭＳ Ｐゴシック" pitchFamily="27" charset="-128"/>
            </a:endParaRP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8618406" y="6407141"/>
            <a:ext cx="15572848" cy="365301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sz="2550">
              <a:latin typeface="Arial Narrow" pitchFamily="27" charset="0"/>
              <a:ea typeface="ＭＳ Ｐゴシック" pitchFamily="27" charset="-128"/>
              <a:cs typeface="ＭＳ Ｐゴシック" pitchFamily="27" charset="-128"/>
            </a:endParaRPr>
          </a:p>
        </p:txBody>
      </p:sp>
      <p:sp>
        <p:nvSpPr>
          <p:cNvPr id="2056" name="Rectangle 11"/>
          <p:cNvSpPr>
            <a:spLocks noChangeArrowheads="1"/>
          </p:cNvSpPr>
          <p:nvPr/>
        </p:nvSpPr>
        <p:spPr bwMode="auto">
          <a:xfrm>
            <a:off x="24678013" y="6407141"/>
            <a:ext cx="7486083" cy="365301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sz="2550">
              <a:latin typeface="Arial Narrow" pitchFamily="27" charset="0"/>
              <a:ea typeface="ＭＳ Ｐゴシック" pitchFamily="27" charset="-128"/>
              <a:cs typeface="ＭＳ Ｐゴシック" pitchFamily="27" charset="-128"/>
            </a:endParaRPr>
          </a:p>
        </p:txBody>
      </p:sp>
      <p:sp>
        <p:nvSpPr>
          <p:cNvPr id="2057" name="Text Box 14"/>
          <p:cNvSpPr txBox="1">
            <a:spLocks noChangeArrowheads="1"/>
          </p:cNvSpPr>
          <p:nvPr userDrawn="1"/>
        </p:nvSpPr>
        <p:spPr bwMode="auto">
          <a:xfrm>
            <a:off x="702521" y="43334483"/>
            <a:ext cx="3597187" cy="166911"/>
          </a:xfrm>
          <a:prstGeom prst="rect">
            <a:avLst/>
          </a:prstGeom>
          <a:noFill/>
          <a:ln>
            <a:noFill/>
          </a:ln>
          <a:extLst/>
        </p:spPr>
        <p:txBody>
          <a:bodyPr lIns="76759" tIns="38372" rIns="76759" bIns="38372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20" b="1">
                <a:latin typeface="Arial" pitchFamily="34" charset="0"/>
              </a:rPr>
              <a:t>Poster template by ResearchPosters.co.za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768332" rtl="0" eaLnBrk="0" fontAlgn="base" hangingPunct="0">
        <a:spcBef>
          <a:spcPct val="0"/>
        </a:spcBef>
        <a:spcAft>
          <a:spcPct val="0"/>
        </a:spcAft>
        <a:defRPr sz="728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768332" rtl="0" eaLnBrk="0" fontAlgn="base" hangingPunct="0">
        <a:spcBef>
          <a:spcPct val="0"/>
        </a:spcBef>
        <a:spcAft>
          <a:spcPct val="0"/>
        </a:spcAft>
        <a:defRPr sz="7280">
          <a:solidFill>
            <a:schemeClr val="bg1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768332" rtl="0" eaLnBrk="0" fontAlgn="base" hangingPunct="0">
        <a:spcBef>
          <a:spcPct val="0"/>
        </a:spcBef>
        <a:spcAft>
          <a:spcPct val="0"/>
        </a:spcAft>
        <a:defRPr sz="7280">
          <a:solidFill>
            <a:schemeClr val="bg1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768332" rtl="0" eaLnBrk="0" fontAlgn="base" hangingPunct="0">
        <a:spcBef>
          <a:spcPct val="0"/>
        </a:spcBef>
        <a:spcAft>
          <a:spcPct val="0"/>
        </a:spcAft>
        <a:defRPr sz="7280">
          <a:solidFill>
            <a:schemeClr val="bg1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768332" rtl="0" eaLnBrk="0" fontAlgn="base" hangingPunct="0">
        <a:spcBef>
          <a:spcPct val="0"/>
        </a:spcBef>
        <a:spcAft>
          <a:spcPct val="0"/>
        </a:spcAft>
        <a:defRPr sz="7280">
          <a:solidFill>
            <a:schemeClr val="bg1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68813" algn="ctr" defTabSz="768332" rtl="0" fontAlgn="base">
        <a:spcBef>
          <a:spcPct val="0"/>
        </a:spcBef>
        <a:spcAft>
          <a:spcPct val="0"/>
        </a:spcAft>
        <a:defRPr sz="7280">
          <a:solidFill>
            <a:schemeClr val="tx2"/>
          </a:solidFill>
          <a:latin typeface="Arial Black" charset="0"/>
        </a:defRPr>
      </a:lvl6pPr>
      <a:lvl7pPr marL="937626" algn="ctr" defTabSz="768332" rtl="0" fontAlgn="base">
        <a:spcBef>
          <a:spcPct val="0"/>
        </a:spcBef>
        <a:spcAft>
          <a:spcPct val="0"/>
        </a:spcAft>
        <a:defRPr sz="7280">
          <a:solidFill>
            <a:schemeClr val="tx2"/>
          </a:solidFill>
          <a:latin typeface="Arial Black" charset="0"/>
        </a:defRPr>
      </a:lvl7pPr>
      <a:lvl8pPr marL="1406439" algn="ctr" defTabSz="768332" rtl="0" fontAlgn="base">
        <a:spcBef>
          <a:spcPct val="0"/>
        </a:spcBef>
        <a:spcAft>
          <a:spcPct val="0"/>
        </a:spcAft>
        <a:defRPr sz="7280">
          <a:solidFill>
            <a:schemeClr val="tx2"/>
          </a:solidFill>
          <a:latin typeface="Arial Black" charset="0"/>
        </a:defRPr>
      </a:lvl8pPr>
      <a:lvl9pPr marL="1875252" algn="ctr" defTabSz="768332" rtl="0" fontAlgn="base">
        <a:spcBef>
          <a:spcPct val="0"/>
        </a:spcBef>
        <a:spcAft>
          <a:spcPct val="0"/>
        </a:spcAft>
        <a:defRPr sz="7280">
          <a:solidFill>
            <a:schemeClr val="tx2"/>
          </a:solidFill>
          <a:latin typeface="Arial Black" charset="0"/>
        </a:defRPr>
      </a:lvl9pPr>
    </p:titleStyle>
    <p:bodyStyle>
      <a:lvl1pPr marL="288125" indent="-288125" algn="l" defTabSz="768332" rtl="0" eaLnBrk="0" fontAlgn="base" hangingPunct="0">
        <a:spcBef>
          <a:spcPct val="20000"/>
        </a:spcBef>
        <a:spcAft>
          <a:spcPct val="0"/>
        </a:spcAft>
        <a:buChar char="•"/>
        <a:defRPr sz="2461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1pPr>
      <a:lvl2pPr marL="621828" indent="-237662" algn="l" defTabSz="768332" rtl="0" eaLnBrk="0" fontAlgn="base" hangingPunct="0">
        <a:spcBef>
          <a:spcPct val="20000"/>
        </a:spcBef>
        <a:spcAft>
          <a:spcPct val="0"/>
        </a:spcAft>
        <a:buChar char="–"/>
        <a:defRPr sz="2461">
          <a:solidFill>
            <a:schemeClr val="tx2"/>
          </a:solidFill>
          <a:latin typeface="+mn-lt"/>
          <a:ea typeface="ＭＳ Ｐゴシック" charset="-128"/>
          <a:cs typeface="ＭＳ Ｐゴシック"/>
        </a:defRPr>
      </a:lvl2pPr>
      <a:lvl3pPr marL="962044" indent="-193711" algn="l" defTabSz="768332" rtl="0" eaLnBrk="0" fontAlgn="base" hangingPunct="0">
        <a:spcBef>
          <a:spcPct val="20000"/>
        </a:spcBef>
        <a:spcAft>
          <a:spcPct val="0"/>
        </a:spcAft>
        <a:buChar char="•"/>
        <a:defRPr sz="205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346210" indent="-192083" algn="l" defTabSz="768332" rtl="0" eaLnBrk="0" fontAlgn="base" hangingPunct="0">
        <a:spcBef>
          <a:spcPct val="20000"/>
        </a:spcBef>
        <a:spcAft>
          <a:spcPct val="0"/>
        </a:spcAft>
        <a:buChar char="–"/>
        <a:defRPr sz="164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1730376" indent="-192083" algn="l" defTabSz="768332" rtl="0" eaLnBrk="0" fontAlgn="base" hangingPunct="0">
        <a:spcBef>
          <a:spcPct val="20000"/>
        </a:spcBef>
        <a:spcAft>
          <a:spcPct val="0"/>
        </a:spcAft>
        <a:buChar char="»"/>
        <a:defRPr sz="164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199189" indent="-192083" algn="l" defTabSz="768332" rtl="0" fontAlgn="base">
        <a:spcBef>
          <a:spcPct val="20000"/>
        </a:spcBef>
        <a:spcAft>
          <a:spcPct val="0"/>
        </a:spcAft>
        <a:buChar char="»"/>
        <a:defRPr sz="1641">
          <a:solidFill>
            <a:schemeClr val="tx1"/>
          </a:solidFill>
          <a:latin typeface="+mn-lt"/>
          <a:ea typeface="ＭＳ Ｐゴシック" charset="-128"/>
        </a:defRPr>
      </a:lvl6pPr>
      <a:lvl7pPr marL="2668002" indent="-192083" algn="l" defTabSz="768332" rtl="0" fontAlgn="base">
        <a:spcBef>
          <a:spcPct val="20000"/>
        </a:spcBef>
        <a:spcAft>
          <a:spcPct val="0"/>
        </a:spcAft>
        <a:buChar char="»"/>
        <a:defRPr sz="1641">
          <a:solidFill>
            <a:schemeClr val="tx1"/>
          </a:solidFill>
          <a:latin typeface="+mn-lt"/>
          <a:ea typeface="ＭＳ Ｐゴシック" charset="-128"/>
        </a:defRPr>
      </a:lvl7pPr>
      <a:lvl8pPr marL="3136814" indent="-192083" algn="l" defTabSz="768332" rtl="0" fontAlgn="base">
        <a:spcBef>
          <a:spcPct val="20000"/>
        </a:spcBef>
        <a:spcAft>
          <a:spcPct val="0"/>
        </a:spcAft>
        <a:buChar char="»"/>
        <a:defRPr sz="1641">
          <a:solidFill>
            <a:schemeClr val="tx1"/>
          </a:solidFill>
          <a:latin typeface="+mn-lt"/>
          <a:ea typeface="ＭＳ Ｐゴシック" charset="-128"/>
        </a:defRPr>
      </a:lvl8pPr>
      <a:lvl9pPr marL="3605627" indent="-192083" algn="l" defTabSz="768332" rtl="0" fontAlgn="base">
        <a:spcBef>
          <a:spcPct val="20000"/>
        </a:spcBef>
        <a:spcAft>
          <a:spcPct val="0"/>
        </a:spcAft>
        <a:buChar char="»"/>
        <a:defRPr sz="164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GB"/>
      </a:defPPr>
      <a:lvl1pPr marL="0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1pPr>
      <a:lvl2pPr marL="468813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2pPr>
      <a:lvl3pPr marL="937626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06439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75252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44064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812877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281690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750503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" y="0"/>
            <a:ext cx="32918400" cy="561276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sz="2550">
              <a:latin typeface="Arial Narrow" pitchFamily="27" charset="0"/>
              <a:ea typeface="ＭＳ Ｐゴシック" pitchFamily="27" charset="-128"/>
              <a:cs typeface="ＭＳ Ｐゴシック" pitchFamily="27" charset="-128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19558" y="6407141"/>
            <a:ext cx="31775722" cy="365301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sz="2550">
              <a:latin typeface="Arial Narrow" pitchFamily="27" charset="0"/>
              <a:ea typeface="ＭＳ Ｐゴシック" pitchFamily="27" charset="-128"/>
              <a:cs typeface="ＭＳ Ｐゴシック" pitchFamily="27" charset="-128"/>
            </a:endParaRP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9785" y="1697828"/>
            <a:ext cx="31444312" cy="293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4857" tIns="37421" rIns="74857" bIns="374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558" y="6407141"/>
            <a:ext cx="31644539" cy="3653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346" tIns="374346" rIns="374346" bIns="3743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" y="3"/>
            <a:ext cx="32918400" cy="43891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sz="2550">
              <a:latin typeface="Arial Narrow" pitchFamily="27" charset="0"/>
              <a:ea typeface="ＭＳ Ｐゴシック" pitchFamily="27" charset="-128"/>
              <a:cs typeface="ＭＳ Ｐゴシック" pitchFamily="27" charset="-128"/>
            </a:endParaRPr>
          </a:p>
        </p:txBody>
      </p:sp>
      <p:sp>
        <p:nvSpPr>
          <p:cNvPr id="3079" name="Text Box 14"/>
          <p:cNvSpPr txBox="1">
            <a:spLocks noChangeArrowheads="1"/>
          </p:cNvSpPr>
          <p:nvPr userDrawn="1"/>
        </p:nvSpPr>
        <p:spPr bwMode="auto">
          <a:xfrm>
            <a:off x="519555" y="43318204"/>
            <a:ext cx="3597187" cy="166911"/>
          </a:xfrm>
          <a:prstGeom prst="rect">
            <a:avLst/>
          </a:prstGeom>
          <a:noFill/>
          <a:ln>
            <a:noFill/>
          </a:ln>
          <a:extLst/>
        </p:spPr>
        <p:txBody>
          <a:bodyPr lIns="76759" tIns="38372" rIns="76759" bIns="38372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20" b="1">
                <a:latin typeface="Arial" pitchFamily="34" charset="0"/>
              </a:rPr>
              <a:t>Poster template by ResearchPosters.co.za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768332" rtl="0" eaLnBrk="0" fontAlgn="base" hangingPunct="0">
        <a:spcBef>
          <a:spcPct val="0"/>
        </a:spcBef>
        <a:spcAft>
          <a:spcPct val="0"/>
        </a:spcAft>
        <a:defRPr sz="728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768332" rtl="0" eaLnBrk="0" fontAlgn="base" hangingPunct="0">
        <a:spcBef>
          <a:spcPct val="0"/>
        </a:spcBef>
        <a:spcAft>
          <a:spcPct val="0"/>
        </a:spcAft>
        <a:defRPr sz="7280">
          <a:solidFill>
            <a:schemeClr val="bg1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768332" rtl="0" eaLnBrk="0" fontAlgn="base" hangingPunct="0">
        <a:spcBef>
          <a:spcPct val="0"/>
        </a:spcBef>
        <a:spcAft>
          <a:spcPct val="0"/>
        </a:spcAft>
        <a:defRPr sz="7280">
          <a:solidFill>
            <a:schemeClr val="bg1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768332" rtl="0" eaLnBrk="0" fontAlgn="base" hangingPunct="0">
        <a:spcBef>
          <a:spcPct val="0"/>
        </a:spcBef>
        <a:spcAft>
          <a:spcPct val="0"/>
        </a:spcAft>
        <a:defRPr sz="7280">
          <a:solidFill>
            <a:schemeClr val="bg1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768332" rtl="0" eaLnBrk="0" fontAlgn="base" hangingPunct="0">
        <a:spcBef>
          <a:spcPct val="0"/>
        </a:spcBef>
        <a:spcAft>
          <a:spcPct val="0"/>
        </a:spcAft>
        <a:defRPr sz="7280">
          <a:solidFill>
            <a:schemeClr val="bg1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68813" algn="ctr" defTabSz="768332" rtl="0" fontAlgn="base">
        <a:spcBef>
          <a:spcPct val="0"/>
        </a:spcBef>
        <a:spcAft>
          <a:spcPct val="0"/>
        </a:spcAft>
        <a:defRPr sz="7280">
          <a:solidFill>
            <a:schemeClr val="tx2"/>
          </a:solidFill>
          <a:latin typeface="Arial Black" charset="0"/>
        </a:defRPr>
      </a:lvl6pPr>
      <a:lvl7pPr marL="937626" algn="ctr" defTabSz="768332" rtl="0" fontAlgn="base">
        <a:spcBef>
          <a:spcPct val="0"/>
        </a:spcBef>
        <a:spcAft>
          <a:spcPct val="0"/>
        </a:spcAft>
        <a:defRPr sz="7280">
          <a:solidFill>
            <a:schemeClr val="tx2"/>
          </a:solidFill>
          <a:latin typeface="Arial Black" charset="0"/>
        </a:defRPr>
      </a:lvl7pPr>
      <a:lvl8pPr marL="1406439" algn="ctr" defTabSz="768332" rtl="0" fontAlgn="base">
        <a:spcBef>
          <a:spcPct val="0"/>
        </a:spcBef>
        <a:spcAft>
          <a:spcPct val="0"/>
        </a:spcAft>
        <a:defRPr sz="7280">
          <a:solidFill>
            <a:schemeClr val="tx2"/>
          </a:solidFill>
          <a:latin typeface="Arial Black" charset="0"/>
        </a:defRPr>
      </a:lvl8pPr>
      <a:lvl9pPr marL="1875252" algn="ctr" defTabSz="768332" rtl="0" fontAlgn="base">
        <a:spcBef>
          <a:spcPct val="0"/>
        </a:spcBef>
        <a:spcAft>
          <a:spcPct val="0"/>
        </a:spcAft>
        <a:defRPr sz="7280">
          <a:solidFill>
            <a:schemeClr val="tx2"/>
          </a:solidFill>
          <a:latin typeface="Arial Black" charset="0"/>
        </a:defRPr>
      </a:lvl9pPr>
    </p:titleStyle>
    <p:bodyStyle>
      <a:lvl1pPr marL="288125" indent="-288125" algn="l" defTabSz="768332" rtl="0" eaLnBrk="0" fontAlgn="base" hangingPunct="0">
        <a:spcBef>
          <a:spcPct val="20000"/>
        </a:spcBef>
        <a:spcAft>
          <a:spcPct val="0"/>
        </a:spcAft>
        <a:buChar char="•"/>
        <a:defRPr sz="2461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1pPr>
      <a:lvl2pPr marL="621828" indent="-237662" algn="l" defTabSz="768332" rtl="0" eaLnBrk="0" fontAlgn="base" hangingPunct="0">
        <a:spcBef>
          <a:spcPct val="20000"/>
        </a:spcBef>
        <a:spcAft>
          <a:spcPct val="0"/>
        </a:spcAft>
        <a:buChar char="–"/>
        <a:defRPr sz="2461">
          <a:solidFill>
            <a:schemeClr val="tx2"/>
          </a:solidFill>
          <a:latin typeface="+mn-lt"/>
          <a:ea typeface="ＭＳ Ｐゴシック" charset="-128"/>
          <a:cs typeface="ＭＳ Ｐゴシック"/>
        </a:defRPr>
      </a:lvl2pPr>
      <a:lvl3pPr marL="962044" indent="-193711" algn="l" defTabSz="768332" rtl="0" eaLnBrk="0" fontAlgn="base" hangingPunct="0">
        <a:spcBef>
          <a:spcPct val="20000"/>
        </a:spcBef>
        <a:spcAft>
          <a:spcPct val="0"/>
        </a:spcAft>
        <a:buChar char="•"/>
        <a:defRPr sz="205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346210" indent="-192083" algn="l" defTabSz="768332" rtl="0" eaLnBrk="0" fontAlgn="base" hangingPunct="0">
        <a:spcBef>
          <a:spcPct val="20000"/>
        </a:spcBef>
        <a:spcAft>
          <a:spcPct val="0"/>
        </a:spcAft>
        <a:buChar char="–"/>
        <a:defRPr sz="164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1730376" indent="-192083" algn="l" defTabSz="768332" rtl="0" eaLnBrk="0" fontAlgn="base" hangingPunct="0">
        <a:spcBef>
          <a:spcPct val="20000"/>
        </a:spcBef>
        <a:spcAft>
          <a:spcPct val="0"/>
        </a:spcAft>
        <a:buChar char="»"/>
        <a:defRPr sz="164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199189" indent="-192083" algn="l" defTabSz="768332" rtl="0" fontAlgn="base">
        <a:spcBef>
          <a:spcPct val="20000"/>
        </a:spcBef>
        <a:spcAft>
          <a:spcPct val="0"/>
        </a:spcAft>
        <a:buChar char="»"/>
        <a:defRPr sz="1641">
          <a:solidFill>
            <a:schemeClr val="tx1"/>
          </a:solidFill>
          <a:latin typeface="+mn-lt"/>
          <a:ea typeface="ＭＳ Ｐゴシック" charset="-128"/>
        </a:defRPr>
      </a:lvl6pPr>
      <a:lvl7pPr marL="2668002" indent="-192083" algn="l" defTabSz="768332" rtl="0" fontAlgn="base">
        <a:spcBef>
          <a:spcPct val="20000"/>
        </a:spcBef>
        <a:spcAft>
          <a:spcPct val="0"/>
        </a:spcAft>
        <a:buChar char="»"/>
        <a:defRPr sz="1641">
          <a:solidFill>
            <a:schemeClr val="tx1"/>
          </a:solidFill>
          <a:latin typeface="+mn-lt"/>
          <a:ea typeface="ＭＳ Ｐゴシック" charset="-128"/>
        </a:defRPr>
      </a:lvl7pPr>
      <a:lvl8pPr marL="3136814" indent="-192083" algn="l" defTabSz="768332" rtl="0" fontAlgn="base">
        <a:spcBef>
          <a:spcPct val="20000"/>
        </a:spcBef>
        <a:spcAft>
          <a:spcPct val="0"/>
        </a:spcAft>
        <a:buChar char="»"/>
        <a:defRPr sz="1641">
          <a:solidFill>
            <a:schemeClr val="tx1"/>
          </a:solidFill>
          <a:latin typeface="+mn-lt"/>
          <a:ea typeface="ＭＳ Ｐゴシック" charset="-128"/>
        </a:defRPr>
      </a:lvl8pPr>
      <a:lvl9pPr marL="3605627" indent="-192083" algn="l" defTabSz="768332" rtl="0" fontAlgn="base">
        <a:spcBef>
          <a:spcPct val="20000"/>
        </a:spcBef>
        <a:spcAft>
          <a:spcPct val="0"/>
        </a:spcAft>
        <a:buChar char="»"/>
        <a:defRPr sz="164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GB"/>
      </a:defPPr>
      <a:lvl1pPr marL="0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1pPr>
      <a:lvl2pPr marL="468813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2pPr>
      <a:lvl3pPr marL="937626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06439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75252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44064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812877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281690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750503" algn="l" defTabSz="468813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1646698" y="1758060"/>
            <a:ext cx="29625006" cy="7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698" y="10240684"/>
            <a:ext cx="29625006" cy="2896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697" y="40681118"/>
            <a:ext cx="7679408" cy="2335937"/>
          </a:xfrm>
          <a:prstGeom prst="rect">
            <a:avLst/>
          </a:prstGeom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>
            <a:lvl1pPr>
              <a:defRPr sz="5640">
                <a:solidFill>
                  <a:srgbClr val="898989"/>
                </a:solidFill>
              </a:defRPr>
            </a:lvl1pPr>
          </a:lstStyle>
          <a:p>
            <a:fld id="{A88F6752-6CB4-5543-81C3-F9189BF99658}" type="datetime1">
              <a:rPr lang="en-US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251" y="40681118"/>
            <a:ext cx="10423901" cy="2335937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>
              <a:defRPr sz="5640" smtClean="0">
                <a:solidFill>
                  <a:schemeClr val="tx1">
                    <a:tint val="75000"/>
                  </a:schemeClr>
                </a:solidFill>
                <a:latin typeface="Arial Narrow" pitchFamily="27" charset="0"/>
                <a:ea typeface="ＭＳ Ｐゴシック" pitchFamily="27" charset="-128"/>
                <a:cs typeface="ＭＳ Ｐゴシック" pitchFamily="2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2297" y="40681118"/>
            <a:ext cx="7679408" cy="2335937"/>
          </a:xfrm>
          <a:prstGeom prst="rect">
            <a:avLst/>
          </a:prstGeom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>
            <a:lvl1pPr algn="r">
              <a:defRPr sz="5640">
                <a:solidFill>
                  <a:srgbClr val="898989"/>
                </a:solidFill>
              </a:defRPr>
            </a:lvl1pPr>
          </a:lstStyle>
          <a:p>
            <a:fld id="{3050C3D8-E714-D142-987F-75BA96C8A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2140587" rtl="0" fontAlgn="base">
        <a:spcBef>
          <a:spcPct val="0"/>
        </a:spcBef>
        <a:spcAft>
          <a:spcPct val="0"/>
        </a:spcAft>
        <a:defRPr sz="2061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2140587" rtl="0" fontAlgn="base">
        <a:spcBef>
          <a:spcPct val="0"/>
        </a:spcBef>
        <a:spcAft>
          <a:spcPct val="0"/>
        </a:spcAft>
        <a:defRPr sz="2061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2140587" rtl="0" fontAlgn="base">
        <a:spcBef>
          <a:spcPct val="0"/>
        </a:spcBef>
        <a:spcAft>
          <a:spcPct val="0"/>
        </a:spcAft>
        <a:defRPr sz="2061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2140587" rtl="0" fontAlgn="base">
        <a:spcBef>
          <a:spcPct val="0"/>
        </a:spcBef>
        <a:spcAft>
          <a:spcPct val="0"/>
        </a:spcAft>
        <a:defRPr sz="2061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2140587" rtl="0" fontAlgn="base">
        <a:spcBef>
          <a:spcPct val="0"/>
        </a:spcBef>
        <a:spcAft>
          <a:spcPct val="0"/>
        </a:spcAft>
        <a:defRPr sz="2061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68813" algn="ctr" defTabSz="2140587" rtl="0" fontAlgn="base">
        <a:spcBef>
          <a:spcPct val="0"/>
        </a:spcBef>
        <a:spcAft>
          <a:spcPct val="0"/>
        </a:spcAft>
        <a:defRPr sz="2061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37626" algn="ctr" defTabSz="2140587" rtl="0" fontAlgn="base">
        <a:spcBef>
          <a:spcPct val="0"/>
        </a:spcBef>
        <a:spcAft>
          <a:spcPct val="0"/>
        </a:spcAft>
        <a:defRPr sz="2061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406439" algn="ctr" defTabSz="2140587" rtl="0" fontAlgn="base">
        <a:spcBef>
          <a:spcPct val="0"/>
        </a:spcBef>
        <a:spcAft>
          <a:spcPct val="0"/>
        </a:spcAft>
        <a:defRPr sz="2061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75252" algn="ctr" defTabSz="2140587" rtl="0" fontAlgn="base">
        <a:spcBef>
          <a:spcPct val="0"/>
        </a:spcBef>
        <a:spcAft>
          <a:spcPct val="0"/>
        </a:spcAft>
        <a:defRPr sz="2061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605033" indent="-1605033" algn="l" defTabSz="2140587" rtl="0" fontAlgn="base">
        <a:spcBef>
          <a:spcPct val="20000"/>
        </a:spcBef>
        <a:spcAft>
          <a:spcPct val="0"/>
        </a:spcAft>
        <a:buFont typeface="Arial" charset="0"/>
        <a:buChar char="•"/>
        <a:defRPr sz="14971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478657" indent="-1338070" algn="l" defTabSz="2140587" rtl="0" fontAlgn="base">
        <a:spcBef>
          <a:spcPct val="20000"/>
        </a:spcBef>
        <a:spcAft>
          <a:spcPct val="0"/>
        </a:spcAft>
        <a:buFont typeface="Arial" charset="0"/>
        <a:buChar char="–"/>
        <a:defRPr sz="13125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52280" indent="-1069480" algn="l" defTabSz="2140587" rtl="0" fontAlgn="base">
        <a:spcBef>
          <a:spcPct val="20000"/>
        </a:spcBef>
        <a:spcAft>
          <a:spcPct val="0"/>
        </a:spcAft>
        <a:buFont typeface="Arial" charset="0"/>
        <a:buChar char="•"/>
        <a:defRPr sz="11279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492867" indent="-1069480" algn="l" defTabSz="2140587" rtl="0" fontAlgn="base">
        <a:spcBef>
          <a:spcPct val="20000"/>
        </a:spcBef>
        <a:spcAft>
          <a:spcPct val="0"/>
        </a:spcAft>
        <a:buFont typeface="Arial" charset="0"/>
        <a:buChar char="–"/>
        <a:defRPr sz="9331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633454" indent="-1069480" algn="l" defTabSz="2140587" rtl="0" fontAlgn="base">
        <a:spcBef>
          <a:spcPct val="20000"/>
        </a:spcBef>
        <a:spcAft>
          <a:spcPct val="0"/>
        </a:spcAft>
        <a:buFont typeface="Arial" charset="0"/>
        <a:buChar char="»"/>
        <a:defRPr sz="9331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1775360" indent="-1070487" algn="l" defTabSz="2140975" rtl="0" eaLnBrk="1" latinLnBrk="0" hangingPunct="1">
        <a:spcBef>
          <a:spcPct val="20000"/>
        </a:spcBef>
        <a:buFont typeface="Arial"/>
        <a:buChar char="•"/>
        <a:defRPr sz="9331" kern="1200">
          <a:solidFill>
            <a:schemeClr val="tx1"/>
          </a:solidFill>
          <a:latin typeface="+mn-lt"/>
          <a:ea typeface="+mn-ea"/>
          <a:cs typeface="+mn-cs"/>
        </a:defRPr>
      </a:lvl6pPr>
      <a:lvl7pPr marL="13916335" indent="-1070487" algn="l" defTabSz="2140975" rtl="0" eaLnBrk="1" latinLnBrk="0" hangingPunct="1">
        <a:spcBef>
          <a:spcPct val="20000"/>
        </a:spcBef>
        <a:buFont typeface="Arial"/>
        <a:buChar char="•"/>
        <a:defRPr sz="9331" kern="1200">
          <a:solidFill>
            <a:schemeClr val="tx1"/>
          </a:solidFill>
          <a:latin typeface="+mn-lt"/>
          <a:ea typeface="+mn-ea"/>
          <a:cs typeface="+mn-cs"/>
        </a:defRPr>
      </a:lvl7pPr>
      <a:lvl8pPr marL="16057310" indent="-1070487" algn="l" defTabSz="2140975" rtl="0" eaLnBrk="1" latinLnBrk="0" hangingPunct="1">
        <a:spcBef>
          <a:spcPct val="20000"/>
        </a:spcBef>
        <a:buFont typeface="Arial"/>
        <a:buChar char="•"/>
        <a:defRPr sz="9331" kern="1200">
          <a:solidFill>
            <a:schemeClr val="tx1"/>
          </a:solidFill>
          <a:latin typeface="+mn-lt"/>
          <a:ea typeface="+mn-ea"/>
          <a:cs typeface="+mn-cs"/>
        </a:defRPr>
      </a:lvl8pPr>
      <a:lvl9pPr marL="18198284" indent="-1070487" algn="l" defTabSz="2140975" rtl="0" eaLnBrk="1" latinLnBrk="0" hangingPunct="1">
        <a:spcBef>
          <a:spcPct val="20000"/>
        </a:spcBef>
        <a:buFont typeface="Arial"/>
        <a:buChar char="•"/>
        <a:defRPr sz="93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0975" rtl="0" eaLnBrk="1" latinLnBrk="0" hangingPunct="1">
        <a:defRPr sz="8408" kern="1200">
          <a:solidFill>
            <a:schemeClr val="tx1"/>
          </a:solidFill>
          <a:latin typeface="+mn-lt"/>
          <a:ea typeface="+mn-ea"/>
          <a:cs typeface="+mn-cs"/>
        </a:defRPr>
      </a:lvl1pPr>
      <a:lvl2pPr marL="2140975" algn="l" defTabSz="2140975" rtl="0" eaLnBrk="1" latinLnBrk="0" hangingPunct="1">
        <a:defRPr sz="8408" kern="1200">
          <a:solidFill>
            <a:schemeClr val="tx1"/>
          </a:solidFill>
          <a:latin typeface="+mn-lt"/>
          <a:ea typeface="+mn-ea"/>
          <a:cs typeface="+mn-cs"/>
        </a:defRPr>
      </a:lvl2pPr>
      <a:lvl3pPr marL="4281949" algn="l" defTabSz="2140975" rtl="0" eaLnBrk="1" latinLnBrk="0" hangingPunct="1">
        <a:defRPr sz="8408" kern="1200">
          <a:solidFill>
            <a:schemeClr val="tx1"/>
          </a:solidFill>
          <a:latin typeface="+mn-lt"/>
          <a:ea typeface="+mn-ea"/>
          <a:cs typeface="+mn-cs"/>
        </a:defRPr>
      </a:lvl3pPr>
      <a:lvl4pPr marL="6422924" algn="l" defTabSz="2140975" rtl="0" eaLnBrk="1" latinLnBrk="0" hangingPunct="1">
        <a:defRPr sz="8408" kern="1200">
          <a:solidFill>
            <a:schemeClr val="tx1"/>
          </a:solidFill>
          <a:latin typeface="+mn-lt"/>
          <a:ea typeface="+mn-ea"/>
          <a:cs typeface="+mn-cs"/>
        </a:defRPr>
      </a:lvl4pPr>
      <a:lvl5pPr marL="8563899" algn="l" defTabSz="2140975" rtl="0" eaLnBrk="1" latinLnBrk="0" hangingPunct="1">
        <a:defRPr sz="8408" kern="1200">
          <a:solidFill>
            <a:schemeClr val="tx1"/>
          </a:solidFill>
          <a:latin typeface="+mn-lt"/>
          <a:ea typeface="+mn-ea"/>
          <a:cs typeface="+mn-cs"/>
        </a:defRPr>
      </a:lvl5pPr>
      <a:lvl6pPr marL="10704874" algn="l" defTabSz="2140975" rtl="0" eaLnBrk="1" latinLnBrk="0" hangingPunct="1">
        <a:defRPr sz="8408" kern="1200">
          <a:solidFill>
            <a:schemeClr val="tx1"/>
          </a:solidFill>
          <a:latin typeface="+mn-lt"/>
          <a:ea typeface="+mn-ea"/>
          <a:cs typeface="+mn-cs"/>
        </a:defRPr>
      </a:lvl6pPr>
      <a:lvl7pPr marL="12845848" algn="l" defTabSz="2140975" rtl="0" eaLnBrk="1" latinLnBrk="0" hangingPunct="1">
        <a:defRPr sz="8408" kern="1200">
          <a:solidFill>
            <a:schemeClr val="tx1"/>
          </a:solidFill>
          <a:latin typeface="+mn-lt"/>
          <a:ea typeface="+mn-ea"/>
          <a:cs typeface="+mn-cs"/>
        </a:defRPr>
      </a:lvl7pPr>
      <a:lvl8pPr marL="14986823" algn="l" defTabSz="2140975" rtl="0" eaLnBrk="1" latinLnBrk="0" hangingPunct="1">
        <a:defRPr sz="8408" kern="1200">
          <a:solidFill>
            <a:schemeClr val="tx1"/>
          </a:solidFill>
          <a:latin typeface="+mn-lt"/>
          <a:ea typeface="+mn-ea"/>
          <a:cs typeface="+mn-cs"/>
        </a:defRPr>
      </a:lvl8pPr>
      <a:lvl9pPr marL="17127798" algn="l" defTabSz="2140975" rtl="0" eaLnBrk="1" latinLnBrk="0" hangingPunct="1">
        <a:defRPr sz="8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909135" y="5702127"/>
            <a:ext cx="30987308" cy="250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739" tIns="38363" rIns="76739" bIns="38363">
            <a:spAutoFit/>
          </a:bodyPr>
          <a:lstStyle/>
          <a:p>
            <a:pPr algn="ctr"/>
            <a:r>
              <a:rPr lang="en-US" sz="9844" b="1" dirty="0">
                <a:latin typeface="Helvetica" charset="0"/>
              </a:rPr>
              <a:t>Title of the poster</a:t>
            </a:r>
          </a:p>
          <a:p>
            <a:pPr algn="ctr"/>
            <a:r>
              <a:rPr lang="en-US" sz="5537" dirty="0">
                <a:latin typeface="Helvetica" charset="0"/>
              </a:rPr>
              <a:t>Name of the student, name of the advisor, affiliation</a:t>
            </a:r>
          </a:p>
        </p:txBody>
      </p:sp>
      <p:sp>
        <p:nvSpPr>
          <p:cNvPr id="234" name="Rectangle 5"/>
          <p:cNvSpPr>
            <a:spLocks noChangeArrowheads="1"/>
          </p:cNvSpPr>
          <p:nvPr/>
        </p:nvSpPr>
        <p:spPr bwMode="auto">
          <a:xfrm>
            <a:off x="909135" y="1354306"/>
            <a:ext cx="30987308" cy="331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739" tIns="38363" rIns="76739" bIns="38363">
            <a:spAutoFit/>
          </a:bodyPr>
          <a:lstStyle/>
          <a:p>
            <a:pPr algn="ctr"/>
            <a:r>
              <a:rPr lang="en-US" sz="20508" b="1" dirty="0">
                <a:latin typeface="Arial"/>
                <a:cs typeface="Arial"/>
              </a:rPr>
              <a:t>RNYF</a:t>
            </a:r>
            <a:endParaRPr lang="en-US" sz="20508" dirty="0">
              <a:latin typeface="Helvetic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9376" y="41924807"/>
            <a:ext cx="30470937" cy="1389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03" dirty="0">
                <a:solidFill>
                  <a:schemeClr val="bg1">
                    <a:lumMod val="65000"/>
                  </a:schemeClr>
                </a:solidFill>
              </a:rPr>
              <a:t>In this space you can put the logos of your university and your sponsors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B741412-BC4F-1343-AC9C-66A7294E0880}"/>
              </a:ext>
            </a:extLst>
          </p:cNvPr>
          <p:cNvSpPr/>
          <p:nvPr/>
        </p:nvSpPr>
        <p:spPr>
          <a:xfrm>
            <a:off x="909135" y="4867835"/>
            <a:ext cx="31019468" cy="1075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9CFA788-E738-4D44-A46F-91517EC0BF0D}"/>
              </a:ext>
            </a:extLst>
          </p:cNvPr>
          <p:cNvSpPr/>
          <p:nvPr/>
        </p:nvSpPr>
        <p:spPr>
          <a:xfrm>
            <a:off x="909135" y="41476965"/>
            <a:ext cx="31019468" cy="1075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5046" y="857557"/>
            <a:ext cx="7803557" cy="3810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Default">
      <a:dk1>
        <a:srgbClr val="1BADCF"/>
      </a:dk1>
      <a:lt1>
        <a:srgbClr val="FFFFFF"/>
      </a:lt1>
      <a:dk2>
        <a:srgbClr val="000000"/>
      </a:dk2>
      <a:lt2>
        <a:srgbClr val="F4F1E9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CEF0F8"/>
      </a:accent5>
      <a:accent6>
        <a:srgbClr val="002E5C"/>
      </a:accent6>
      <a:hlink>
        <a:srgbClr val="6CD3EB"/>
      </a:hlink>
      <a:folHlink>
        <a:srgbClr val="FFC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Default">
      <a:dk1>
        <a:srgbClr val="1BADCF"/>
      </a:dk1>
      <a:lt1>
        <a:srgbClr val="FFFFFF"/>
      </a:lt1>
      <a:dk2>
        <a:srgbClr val="000000"/>
      </a:dk2>
      <a:lt2>
        <a:srgbClr val="F4F1E9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CEF0F8"/>
      </a:accent5>
      <a:accent6>
        <a:srgbClr val="002E5C"/>
      </a:accent6>
      <a:hlink>
        <a:srgbClr val="6CD3EB"/>
      </a:hlink>
      <a:folHlink>
        <a:srgbClr val="FFC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12064</TotalTime>
  <Words>31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1_Custom Design</vt:lpstr>
      <vt:lpstr>2_Custom Design</vt:lpstr>
      <vt:lpstr>Office Theme</vt:lpstr>
      <vt:lpstr>PowerPoint Presentation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100cm by 100cm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</dc:description>
  <cp:lastModifiedBy>Robin Albright</cp:lastModifiedBy>
  <cp:revision>470</cp:revision>
  <cp:lastPrinted>2013-05-30T15:51:06Z</cp:lastPrinted>
  <dcterms:created xsi:type="dcterms:W3CDTF">2014-05-08T18:29:13Z</dcterms:created>
  <dcterms:modified xsi:type="dcterms:W3CDTF">2018-06-14T19:40:11Z</dcterms:modified>
  <cp:category>Powerpoint poster templates</cp:category>
</cp:coreProperties>
</file>