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64" y="2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normAutofit fontScale="70000" lnSpcReduction="20000"/>
          </a:bodyPr>
          <a:lstStyle/>
          <a:p>
            <a:r>
              <a:rPr lang="en-US" dirty="0"/>
              <a:t>1Electrical &amp; Computer Engineering, University of Utah</a:t>
            </a:r>
          </a:p>
          <a:p>
            <a:r>
              <a:rPr lang="en-US" dirty="0"/>
              <a:t>2Mathematics &amp; Statistics, Georgia State University</a:t>
            </a:r>
          </a:p>
        </p:txBody>
      </p:sp>
      <p:sp>
        <p:nvSpPr>
          <p:cNvPr id="17" name="Text Placeholder 16"/>
          <p:cNvSpPr>
            <a:spLocks noGrp="1"/>
          </p:cNvSpPr>
          <p:nvPr>
            <p:ph type="body" sz="quarter" idx="151"/>
          </p:nvPr>
        </p:nvSpPr>
        <p:spPr/>
        <p:txBody>
          <a:bodyPr>
            <a:normAutofit fontScale="85000" lnSpcReduction="10000"/>
          </a:bodyPr>
          <a:lstStyle/>
          <a:p>
            <a:r>
              <a:rPr lang="sv-SE" dirty="0"/>
              <a:t>Vikas Rao1, Utkarsh Gupta1, Irina Ilioaea2, Priyank Kalla1, and Florian Enescu2</a:t>
            </a:r>
            <a:endParaRPr lang="en-US" dirty="0"/>
          </a:p>
        </p:txBody>
      </p:sp>
      <p:sp>
        <p:nvSpPr>
          <p:cNvPr id="18" name="Text Placeholder 17"/>
          <p:cNvSpPr>
            <a:spLocks noGrp="1"/>
          </p:cNvSpPr>
          <p:nvPr>
            <p:ph type="body" sz="quarter" idx="153"/>
          </p:nvPr>
        </p:nvSpPr>
        <p:spPr>
          <a:xfrm>
            <a:off x="491425" y="319836"/>
            <a:ext cx="43381622" cy="1783951"/>
          </a:xfrm>
        </p:spPr>
        <p:txBody>
          <a:bodyPr>
            <a:normAutofit fontScale="70000" lnSpcReduction="20000"/>
          </a:bodyPr>
          <a:lstStyle/>
          <a:p>
            <a:r>
              <a:rPr lang="en-US" dirty="0"/>
              <a:t>Resolving Unknown Components In Finite Field Arithmetic Circuits Using Computer Algebra Methods</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341</TotalTime>
  <Words>42</Words>
  <Application>Microsoft Office PowerPoint</Application>
  <PresentationFormat>Custom</PresentationFormat>
  <Paragraphs>4</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vikas rao</cp:lastModifiedBy>
  <cp:revision>50</cp:revision>
  <dcterms:created xsi:type="dcterms:W3CDTF">2012-02-03T19:11:35Z</dcterms:created>
  <dcterms:modified xsi:type="dcterms:W3CDTF">2018-06-16T19:38:08Z</dcterms:modified>
</cp:coreProperties>
</file>