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09B8-77A2-4CBD-9B63-B54AADD8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8618" y="1211171"/>
            <a:ext cx="7766936" cy="1646302"/>
          </a:xfrm>
        </p:spPr>
        <p:txBody>
          <a:bodyPr/>
          <a:lstStyle/>
          <a:p>
            <a:r>
              <a:rPr lang="en-IN" sz="9600" dirty="0">
                <a:solidFill>
                  <a:schemeClr val="tx1">
                    <a:lumMod val="95000"/>
                  </a:schemeClr>
                </a:solidFill>
              </a:rPr>
              <a:t>e-Cycle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BD64-10E1-42CC-B9C6-965645255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8618" y="2857473"/>
            <a:ext cx="7766936" cy="1096899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Recycle</a:t>
            </a:r>
            <a:r>
              <a:rPr lang="en-IN" sz="2400" b="1" dirty="0" err="1">
                <a:solidFill>
                  <a:schemeClr val="accent1"/>
                </a:solidFill>
              </a:rPr>
              <a:t>.</a:t>
            </a:r>
            <a:r>
              <a:rPr lang="en-IN" sz="2400" b="1" dirty="0" err="1">
                <a:solidFill>
                  <a:srgbClr val="00B0F0"/>
                </a:solidFill>
              </a:rPr>
              <a:t>Recover.</a:t>
            </a:r>
            <a:r>
              <a:rPr lang="en-IN" sz="2400" b="1" dirty="0" err="1">
                <a:solidFill>
                  <a:srgbClr val="22A2C0"/>
                </a:solidFill>
              </a:rPr>
              <a:t>Protect</a:t>
            </a:r>
            <a:r>
              <a:rPr lang="en-IN" sz="2400" b="1" dirty="0">
                <a:solidFill>
                  <a:srgbClr val="22A2C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D4478-4C1F-4A58-B602-AF61FD72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94" y="1748388"/>
            <a:ext cx="998872" cy="1078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E4940-B3B1-4F5A-9408-2358AE8951B2}"/>
              </a:ext>
            </a:extLst>
          </p:cNvPr>
          <p:cNvSpPr txBox="1"/>
          <p:nvPr/>
        </p:nvSpPr>
        <p:spPr>
          <a:xfrm>
            <a:off x="4876800" y="4283241"/>
            <a:ext cx="57430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000" b="1" dirty="0"/>
              <a:t>Team Name – Dragon Warriors</a:t>
            </a:r>
          </a:p>
          <a:p>
            <a:pPr algn="r"/>
            <a:endParaRPr lang="en-IN" dirty="0"/>
          </a:p>
          <a:p>
            <a:pPr algn="r"/>
            <a:r>
              <a:rPr lang="en-IN" sz="2000" b="1" dirty="0">
                <a:solidFill>
                  <a:srgbClr val="FFFF00"/>
                </a:solidFill>
              </a:rPr>
              <a:t>Bhumika Dhingra</a:t>
            </a:r>
          </a:p>
          <a:p>
            <a:pPr algn="r"/>
            <a:r>
              <a:rPr lang="en-IN" sz="2000" b="1" dirty="0">
                <a:solidFill>
                  <a:srgbClr val="FFFF00"/>
                </a:solidFill>
              </a:rPr>
              <a:t>Piyush Garg</a:t>
            </a:r>
          </a:p>
          <a:p>
            <a:pPr algn="r"/>
            <a:r>
              <a:rPr lang="en-IN" sz="2000" b="1" dirty="0" err="1">
                <a:solidFill>
                  <a:srgbClr val="FFFF00"/>
                </a:solidFill>
              </a:rPr>
              <a:t>Naman</a:t>
            </a:r>
            <a:r>
              <a:rPr lang="en-IN" sz="2000" b="1" dirty="0">
                <a:solidFill>
                  <a:srgbClr val="FFFF00"/>
                </a:solidFill>
              </a:rPr>
              <a:t> Khurana</a:t>
            </a:r>
          </a:p>
          <a:p>
            <a:pPr algn="r"/>
            <a:r>
              <a:rPr lang="en-IN" sz="2000" b="1" dirty="0">
                <a:solidFill>
                  <a:srgbClr val="FFFF00"/>
                </a:solidFill>
              </a:rPr>
              <a:t>Vipin Kumar</a:t>
            </a:r>
          </a:p>
        </p:txBody>
      </p:sp>
    </p:spTree>
    <p:extLst>
      <p:ext uri="{BB962C8B-B14F-4D97-AF65-F5344CB8AC3E}">
        <p14:creationId xmlns:p14="http://schemas.microsoft.com/office/powerpoint/2010/main" val="3424285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e-Cycle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e-Cycle</dc:title>
  <dc:creator>bhumika dhingra</dc:creator>
  <cp:lastModifiedBy>bhumika dhingra</cp:lastModifiedBy>
  <cp:revision>2</cp:revision>
  <dcterms:created xsi:type="dcterms:W3CDTF">2019-10-10T14:13:19Z</dcterms:created>
  <dcterms:modified xsi:type="dcterms:W3CDTF">2019-10-10T14:35:50Z</dcterms:modified>
</cp:coreProperties>
</file>