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D1284-628E-436E-8B02-0633379D6A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BA05C0B9-2E9A-4852-B03E-1160B16D27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UI main()</a:t>
          </a:r>
          <a:endParaRPr lang="en-US" dirty="0">
            <a:solidFill>
              <a:schemeClr val="bg1"/>
            </a:solidFill>
          </a:endParaRPr>
        </a:p>
      </dgm:t>
    </dgm:pt>
    <dgm:pt modelId="{223AA44E-F676-4AF7-9814-AC676FFAA78F}" type="parTrans" cxnId="{F1D257B7-6661-457F-882C-79A5C7561E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846A106-E9D6-438F-A44A-1F05E0683479}" type="sibTrans" cxnId="{F1D257B7-6661-457F-882C-79A5C7561E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EC9C4D7-25E7-4377-82EB-7ABAFA50EC1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UI </a:t>
          </a:r>
          <a:r>
            <a:rPr lang="en-US" dirty="0" err="1" smtClean="0">
              <a:solidFill>
                <a:schemeClr val="bg1"/>
              </a:solidFill>
            </a:rPr>
            <a:t>addNew</a:t>
          </a:r>
          <a:r>
            <a:rPr lang="en-US" dirty="0" smtClean="0">
              <a:solidFill>
                <a:schemeClr val="bg1"/>
              </a:solidFill>
            </a:rPr>
            <a:t> Contact </a:t>
          </a:r>
          <a:r>
            <a:rPr lang="en-US" dirty="0" err="1" smtClean="0">
              <a:solidFill>
                <a:schemeClr val="bg1"/>
              </a:solidFill>
            </a:rPr>
            <a:t>ToBook</a:t>
          </a:r>
          <a:r>
            <a:rPr lang="en-US" dirty="0" smtClean="0">
              <a:solidFill>
                <a:schemeClr val="bg1"/>
              </a:solidFill>
            </a:rPr>
            <a:t>()</a:t>
          </a:r>
          <a:endParaRPr lang="en-US" dirty="0">
            <a:solidFill>
              <a:schemeClr val="bg1"/>
            </a:solidFill>
          </a:endParaRPr>
        </a:p>
      </dgm:t>
    </dgm:pt>
    <dgm:pt modelId="{EBAA184F-452E-4E5D-874F-141E3694C3D2}" type="parTrans" cxnId="{F7E8AAF8-049B-41A0-BE98-2018D06BC1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2E9F778-790E-489C-BFDC-80DA5FF92730}" type="sibTrans" cxnId="{F7E8AAF8-049B-41A0-BE98-2018D06BC1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B9B319-9408-49C0-B162-67369D11BE1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Address Book Controller</a:t>
          </a:r>
          <a:endParaRPr lang="en-US" dirty="0">
            <a:solidFill>
              <a:schemeClr val="bg1"/>
            </a:solidFill>
          </a:endParaRPr>
        </a:p>
      </dgm:t>
    </dgm:pt>
    <dgm:pt modelId="{5AA30225-0DFA-4FF5-9DFE-5EB01C1936EC}" type="parTrans" cxnId="{900E4ED2-A093-4F08-842F-D1ACD74C510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8110B05-308C-4D35-BE51-4433F72177B5}" type="sibTrans" cxnId="{900E4ED2-A093-4F08-842F-D1ACD74C510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9835D8-E1F1-41B6-A12B-D62FC9C3A517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addNewContact</a:t>
          </a:r>
          <a:endParaRPr lang="en-US" dirty="0">
            <a:solidFill>
              <a:schemeClr val="bg1"/>
            </a:solidFill>
          </a:endParaRPr>
        </a:p>
      </dgm:t>
    </dgm:pt>
    <dgm:pt modelId="{69F6555C-9D14-4903-B0A2-FF81F08B3C8B}" type="parTrans" cxnId="{FC1F520A-7276-4AB1-AC6E-38672383A1B4}">
      <dgm:prSet/>
      <dgm:spPr/>
      <dgm:t>
        <a:bodyPr/>
        <a:lstStyle/>
        <a:p>
          <a:endParaRPr lang="en-US"/>
        </a:p>
      </dgm:t>
    </dgm:pt>
    <dgm:pt modelId="{21C5B77A-CBC1-4359-9579-D8E0C96C5A05}" type="sibTrans" cxnId="{FC1F520A-7276-4AB1-AC6E-38672383A1B4}">
      <dgm:prSet/>
      <dgm:spPr/>
      <dgm:t>
        <a:bodyPr/>
        <a:lstStyle/>
        <a:p>
          <a:endParaRPr lang="en-US"/>
        </a:p>
      </dgm:t>
    </dgm:pt>
    <dgm:pt modelId="{549EB841-A354-4210-B08A-727B85EE3901}" type="pres">
      <dgm:prSet presAssocID="{C6BD1284-628E-436E-8B02-0633379D6AE0}" presName="Name0" presStyleCnt="0">
        <dgm:presLayoutVars>
          <dgm:dir/>
          <dgm:animLvl val="lvl"/>
          <dgm:resizeHandles val="exact"/>
        </dgm:presLayoutVars>
      </dgm:prSet>
      <dgm:spPr/>
    </dgm:pt>
    <dgm:pt modelId="{50991243-AF5A-4F6D-A5CB-45490AC5CCBB}" type="pres">
      <dgm:prSet presAssocID="{BA05C0B9-2E9A-4852-B03E-1160B16D27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7A16A-79A5-4E32-8700-881E89CDC7FA}" type="pres">
      <dgm:prSet presAssocID="{B846A106-E9D6-438F-A44A-1F05E0683479}" presName="parTxOnlySpace" presStyleCnt="0"/>
      <dgm:spPr/>
    </dgm:pt>
    <dgm:pt modelId="{1C3FFF18-8A33-46A2-886A-256E7835E4FC}" type="pres">
      <dgm:prSet presAssocID="{2EC9C4D7-25E7-4377-82EB-7ABAFA50EC1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8B795-5CC7-4810-98A1-AD832885E188}" type="pres">
      <dgm:prSet presAssocID="{32E9F778-790E-489C-BFDC-80DA5FF92730}" presName="parTxOnlySpace" presStyleCnt="0"/>
      <dgm:spPr/>
    </dgm:pt>
    <dgm:pt modelId="{6E21A0ED-B9D3-4971-963E-06BEF80C1CA3}" type="pres">
      <dgm:prSet presAssocID="{6DB9B319-9408-49C0-B162-67369D11BE1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7030B-A65A-4AB7-8AA0-25BC168C62AB}" type="pres">
      <dgm:prSet presAssocID="{B8110B05-308C-4D35-BE51-4433F72177B5}" presName="parTxOnlySpace" presStyleCnt="0"/>
      <dgm:spPr/>
    </dgm:pt>
    <dgm:pt modelId="{6A533EA2-52AB-487A-BA64-3B7BCEE643B5}" type="pres">
      <dgm:prSet presAssocID="{939835D8-E1F1-41B6-A12B-D62FC9C3A51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FA6BF-305C-4172-9505-FACA96044757}" type="presOf" srcId="{6DB9B319-9408-49C0-B162-67369D11BE13}" destId="{6E21A0ED-B9D3-4971-963E-06BEF80C1CA3}" srcOrd="0" destOrd="0" presId="urn:microsoft.com/office/officeart/2005/8/layout/chevron1"/>
    <dgm:cxn modelId="{900E4ED2-A093-4F08-842F-D1ACD74C510B}" srcId="{C6BD1284-628E-436E-8B02-0633379D6AE0}" destId="{6DB9B319-9408-49C0-B162-67369D11BE13}" srcOrd="2" destOrd="0" parTransId="{5AA30225-0DFA-4FF5-9DFE-5EB01C1936EC}" sibTransId="{B8110B05-308C-4D35-BE51-4433F72177B5}"/>
    <dgm:cxn modelId="{58C68A4D-9C76-44F2-AB4F-30566904F709}" type="presOf" srcId="{C6BD1284-628E-436E-8B02-0633379D6AE0}" destId="{549EB841-A354-4210-B08A-727B85EE3901}" srcOrd="0" destOrd="0" presId="urn:microsoft.com/office/officeart/2005/8/layout/chevron1"/>
    <dgm:cxn modelId="{7B95ECC6-A40B-4847-8B8C-3512B81DE6BD}" type="presOf" srcId="{2EC9C4D7-25E7-4377-82EB-7ABAFA50EC1F}" destId="{1C3FFF18-8A33-46A2-886A-256E7835E4FC}" srcOrd="0" destOrd="0" presId="urn:microsoft.com/office/officeart/2005/8/layout/chevron1"/>
    <dgm:cxn modelId="{29B2CCAA-E544-45DB-B4FF-96CE341FC005}" type="presOf" srcId="{BA05C0B9-2E9A-4852-B03E-1160B16D2756}" destId="{50991243-AF5A-4F6D-A5CB-45490AC5CCBB}" srcOrd="0" destOrd="0" presId="urn:microsoft.com/office/officeart/2005/8/layout/chevron1"/>
    <dgm:cxn modelId="{F1D257B7-6661-457F-882C-79A5C7561EB7}" srcId="{C6BD1284-628E-436E-8B02-0633379D6AE0}" destId="{BA05C0B9-2E9A-4852-B03E-1160B16D2756}" srcOrd="0" destOrd="0" parTransId="{223AA44E-F676-4AF7-9814-AC676FFAA78F}" sibTransId="{B846A106-E9D6-438F-A44A-1F05E0683479}"/>
    <dgm:cxn modelId="{F7E8AAF8-049B-41A0-BE98-2018D06BC183}" srcId="{C6BD1284-628E-436E-8B02-0633379D6AE0}" destId="{2EC9C4D7-25E7-4377-82EB-7ABAFA50EC1F}" srcOrd="1" destOrd="0" parTransId="{EBAA184F-452E-4E5D-874F-141E3694C3D2}" sibTransId="{32E9F778-790E-489C-BFDC-80DA5FF92730}"/>
    <dgm:cxn modelId="{FC1F520A-7276-4AB1-AC6E-38672383A1B4}" srcId="{C6BD1284-628E-436E-8B02-0633379D6AE0}" destId="{939835D8-E1F1-41B6-A12B-D62FC9C3A517}" srcOrd="3" destOrd="0" parTransId="{69F6555C-9D14-4903-B0A2-FF81F08B3C8B}" sibTransId="{21C5B77A-CBC1-4359-9579-D8E0C96C5A05}"/>
    <dgm:cxn modelId="{46F8A402-CDCE-44E7-9A81-410FC87F56B1}" type="presOf" srcId="{939835D8-E1F1-41B6-A12B-D62FC9C3A517}" destId="{6A533EA2-52AB-487A-BA64-3B7BCEE643B5}" srcOrd="0" destOrd="0" presId="urn:microsoft.com/office/officeart/2005/8/layout/chevron1"/>
    <dgm:cxn modelId="{0211C128-EAEF-4196-81E2-3B6938C0B37C}" type="presParOf" srcId="{549EB841-A354-4210-B08A-727B85EE3901}" destId="{50991243-AF5A-4F6D-A5CB-45490AC5CCBB}" srcOrd="0" destOrd="0" presId="urn:microsoft.com/office/officeart/2005/8/layout/chevron1"/>
    <dgm:cxn modelId="{027E7C8A-5352-4ACF-93A9-118F609B74A8}" type="presParOf" srcId="{549EB841-A354-4210-B08A-727B85EE3901}" destId="{A1E7A16A-79A5-4E32-8700-881E89CDC7FA}" srcOrd="1" destOrd="0" presId="urn:microsoft.com/office/officeart/2005/8/layout/chevron1"/>
    <dgm:cxn modelId="{3690C19B-3F79-4F6D-8B7B-250F53A28AF2}" type="presParOf" srcId="{549EB841-A354-4210-B08A-727B85EE3901}" destId="{1C3FFF18-8A33-46A2-886A-256E7835E4FC}" srcOrd="2" destOrd="0" presId="urn:microsoft.com/office/officeart/2005/8/layout/chevron1"/>
    <dgm:cxn modelId="{5D22A16E-C2E6-4F3A-9A02-CE4A49C001D6}" type="presParOf" srcId="{549EB841-A354-4210-B08A-727B85EE3901}" destId="{2A78B795-5CC7-4810-98A1-AD832885E188}" srcOrd="3" destOrd="0" presId="urn:microsoft.com/office/officeart/2005/8/layout/chevron1"/>
    <dgm:cxn modelId="{F84A6646-FA71-486E-A165-858C8717BC38}" type="presParOf" srcId="{549EB841-A354-4210-B08A-727B85EE3901}" destId="{6E21A0ED-B9D3-4971-963E-06BEF80C1CA3}" srcOrd="4" destOrd="0" presId="urn:microsoft.com/office/officeart/2005/8/layout/chevron1"/>
    <dgm:cxn modelId="{0849B0C2-FA45-40F6-986A-C2614FABE104}" type="presParOf" srcId="{549EB841-A354-4210-B08A-727B85EE3901}" destId="{EF37030B-A65A-4AB7-8AA0-25BC168C62AB}" srcOrd="5" destOrd="0" presId="urn:microsoft.com/office/officeart/2005/8/layout/chevron1"/>
    <dgm:cxn modelId="{A657C252-2D23-4EF9-B4AE-2C304D08E336}" type="presParOf" srcId="{549EB841-A354-4210-B08A-727B85EE3901}" destId="{6A533EA2-52AB-487A-BA64-3B7BCEE643B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D1284-628E-436E-8B02-0633379D6A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BA05C0B9-2E9A-4852-B03E-1160B16D27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Address Book FAC.</a:t>
          </a:r>
        </a:p>
        <a:p>
          <a:r>
            <a:rPr lang="en-US" dirty="0" err="1" smtClean="0">
              <a:solidFill>
                <a:schemeClr val="bg1"/>
              </a:solidFill>
            </a:rPr>
            <a:t>appendToFile</a:t>
          </a:r>
          <a:r>
            <a:rPr lang="en-US" dirty="0" smtClean="0">
              <a:solidFill>
                <a:schemeClr val="bg1"/>
              </a:solidFill>
            </a:rPr>
            <a:t>()</a:t>
          </a:r>
          <a:endParaRPr lang="en-US" dirty="0">
            <a:solidFill>
              <a:schemeClr val="bg1"/>
            </a:solidFill>
          </a:endParaRPr>
        </a:p>
      </dgm:t>
    </dgm:pt>
    <dgm:pt modelId="{223AA44E-F676-4AF7-9814-AC676FFAA78F}" type="parTrans" cxnId="{F1D257B7-6661-457F-882C-79A5C7561E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846A106-E9D6-438F-A44A-1F05E0683479}" type="sibTrans" cxnId="{F1D257B7-6661-457F-882C-79A5C7561E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129EE02-1306-4BCB-A902-8AADD39366D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LogManager.logMessage</a:t>
          </a:r>
          <a:r>
            <a:rPr lang="en-US" dirty="0" smtClean="0">
              <a:solidFill>
                <a:schemeClr val="tx1"/>
              </a:solidFill>
            </a:rPr>
            <a:t>()</a:t>
          </a:r>
          <a:endParaRPr lang="en-US" dirty="0">
            <a:solidFill>
              <a:schemeClr val="tx1"/>
            </a:solidFill>
          </a:endParaRPr>
        </a:p>
      </dgm:t>
    </dgm:pt>
    <dgm:pt modelId="{11FA0EE0-B734-4861-AAB8-268C94A8A76B}" type="parTrans" cxnId="{4DF3B557-4F15-41D9-ACBF-31680A3477DB}">
      <dgm:prSet/>
      <dgm:spPr/>
      <dgm:t>
        <a:bodyPr/>
        <a:lstStyle/>
        <a:p>
          <a:endParaRPr lang="en-US"/>
        </a:p>
      </dgm:t>
    </dgm:pt>
    <dgm:pt modelId="{48B40A39-DE48-4AA7-8111-0AC8A6975E83}" type="sibTrans" cxnId="{4DF3B557-4F15-41D9-ACBF-31680A3477DB}">
      <dgm:prSet/>
      <dgm:spPr/>
      <dgm:t>
        <a:bodyPr/>
        <a:lstStyle/>
        <a:p>
          <a:endParaRPr lang="en-US"/>
        </a:p>
      </dgm:t>
    </dgm:pt>
    <dgm:pt modelId="{0CEF4CF8-0646-482E-A721-B7FA857CB65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BufferedWriter</a:t>
          </a:r>
          <a:r>
            <a:rPr lang="en-US" dirty="0" smtClean="0">
              <a:solidFill>
                <a:schemeClr val="bg1"/>
              </a:solidFill>
            </a:rPr>
            <a:t> write()</a:t>
          </a:r>
          <a:endParaRPr lang="en-US" dirty="0">
            <a:solidFill>
              <a:schemeClr val="bg1"/>
            </a:solidFill>
          </a:endParaRPr>
        </a:p>
      </dgm:t>
    </dgm:pt>
    <dgm:pt modelId="{87A9FB24-ECBE-44AF-8320-A503143A767C}" type="parTrans" cxnId="{93C6D0A0-8B11-4D46-8D92-CEA2B0BE5E01}">
      <dgm:prSet/>
      <dgm:spPr/>
      <dgm:t>
        <a:bodyPr/>
        <a:lstStyle/>
        <a:p>
          <a:endParaRPr lang="en-US"/>
        </a:p>
      </dgm:t>
    </dgm:pt>
    <dgm:pt modelId="{86BC7A19-A4FF-487B-BD4E-D5CE4E62B28D}" type="sibTrans" cxnId="{93C6D0A0-8B11-4D46-8D92-CEA2B0BE5E01}">
      <dgm:prSet/>
      <dgm:spPr/>
      <dgm:t>
        <a:bodyPr/>
        <a:lstStyle/>
        <a:p>
          <a:endParaRPr lang="en-US"/>
        </a:p>
      </dgm:t>
    </dgm:pt>
    <dgm:pt modelId="{549EB841-A354-4210-B08A-727B85EE3901}" type="pres">
      <dgm:prSet presAssocID="{C6BD1284-628E-436E-8B02-0633379D6AE0}" presName="Name0" presStyleCnt="0">
        <dgm:presLayoutVars>
          <dgm:dir/>
          <dgm:animLvl val="lvl"/>
          <dgm:resizeHandles val="exact"/>
        </dgm:presLayoutVars>
      </dgm:prSet>
      <dgm:spPr/>
    </dgm:pt>
    <dgm:pt modelId="{3728BEF4-C295-42B7-9FFB-37D2E28DA6FE}" type="pres">
      <dgm:prSet presAssocID="{BA05C0B9-2E9A-4852-B03E-1160B16D2756}" presName="composite" presStyleCnt="0"/>
      <dgm:spPr/>
    </dgm:pt>
    <dgm:pt modelId="{DBD117EF-5AD8-4B06-9829-B9841B093747}" type="pres">
      <dgm:prSet presAssocID="{BA05C0B9-2E9A-4852-B03E-1160B16D2756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71FDA-4418-45A9-86B1-C616FF00675F}" type="pres">
      <dgm:prSet presAssocID="{BA05C0B9-2E9A-4852-B03E-1160B16D2756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577CE-F038-4F0D-AE83-2D0EC5C110A2}" type="pres">
      <dgm:prSet presAssocID="{B846A106-E9D6-438F-A44A-1F05E0683479}" presName="space" presStyleCnt="0"/>
      <dgm:spPr/>
    </dgm:pt>
    <dgm:pt modelId="{0549D53C-B6ED-4E95-8B7D-60DCBA8EFCF6}" type="pres">
      <dgm:prSet presAssocID="{0CEF4CF8-0646-482E-A721-B7FA857CB65B}" presName="composite" presStyleCnt="0"/>
      <dgm:spPr/>
    </dgm:pt>
    <dgm:pt modelId="{CC7D2362-A656-46AE-8F02-B39A081B8C4D}" type="pres">
      <dgm:prSet presAssocID="{0CEF4CF8-0646-482E-A721-B7FA857CB65B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B1A1D-EFD3-424E-871A-A4091F1AE739}" type="pres">
      <dgm:prSet presAssocID="{0CEF4CF8-0646-482E-A721-B7FA857CB65B}" presName="desTx" presStyleLbl="revTx" presStyleIdx="0" presStyleCnt="1">
        <dgm:presLayoutVars>
          <dgm:bulletEnabled val="1"/>
        </dgm:presLayoutVars>
      </dgm:prSet>
      <dgm:spPr/>
    </dgm:pt>
  </dgm:ptLst>
  <dgm:cxnLst>
    <dgm:cxn modelId="{4DF3B557-4F15-41D9-ACBF-31680A3477DB}" srcId="{BA05C0B9-2E9A-4852-B03E-1160B16D2756}" destId="{6129EE02-1306-4BCB-A902-8AADD39366DD}" srcOrd="0" destOrd="0" parTransId="{11FA0EE0-B734-4861-AAB8-268C94A8A76B}" sibTransId="{48B40A39-DE48-4AA7-8111-0AC8A6975E83}"/>
    <dgm:cxn modelId="{928782C7-108E-4839-8026-B52602C6E4B6}" type="presOf" srcId="{BA05C0B9-2E9A-4852-B03E-1160B16D2756}" destId="{DBD117EF-5AD8-4B06-9829-B9841B093747}" srcOrd="0" destOrd="0" presId="urn:microsoft.com/office/officeart/2005/8/layout/chevron1"/>
    <dgm:cxn modelId="{F1D257B7-6661-457F-882C-79A5C7561EB7}" srcId="{C6BD1284-628E-436E-8B02-0633379D6AE0}" destId="{BA05C0B9-2E9A-4852-B03E-1160B16D2756}" srcOrd="0" destOrd="0" parTransId="{223AA44E-F676-4AF7-9814-AC676FFAA78F}" sibTransId="{B846A106-E9D6-438F-A44A-1F05E0683479}"/>
    <dgm:cxn modelId="{CB81AB38-A302-4242-94E3-E270D6D7C249}" type="presOf" srcId="{6129EE02-1306-4BCB-A902-8AADD39366DD}" destId="{0FC71FDA-4418-45A9-86B1-C616FF00675F}" srcOrd="0" destOrd="0" presId="urn:microsoft.com/office/officeart/2005/8/layout/chevron1"/>
    <dgm:cxn modelId="{93C6D0A0-8B11-4D46-8D92-CEA2B0BE5E01}" srcId="{C6BD1284-628E-436E-8B02-0633379D6AE0}" destId="{0CEF4CF8-0646-482E-A721-B7FA857CB65B}" srcOrd="1" destOrd="0" parTransId="{87A9FB24-ECBE-44AF-8320-A503143A767C}" sibTransId="{86BC7A19-A4FF-487B-BD4E-D5CE4E62B28D}"/>
    <dgm:cxn modelId="{6CED06CB-B100-409D-9C03-17129C2F0B3C}" type="presOf" srcId="{0CEF4CF8-0646-482E-A721-B7FA857CB65B}" destId="{CC7D2362-A656-46AE-8F02-B39A081B8C4D}" srcOrd="0" destOrd="0" presId="urn:microsoft.com/office/officeart/2005/8/layout/chevron1"/>
    <dgm:cxn modelId="{2D74BD0A-C4EC-45F8-91E4-42F55FEFEB55}" type="presOf" srcId="{C6BD1284-628E-436E-8B02-0633379D6AE0}" destId="{549EB841-A354-4210-B08A-727B85EE3901}" srcOrd="0" destOrd="0" presId="urn:microsoft.com/office/officeart/2005/8/layout/chevron1"/>
    <dgm:cxn modelId="{93C5A9D8-A720-4C62-9851-0F0DEAE5B5B8}" type="presParOf" srcId="{549EB841-A354-4210-B08A-727B85EE3901}" destId="{3728BEF4-C295-42B7-9FFB-37D2E28DA6FE}" srcOrd="0" destOrd="0" presId="urn:microsoft.com/office/officeart/2005/8/layout/chevron1"/>
    <dgm:cxn modelId="{7AF7CB07-C0AA-46FA-A61F-99DC16081D1D}" type="presParOf" srcId="{3728BEF4-C295-42B7-9FFB-37D2E28DA6FE}" destId="{DBD117EF-5AD8-4B06-9829-B9841B093747}" srcOrd="0" destOrd="0" presId="urn:microsoft.com/office/officeart/2005/8/layout/chevron1"/>
    <dgm:cxn modelId="{287F4CBC-EF2D-4131-A711-04764E730CA1}" type="presParOf" srcId="{3728BEF4-C295-42B7-9FFB-37D2E28DA6FE}" destId="{0FC71FDA-4418-45A9-86B1-C616FF00675F}" srcOrd="1" destOrd="0" presId="urn:microsoft.com/office/officeart/2005/8/layout/chevron1"/>
    <dgm:cxn modelId="{40DFC4A1-7537-43BD-A9F5-256CADC55221}" type="presParOf" srcId="{549EB841-A354-4210-B08A-727B85EE3901}" destId="{3FA577CE-F038-4F0D-AE83-2D0EC5C110A2}" srcOrd="1" destOrd="0" presId="urn:microsoft.com/office/officeart/2005/8/layout/chevron1"/>
    <dgm:cxn modelId="{0F7794A9-9DC9-459C-B0E4-143D4F0018F2}" type="presParOf" srcId="{549EB841-A354-4210-B08A-727B85EE3901}" destId="{0549D53C-B6ED-4E95-8B7D-60DCBA8EFCF6}" srcOrd="2" destOrd="0" presId="urn:microsoft.com/office/officeart/2005/8/layout/chevron1"/>
    <dgm:cxn modelId="{2852B53F-025C-4BC7-87DD-50B8C2E1E989}" type="presParOf" srcId="{0549D53C-B6ED-4E95-8B7D-60DCBA8EFCF6}" destId="{CC7D2362-A656-46AE-8F02-B39A081B8C4D}" srcOrd="0" destOrd="0" presId="urn:microsoft.com/office/officeart/2005/8/layout/chevron1"/>
    <dgm:cxn modelId="{FA49199E-7377-40C5-82D3-B40CD66D6E84}" type="presParOf" srcId="{0549D53C-B6ED-4E95-8B7D-60DCBA8EFCF6}" destId="{1B6B1A1D-EFD3-424E-871A-A4091F1AE73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91243-AF5A-4F6D-A5CB-45490AC5CCBB}">
      <dsp:nvSpPr>
        <dsp:cNvPr id="0" name=""/>
        <dsp:cNvSpPr/>
      </dsp:nvSpPr>
      <dsp:spPr>
        <a:xfrm>
          <a:off x="5586" y="845955"/>
          <a:ext cx="3251675" cy="13006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UI main()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55921" y="845955"/>
        <a:ext cx="1951005" cy="1300670"/>
      </dsp:txXfrm>
    </dsp:sp>
    <dsp:sp modelId="{1C3FFF18-8A33-46A2-886A-256E7835E4FC}">
      <dsp:nvSpPr>
        <dsp:cNvPr id="0" name=""/>
        <dsp:cNvSpPr/>
      </dsp:nvSpPr>
      <dsp:spPr>
        <a:xfrm>
          <a:off x="2932093" y="845955"/>
          <a:ext cx="3251675" cy="13006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UI </a:t>
          </a:r>
          <a:r>
            <a:rPr lang="en-US" sz="1700" kern="1200" dirty="0" err="1" smtClean="0">
              <a:solidFill>
                <a:schemeClr val="bg1"/>
              </a:solidFill>
            </a:rPr>
            <a:t>addNew</a:t>
          </a:r>
          <a:r>
            <a:rPr lang="en-US" sz="1700" kern="1200" dirty="0" smtClean="0">
              <a:solidFill>
                <a:schemeClr val="bg1"/>
              </a:solidFill>
            </a:rPr>
            <a:t> Contact </a:t>
          </a:r>
          <a:r>
            <a:rPr lang="en-US" sz="1700" kern="1200" dirty="0" err="1" smtClean="0">
              <a:solidFill>
                <a:schemeClr val="bg1"/>
              </a:solidFill>
            </a:rPr>
            <a:t>ToBook</a:t>
          </a:r>
          <a:r>
            <a:rPr lang="en-US" sz="1700" kern="1200" dirty="0" smtClean="0">
              <a:solidFill>
                <a:schemeClr val="bg1"/>
              </a:solidFill>
            </a:rPr>
            <a:t>()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582428" y="845955"/>
        <a:ext cx="1951005" cy="1300670"/>
      </dsp:txXfrm>
    </dsp:sp>
    <dsp:sp modelId="{6E21A0ED-B9D3-4971-963E-06BEF80C1CA3}">
      <dsp:nvSpPr>
        <dsp:cNvPr id="0" name=""/>
        <dsp:cNvSpPr/>
      </dsp:nvSpPr>
      <dsp:spPr>
        <a:xfrm>
          <a:off x="5858601" y="845955"/>
          <a:ext cx="3251675" cy="13006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Address Book Controller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508936" y="845955"/>
        <a:ext cx="1951005" cy="1300670"/>
      </dsp:txXfrm>
    </dsp:sp>
    <dsp:sp modelId="{6A533EA2-52AB-487A-BA64-3B7BCEE643B5}">
      <dsp:nvSpPr>
        <dsp:cNvPr id="0" name=""/>
        <dsp:cNvSpPr/>
      </dsp:nvSpPr>
      <dsp:spPr>
        <a:xfrm>
          <a:off x="8785109" y="845955"/>
          <a:ext cx="3251675" cy="13006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chemeClr val="bg1"/>
              </a:solidFill>
            </a:rPr>
            <a:t>addNewContact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9435444" y="845955"/>
        <a:ext cx="1951005" cy="130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17EF-5AD8-4B06-9829-B9841B093747}">
      <dsp:nvSpPr>
        <dsp:cNvPr id="0" name=""/>
        <dsp:cNvSpPr/>
      </dsp:nvSpPr>
      <dsp:spPr>
        <a:xfrm>
          <a:off x="2158" y="433165"/>
          <a:ext cx="6127026" cy="1458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Address Book FAC.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solidFill>
                <a:schemeClr val="bg1"/>
              </a:solidFill>
            </a:rPr>
            <a:t>appendToFile</a:t>
          </a:r>
          <a:r>
            <a:rPr lang="en-US" sz="2700" kern="1200" dirty="0" smtClean="0">
              <a:solidFill>
                <a:schemeClr val="bg1"/>
              </a:solidFill>
            </a:rPr>
            <a:t>()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731158" y="433165"/>
        <a:ext cx="4669026" cy="1458000"/>
      </dsp:txXfrm>
    </dsp:sp>
    <dsp:sp modelId="{0FC71FDA-4418-45A9-86B1-C616FF00675F}">
      <dsp:nvSpPr>
        <dsp:cNvPr id="0" name=""/>
        <dsp:cNvSpPr/>
      </dsp:nvSpPr>
      <dsp:spPr>
        <a:xfrm>
          <a:off x="2158" y="2073415"/>
          <a:ext cx="4901621" cy="4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solidFill>
                <a:schemeClr val="tx1"/>
              </a:solidFill>
            </a:rPr>
            <a:t>LogManager.logMessage</a:t>
          </a:r>
          <a:r>
            <a:rPr lang="en-US" sz="2700" kern="1200" dirty="0" smtClean="0">
              <a:solidFill>
                <a:schemeClr val="tx1"/>
              </a:solidFill>
            </a:rPr>
            <a:t>()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158" y="2073415"/>
        <a:ext cx="4901621" cy="486000"/>
      </dsp:txXfrm>
    </dsp:sp>
    <dsp:sp modelId="{CC7D2362-A656-46AE-8F02-B39A081B8C4D}">
      <dsp:nvSpPr>
        <dsp:cNvPr id="0" name=""/>
        <dsp:cNvSpPr/>
      </dsp:nvSpPr>
      <dsp:spPr>
        <a:xfrm>
          <a:off x="5913185" y="433165"/>
          <a:ext cx="6127026" cy="1458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solidFill>
                <a:schemeClr val="bg1"/>
              </a:solidFill>
            </a:rPr>
            <a:t>BufferedWriter</a:t>
          </a:r>
          <a:r>
            <a:rPr lang="en-US" sz="2700" kern="1200" dirty="0" smtClean="0">
              <a:solidFill>
                <a:schemeClr val="bg1"/>
              </a:solidFill>
            </a:rPr>
            <a:t> write()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6642185" y="433165"/>
        <a:ext cx="4669026" cy="145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04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1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4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5F16-C79F-4EF8-9511-4C58E6A25F0C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CE41-6CB3-4549-8BFB-6AFD7F607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Stream N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2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58" y="2131499"/>
            <a:ext cx="10820400" cy="969054"/>
          </a:xfrm>
        </p:spPr>
        <p:txBody>
          <a:bodyPr/>
          <a:lstStyle/>
          <a:p>
            <a:r>
              <a:rPr lang="en-US" dirty="0" smtClean="0"/>
              <a:t>Maintain a file (csv file) to store data about an </a:t>
            </a:r>
            <a:r>
              <a:rPr lang="en-US" b="1" dirty="0" smtClean="0">
                <a:solidFill>
                  <a:srgbClr val="FFFF00"/>
                </a:solidFill>
              </a:rPr>
              <a:t>Entity</a:t>
            </a:r>
          </a:p>
          <a:p>
            <a:pPr lvl="1"/>
            <a:r>
              <a:rPr lang="en-US" dirty="0"/>
              <a:t>Address </a:t>
            </a:r>
            <a:r>
              <a:rPr lang="en-US" dirty="0" smtClean="0"/>
              <a:t>Book, Hospitals, E-Pass, People, Movies, </a:t>
            </a:r>
            <a:r>
              <a:rPr lang="en-US" dirty="0" err="1" smtClean="0"/>
              <a:t>WebSeries</a:t>
            </a:r>
            <a:r>
              <a:rPr lang="en-US" dirty="0" smtClean="0"/>
              <a:t>, Document</a:t>
            </a:r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819800" y="3241993"/>
            <a:ext cx="1311167" cy="1397876"/>
            <a:chOff x="9616966" y="4361793"/>
            <a:chExt cx="1889235" cy="1818290"/>
          </a:xfrm>
        </p:grpSpPr>
        <p:sp>
          <p:nvSpPr>
            <p:cNvPr id="4" name="Rectangle 3"/>
            <p:cNvSpPr/>
            <p:nvPr/>
          </p:nvSpPr>
          <p:spPr>
            <a:xfrm>
              <a:off x="9616966" y="4361793"/>
              <a:ext cx="1889233" cy="1818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csv</a:t>
              </a:r>
              <a:endParaRPr lang="en-US" sz="3600" b="1" dirty="0"/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11159358" y="4361793"/>
              <a:ext cx="346843" cy="515008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lowchart: Magnetic Disk 6"/>
          <p:cNvSpPr/>
          <p:nvPr/>
        </p:nvSpPr>
        <p:spPr>
          <a:xfrm>
            <a:off x="9614338" y="5540682"/>
            <a:ext cx="2312276" cy="87235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84275" y="4086728"/>
            <a:ext cx="1865587" cy="70246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StreamReader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 flipV="1">
            <a:off x="8749862" y="3940931"/>
            <a:ext cx="1069938" cy="497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2"/>
          </p:cNvCxnSpPr>
          <p:nvPr/>
        </p:nvCxnSpPr>
        <p:spPr>
          <a:xfrm>
            <a:off x="8749862" y="4437960"/>
            <a:ext cx="864476" cy="153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47337" y="5031795"/>
            <a:ext cx="1739463" cy="70246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StreamWriter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7" idx="2"/>
          </p:cNvCxnSpPr>
          <p:nvPr/>
        </p:nvCxnSpPr>
        <p:spPr>
          <a:xfrm>
            <a:off x="8686800" y="5383027"/>
            <a:ext cx="927538" cy="593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4" idx="1"/>
          </p:cNvCxnSpPr>
          <p:nvPr/>
        </p:nvCxnSpPr>
        <p:spPr>
          <a:xfrm flipV="1">
            <a:off x="8686800" y="3940931"/>
            <a:ext cx="1133000" cy="1442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136633" y="4476892"/>
            <a:ext cx="662151" cy="84826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28626" y="4256690"/>
            <a:ext cx="903890" cy="12927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UI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41540" y="3001848"/>
            <a:ext cx="1681655" cy="6659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  <a:endCxn id="27" idx="2"/>
          </p:cNvCxnSpPr>
          <p:nvPr/>
        </p:nvCxnSpPr>
        <p:spPr>
          <a:xfrm flipV="1">
            <a:off x="2232516" y="3667808"/>
            <a:ext cx="1949852" cy="1235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6" idx="1"/>
          </p:cNvCxnSpPr>
          <p:nvPr/>
        </p:nvCxnSpPr>
        <p:spPr>
          <a:xfrm>
            <a:off x="798784" y="4901023"/>
            <a:ext cx="529842" cy="2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56936" y="4351282"/>
            <a:ext cx="660839" cy="973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AC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7" idx="3"/>
            <a:endCxn id="8" idx="1"/>
          </p:cNvCxnSpPr>
          <p:nvPr/>
        </p:nvCxnSpPr>
        <p:spPr>
          <a:xfrm flipV="1">
            <a:off x="6317775" y="4437960"/>
            <a:ext cx="566500" cy="400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18" idx="1"/>
          </p:cNvCxnSpPr>
          <p:nvPr/>
        </p:nvCxnSpPr>
        <p:spPr>
          <a:xfrm>
            <a:off x="6317775" y="4838218"/>
            <a:ext cx="629562" cy="544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7" idx="1"/>
            <a:endCxn id="27" idx="2"/>
          </p:cNvCxnSpPr>
          <p:nvPr/>
        </p:nvCxnSpPr>
        <p:spPr>
          <a:xfrm flipH="1" flipV="1">
            <a:off x="4182368" y="3667808"/>
            <a:ext cx="1474568" cy="1170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42237" y="4510155"/>
            <a:ext cx="847217" cy="973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BLC</a:t>
            </a:r>
            <a:endParaRPr lang="en-US" b="1" dirty="0"/>
          </a:p>
        </p:txBody>
      </p:sp>
      <p:cxnSp>
        <p:nvCxnSpPr>
          <p:cNvPr id="84" name="Straight Arrow Connector 83"/>
          <p:cNvCxnSpPr>
            <a:stCxn id="26" idx="3"/>
            <a:endCxn id="83" idx="1"/>
          </p:cNvCxnSpPr>
          <p:nvPr/>
        </p:nvCxnSpPr>
        <p:spPr>
          <a:xfrm>
            <a:off x="2232516" y="4903058"/>
            <a:ext cx="1309721" cy="94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3"/>
            <a:endCxn id="57" idx="1"/>
          </p:cNvCxnSpPr>
          <p:nvPr/>
        </p:nvCxnSpPr>
        <p:spPr>
          <a:xfrm flipV="1">
            <a:off x="4389454" y="4838218"/>
            <a:ext cx="1267482" cy="158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830374" y="3055980"/>
            <a:ext cx="1219439" cy="55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Entity</a:t>
            </a:r>
            <a:endParaRPr lang="en-US" b="1" dirty="0"/>
          </a:p>
        </p:txBody>
      </p:sp>
      <p:cxnSp>
        <p:nvCxnSpPr>
          <p:cNvPr id="115" name="Straight Arrow Connector 114"/>
          <p:cNvCxnSpPr>
            <a:stCxn id="27" idx="3"/>
            <a:endCxn id="114" idx="1"/>
          </p:cNvCxnSpPr>
          <p:nvPr/>
        </p:nvCxnSpPr>
        <p:spPr>
          <a:xfrm flipV="1">
            <a:off x="5023195" y="3332853"/>
            <a:ext cx="807179" cy="1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7" idx="0"/>
            <a:endCxn id="114" idx="2"/>
          </p:cNvCxnSpPr>
          <p:nvPr/>
        </p:nvCxnSpPr>
        <p:spPr>
          <a:xfrm flipV="1">
            <a:off x="5987356" y="3609726"/>
            <a:ext cx="452738" cy="74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3" idx="3"/>
            <a:endCxn id="114" idx="1"/>
          </p:cNvCxnSpPr>
          <p:nvPr/>
        </p:nvCxnSpPr>
        <p:spPr>
          <a:xfrm flipV="1">
            <a:off x="4389454" y="3332853"/>
            <a:ext cx="1440920" cy="16642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6" idx="3"/>
            <a:endCxn id="114" idx="1"/>
          </p:cNvCxnSpPr>
          <p:nvPr/>
        </p:nvCxnSpPr>
        <p:spPr>
          <a:xfrm flipV="1">
            <a:off x="2232516" y="3332853"/>
            <a:ext cx="3597858" cy="157020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&lt;getter&gt; &lt;setters&gt;</a:t>
            </a:r>
          </a:p>
          <a:p>
            <a:pPr lvl="1"/>
            <a:r>
              <a:rPr lang="en-US" dirty="0" err="1" smtClean="0"/>
              <a:t>Contactid</a:t>
            </a:r>
            <a:r>
              <a:rPr lang="en-US" dirty="0" smtClean="0"/>
              <a:t> –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Name – String</a:t>
            </a:r>
          </a:p>
          <a:p>
            <a:pPr lvl="1"/>
            <a:r>
              <a:rPr lang="en-US" dirty="0" smtClean="0"/>
              <a:t>Address – String</a:t>
            </a:r>
          </a:p>
          <a:p>
            <a:pPr lvl="1"/>
            <a:r>
              <a:rPr lang="en-US" dirty="0" err="1" smtClean="0"/>
              <a:t>Mphone</a:t>
            </a:r>
            <a:r>
              <a:rPr lang="en-US" dirty="0" smtClean="0"/>
              <a:t> – long,</a:t>
            </a:r>
          </a:p>
          <a:p>
            <a:pPr lvl="1"/>
            <a:r>
              <a:rPr lang="en-US" dirty="0" err="1" smtClean="0"/>
              <a:t>EmailAddress</a:t>
            </a:r>
            <a:r>
              <a:rPr lang="en-US" dirty="0" smtClean="0"/>
              <a:t> - String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/>
              <a:t>e</a:t>
            </a:r>
            <a:r>
              <a:rPr lang="en-US" dirty="0" smtClean="0"/>
              <a:t>quals()</a:t>
            </a:r>
          </a:p>
          <a:p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u="sng" dirty="0" smtClean="0"/>
              <a:t>Implement Comparable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4797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createFile</a:t>
            </a:r>
            <a:r>
              <a:rPr lang="en-US" dirty="0" smtClean="0"/>
              <a:t>( String filename) </a:t>
            </a:r>
            <a:r>
              <a:rPr lang="en-US" dirty="0"/>
              <a:t>return </a:t>
            </a:r>
            <a:r>
              <a:rPr lang="en-US" dirty="0" err="1"/>
              <a:t>boolean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appendToFile</a:t>
            </a:r>
            <a:r>
              <a:rPr lang="en-US" dirty="0" smtClean="0"/>
              <a:t>(String row) return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readFromFile</a:t>
            </a:r>
            <a:r>
              <a:rPr lang="en-US" dirty="0" smtClean="0"/>
              <a:t>() / </a:t>
            </a:r>
            <a:r>
              <a:rPr lang="en-US" dirty="0" err="1" smtClean="0"/>
              <a:t>loadFile</a:t>
            </a:r>
            <a:r>
              <a:rPr lang="en-US" dirty="0" smtClean="0"/>
              <a:t>()  return Collection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saveChanges</a:t>
            </a:r>
            <a:r>
              <a:rPr lang="en-US" dirty="0" smtClean="0"/>
              <a:t>(Collection data) </a:t>
            </a:r>
            <a:r>
              <a:rPr lang="en-US" dirty="0"/>
              <a:t>return </a:t>
            </a:r>
            <a:r>
              <a:rPr lang="en-US" dirty="0" err="1"/>
              <a:t>boolean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deleteFile</a:t>
            </a:r>
            <a:r>
              <a:rPr lang="en-US" dirty="0" smtClean="0"/>
              <a:t>(</a:t>
            </a:r>
            <a:r>
              <a:rPr lang="en-US" dirty="0"/>
              <a:t>String filename) return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==== Version 2 =============</a:t>
            </a:r>
          </a:p>
          <a:p>
            <a:r>
              <a:rPr lang="en-US" dirty="0" err="1" smtClean="0"/>
              <a:t>bulkInsert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bulkCopy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47978"/>
          </a:xfrm>
        </p:spPr>
        <p:txBody>
          <a:bodyPr>
            <a:normAutofit/>
          </a:bodyPr>
          <a:lstStyle/>
          <a:p>
            <a:r>
              <a:rPr lang="en-US" dirty="0" err="1" smtClean="0"/>
              <a:t>addNewContact</a:t>
            </a:r>
            <a:r>
              <a:rPr lang="en-US" dirty="0" smtClean="0"/>
              <a:t>(</a:t>
            </a:r>
            <a:r>
              <a:rPr lang="en-US" dirty="0" err="1" smtClean="0"/>
              <a:t>AddressBook</a:t>
            </a:r>
            <a:r>
              <a:rPr lang="en-US" dirty="0" smtClean="0"/>
              <a:t> contact)</a:t>
            </a:r>
          </a:p>
          <a:p>
            <a:r>
              <a:rPr lang="en-US" dirty="0" err="1" smtClean="0"/>
              <a:t>getAllContacts</a:t>
            </a:r>
            <a:r>
              <a:rPr lang="en-US" dirty="0" smtClean="0"/>
              <a:t>() </a:t>
            </a:r>
            <a:r>
              <a:rPr lang="en-US" dirty="0"/>
              <a:t>=&gt; return </a:t>
            </a:r>
            <a:r>
              <a:rPr lang="en-US" dirty="0" smtClean="0"/>
              <a:t>Set of </a:t>
            </a:r>
            <a:r>
              <a:rPr lang="en-US" dirty="0"/>
              <a:t>Contacts</a:t>
            </a:r>
            <a:endParaRPr lang="en-US" dirty="0" smtClean="0"/>
          </a:p>
          <a:p>
            <a:r>
              <a:rPr lang="en-US" dirty="0" err="1" smtClean="0"/>
              <a:t>findContactByID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contactId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findContactByEmail</a:t>
            </a:r>
            <a:r>
              <a:rPr lang="en-US" dirty="0" smtClean="0"/>
              <a:t>(String </a:t>
            </a:r>
            <a:r>
              <a:rPr lang="en-US" dirty="0" err="1" smtClean="0"/>
              <a:t>emailaddress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findContactsByCityName</a:t>
            </a:r>
            <a:r>
              <a:rPr lang="en-US" dirty="0" smtClean="0"/>
              <a:t>(String city) =&gt; return Set of Contacts</a:t>
            </a:r>
          </a:p>
          <a:p>
            <a:r>
              <a:rPr lang="en-US" dirty="0" err="1" smtClean="0"/>
              <a:t>modifyContactInformation</a:t>
            </a:r>
            <a:r>
              <a:rPr lang="en-US" dirty="0" smtClean="0"/>
              <a:t>(</a:t>
            </a:r>
            <a:r>
              <a:rPr lang="en-US" dirty="0" err="1" smtClean="0"/>
              <a:t>AddressBook</a:t>
            </a:r>
            <a:r>
              <a:rPr lang="en-US" dirty="0" smtClean="0"/>
              <a:t> contact)</a:t>
            </a:r>
          </a:p>
          <a:p>
            <a:r>
              <a:rPr lang="en-US" dirty="0" err="1" smtClean="0"/>
              <a:t>saveChanges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undoChanges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removeContactFromBook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getContactCount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70158392"/>
              </p:ext>
            </p:extLst>
          </p:nvPr>
        </p:nvGraphicFramePr>
        <p:xfrm>
          <a:off x="149629" y="133004"/>
          <a:ext cx="12042371" cy="299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1627814"/>
              </p:ext>
            </p:extLst>
          </p:nvPr>
        </p:nvGraphicFramePr>
        <p:xfrm>
          <a:off x="0" y="3444240"/>
          <a:ext cx="12042371" cy="299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664248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455</TotalTime>
  <Words>175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File Stream N Collections</vt:lpstr>
      <vt:lpstr>Requirement</vt:lpstr>
      <vt:lpstr>AddressBook</vt:lpstr>
      <vt:lpstr>File Access Controller</vt:lpstr>
      <vt:lpstr>Business 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</dc:creator>
  <cp:lastModifiedBy>Venkatakrishnan B</cp:lastModifiedBy>
  <cp:revision>10</cp:revision>
  <dcterms:created xsi:type="dcterms:W3CDTF">2021-08-29T04:09:34Z</dcterms:created>
  <dcterms:modified xsi:type="dcterms:W3CDTF">2021-08-29T11:45:18Z</dcterms:modified>
</cp:coreProperties>
</file>