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3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80" d="100"/>
          <a:sy n="80" d="100"/>
        </p:scale>
        <p:origin x="253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921" y="2129984"/>
            <a:ext cx="10364160" cy="147039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61" y="3885528"/>
            <a:ext cx="8534399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9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3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8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8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4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80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61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78061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70000">
              <a:schemeClr val="accent3">
                <a:lumMod val="60000"/>
                <a:lumOff val="40000"/>
              </a:schemeClr>
            </a:gs>
            <a:gs pos="83000">
              <a:schemeClr val="accent3">
                <a:lumMod val="60000"/>
                <a:lumOff val="40000"/>
              </a:schemeClr>
            </a:gs>
            <a:gs pos="100000">
              <a:schemeClr val="accent3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ttps://www.jurjur.tk/wp-content/uploads/R7pGLm/green-way-lines-free-ppt-backgrounds-for-your-powerpoin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39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2.vectorstock.com/i/1000x1000/72/96/green-abstract-background-vector-86729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71700"/>
          <a:stretch/>
        </p:blipFill>
        <p:spPr bwMode="auto">
          <a:xfrm rot="5400000">
            <a:off x="8457025" y="3124221"/>
            <a:ext cx="6858000" cy="60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2.vectorstock.com/i/1000x1000/72/96/green-abstract-background-vector-867296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" b="71700"/>
          <a:stretch/>
        </p:blipFill>
        <p:spPr bwMode="auto">
          <a:xfrm rot="16200000">
            <a:off x="-3124218" y="3124218"/>
            <a:ext cx="6858000" cy="6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84" cy="11450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SG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84" cy="4526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SG" sz="32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SG" sz="32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en-SG" sz="28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en-SG" sz="24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SG" sz="2000" b="0" i="0" u="none" strike="noStrike" kern="1200">
                <a:ln>
                  <a:noFill/>
                </a:ln>
                <a:latin typeface="Comic Sans MS" pitchFamily="82"/>
                <a:ea typeface="SimSun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83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xStyles>
    <p:titleStyle>
      <a:lvl1pPr algn="ctr" rtl="0" eaLnBrk="1" hangingPunct="1">
        <a:buNone/>
        <a:tabLst/>
        <a:defRPr lang="en-SG" sz="3629" b="1" i="0" u="none" strike="noStrike" kern="1200">
          <a:ln>
            <a:noFill/>
          </a:ln>
          <a:latin typeface="Comic Sans MS" pitchFamily="82"/>
          <a:cs typeface="Tahoma" pitchFamily="2"/>
        </a:defRPr>
      </a:lvl1pPr>
    </p:titleStyle>
    <p:bodyStyle>
      <a:lvl1pPr rtl="0" eaLnBrk="1" hangingPunct="1">
        <a:spcBef>
          <a:spcPts val="0"/>
        </a:spcBef>
        <a:spcAft>
          <a:spcPts val="1286"/>
        </a:spcAft>
        <a:tabLst/>
        <a:defRPr lang="en-SG" sz="2903" b="0" i="0" u="none" strike="noStrike" kern="1200">
          <a:ln>
            <a:noFill/>
          </a:ln>
          <a:latin typeface="Comic Sans MS" pitchFamily="8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inbow Powerpoint Design - HD Slide Backgroun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9"/>
          <a:stretch/>
        </p:blipFill>
        <p:spPr bwMode="auto">
          <a:xfrm>
            <a:off x="-2" y="8021"/>
            <a:ext cx="12192001" cy="68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0254057" y="1887257"/>
            <a:ext cx="1502513" cy="2561731"/>
            <a:chOff x="9435454" y="1444213"/>
            <a:chExt cx="1319982" cy="2489879"/>
          </a:xfrm>
        </p:grpSpPr>
        <p:pic>
          <p:nvPicPr>
            <p:cNvPr id="1028" name="Picture 4" descr="Good Morning wallpapers, Pictures, Im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14" t="5917" r="33169" b="15353"/>
            <a:stretch/>
          </p:blipFill>
          <p:spPr bwMode="auto">
            <a:xfrm>
              <a:off x="9435455" y="2245401"/>
              <a:ext cx="1319981" cy="1688691"/>
            </a:xfrm>
            <a:prstGeom prst="rect">
              <a:avLst/>
            </a:prstGeom>
            <a:noFill/>
          </p:spPr>
        </p:pic>
        <p:pic>
          <p:nvPicPr>
            <p:cNvPr id="9" name="Picture 10" descr="Beautiful Roses for a Beautiful Morning | UVGreeting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5" t="36847" r="53687" b="24262"/>
            <a:stretch/>
          </p:blipFill>
          <p:spPr bwMode="auto">
            <a:xfrm>
              <a:off x="9435454" y="1444213"/>
              <a:ext cx="1319981" cy="80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5500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77" y="525910"/>
            <a:ext cx="9210745" cy="58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2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892366"/>
            <a:ext cx="10299716" cy="46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4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8" y="848299"/>
            <a:ext cx="10675345" cy="50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3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4126" y="132348"/>
            <a:ext cx="6701590" cy="6725652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Process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12857" y="794084"/>
            <a:ext cx="6144127" cy="56789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Java Host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3674" y="1479884"/>
            <a:ext cx="5570621" cy="4740442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JVM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080084" y="2057400"/>
            <a:ext cx="5257799" cy="405464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Class Loader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1503" y="3525244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39487" y="3525244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22377" y="3525243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00234" y="4337375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95897" y="4337374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41429" y="4319325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9486" y="5041220"/>
            <a:ext cx="1239253" cy="469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0759" y="2304048"/>
            <a:ext cx="2474493" cy="3007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2869" y="2677026"/>
            <a:ext cx="2360195" cy="36696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86112" y="1570121"/>
            <a:ext cx="2374233" cy="44817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9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71753" y="1147948"/>
            <a:ext cx="1233889" cy="11788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 class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Diamond 2"/>
          <p:cNvSpPr/>
          <p:nvPr/>
        </p:nvSpPr>
        <p:spPr>
          <a:xfrm>
            <a:off x="3158337" y="419423"/>
            <a:ext cx="451692" cy="627961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72831" y="124456"/>
            <a:ext cx="122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class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995538" y="1380631"/>
            <a:ext cx="1707615" cy="8485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 Method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6455881" y="374796"/>
            <a:ext cx="451692" cy="627961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3501" y="1824028"/>
            <a:ext cx="1270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for </a:t>
            </a:r>
          </a:p>
          <a:p>
            <a:r>
              <a:rPr lang="en-US" dirty="0" smtClean="0"/>
              <a:t>native code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38056">
            <a:off x="842590" y="2403006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Locate class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923848" y="309122"/>
            <a:ext cx="1707615" cy="8485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8551809" y="2265187"/>
            <a:ext cx="451692" cy="627961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43562" y="3564364"/>
            <a:ext cx="1449466" cy="135101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Load Native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20077" y="3815590"/>
            <a:ext cx="1409205" cy="8485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JITC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69676" y="5739522"/>
            <a:ext cx="2510008" cy="8485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Native Code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43190" y="5610073"/>
            <a:ext cx="1800743" cy="110746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Native Code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2" idx="7"/>
            <a:endCxn id="3" idx="1"/>
          </p:cNvCxnSpPr>
          <p:nvPr/>
        </p:nvCxnSpPr>
        <p:spPr>
          <a:xfrm flipV="1">
            <a:off x="1924943" y="733404"/>
            <a:ext cx="1233394" cy="5871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5" idx="0"/>
          </p:cNvCxnSpPr>
          <p:nvPr/>
        </p:nvCxnSpPr>
        <p:spPr>
          <a:xfrm>
            <a:off x="3610029" y="733404"/>
            <a:ext cx="1239317" cy="647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  <a:endCxn id="6" idx="1"/>
          </p:cNvCxnSpPr>
          <p:nvPr/>
        </p:nvCxnSpPr>
        <p:spPr>
          <a:xfrm flipV="1">
            <a:off x="4849346" y="688777"/>
            <a:ext cx="1606535" cy="691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2"/>
          </p:cNvCxnSpPr>
          <p:nvPr/>
        </p:nvCxnSpPr>
        <p:spPr>
          <a:xfrm>
            <a:off x="6907573" y="688777"/>
            <a:ext cx="1016275" cy="44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4"/>
            <a:endCxn id="10" idx="0"/>
          </p:cNvCxnSpPr>
          <p:nvPr/>
        </p:nvCxnSpPr>
        <p:spPr>
          <a:xfrm flipH="1">
            <a:off x="8777655" y="1157687"/>
            <a:ext cx="1" cy="11075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2" idx="0"/>
          </p:cNvCxnSpPr>
          <p:nvPr/>
        </p:nvCxnSpPr>
        <p:spPr>
          <a:xfrm>
            <a:off x="9003501" y="2579168"/>
            <a:ext cx="1121179" cy="12364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  <a:endCxn id="13" idx="0"/>
          </p:cNvCxnSpPr>
          <p:nvPr/>
        </p:nvCxnSpPr>
        <p:spPr>
          <a:xfrm>
            <a:off x="10124680" y="4664155"/>
            <a:ext cx="0" cy="10753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1"/>
            <a:endCxn id="11" idx="0"/>
          </p:cNvCxnSpPr>
          <p:nvPr/>
        </p:nvCxnSpPr>
        <p:spPr>
          <a:xfrm flipH="1">
            <a:off x="7968295" y="2579168"/>
            <a:ext cx="583514" cy="9851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3"/>
            <a:endCxn id="14" idx="0"/>
          </p:cNvCxnSpPr>
          <p:nvPr/>
        </p:nvCxnSpPr>
        <p:spPr>
          <a:xfrm flipH="1">
            <a:off x="7243562" y="4717528"/>
            <a:ext cx="212269" cy="8925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2"/>
            <a:endCxn id="14" idx="6"/>
          </p:cNvCxnSpPr>
          <p:nvPr/>
        </p:nvCxnSpPr>
        <p:spPr>
          <a:xfrm flipH="1" flipV="1">
            <a:off x="8143933" y="6163804"/>
            <a:ext cx="72574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2"/>
            <a:endCxn id="5" idx="4"/>
          </p:cNvCxnSpPr>
          <p:nvPr/>
        </p:nvCxnSpPr>
        <p:spPr>
          <a:xfrm flipH="1" flipV="1">
            <a:off x="4849346" y="2229196"/>
            <a:ext cx="1493844" cy="39346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2"/>
            <a:endCxn id="2" idx="6"/>
          </p:cNvCxnSpPr>
          <p:nvPr/>
        </p:nvCxnSpPr>
        <p:spPr>
          <a:xfrm flipH="1" flipV="1">
            <a:off x="2105642" y="1737351"/>
            <a:ext cx="1889896" cy="675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 rot="20768872">
            <a:off x="4247985" y="5371761"/>
            <a:ext cx="178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next method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326369" y="1802471"/>
            <a:ext cx="14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next class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5844527" y="79829"/>
            <a:ext cx="152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Verify method</a:t>
            </a:r>
            <a:endParaRPr lang="en-US" dirty="0"/>
          </a:p>
        </p:txBody>
      </p:sp>
      <p:sp>
        <p:nvSpPr>
          <p:cNvPr id="148" name="TextBox 147"/>
          <p:cNvSpPr txBox="1"/>
          <p:nvPr/>
        </p:nvSpPr>
        <p:spPr>
          <a:xfrm rot="19983013">
            <a:off x="810832" y="3999916"/>
            <a:ext cx="3378810" cy="1200329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Java runtime </a:t>
            </a:r>
          </a:p>
          <a:p>
            <a:pPr algn="ctr"/>
            <a:r>
              <a:rPr lang="en-US" sz="3600" b="1" dirty="0" smtClean="0">
                <a:solidFill>
                  <a:schemeClr val="accent6">
                    <a:lumMod val="50000"/>
                  </a:schemeClr>
                </a:solidFill>
              </a:rPr>
              <a:t>execution model</a:t>
            </a:r>
            <a:endParaRPr 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55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23" y="132347"/>
            <a:ext cx="8427903" cy="65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1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316535"/>
            <a:ext cx="9983330" cy="62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6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187095"/>
            <a:ext cx="10411908" cy="64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89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8" y="528748"/>
            <a:ext cx="9198140" cy="605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86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3" y="87032"/>
            <a:ext cx="9839973" cy="67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33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and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121871" y="192190"/>
            <a:ext cx="8960593" cy="6004073"/>
            <a:chOff x="1121871" y="192190"/>
            <a:chExt cx="8960593" cy="6004073"/>
          </a:xfrm>
        </p:grpSpPr>
        <p:grpSp>
          <p:nvGrpSpPr>
            <p:cNvPr id="8" name="Group 7"/>
            <p:cNvGrpSpPr/>
            <p:nvPr/>
          </p:nvGrpSpPr>
          <p:grpSpPr>
            <a:xfrm>
              <a:off x="1121871" y="192190"/>
              <a:ext cx="8960593" cy="6004073"/>
              <a:chOff x="1121871" y="192190"/>
              <a:chExt cx="8960593" cy="600407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21871" y="192190"/>
                <a:ext cx="8960592" cy="6004073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7435515" y="3453063"/>
                <a:ext cx="2081463" cy="23341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380622" y="344905"/>
                <a:ext cx="701842" cy="54422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267080" y="1925053"/>
              <a:ext cx="2464463" cy="2695073"/>
              <a:chOff x="7267080" y="1925053"/>
              <a:chExt cx="2464463" cy="2695073"/>
            </a:xfrm>
          </p:grpSpPr>
          <p:cxnSp>
            <p:nvCxnSpPr>
              <p:cNvPr id="10" name="Elbow Connector 9"/>
              <p:cNvCxnSpPr/>
              <p:nvPr/>
            </p:nvCxnSpPr>
            <p:spPr>
              <a:xfrm rot="5400000">
                <a:off x="7151776" y="2040358"/>
                <a:ext cx="2695072" cy="2464463"/>
              </a:xfrm>
              <a:prstGeom prst="bentConnector3">
                <a:avLst>
                  <a:gd name="adj1" fmla="val 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356558" y="1925053"/>
                <a:ext cx="35092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243016" y="565484"/>
              <a:ext cx="2755226" cy="4662237"/>
              <a:chOff x="7267080" y="1925053"/>
              <a:chExt cx="2464463" cy="2695073"/>
            </a:xfrm>
          </p:grpSpPr>
          <p:cxnSp>
            <p:nvCxnSpPr>
              <p:cNvPr id="28" name="Elbow Connector 27"/>
              <p:cNvCxnSpPr/>
              <p:nvPr/>
            </p:nvCxnSpPr>
            <p:spPr>
              <a:xfrm rot="5400000">
                <a:off x="7151776" y="2040358"/>
                <a:ext cx="2695072" cy="2464463"/>
              </a:xfrm>
              <a:prstGeom prst="bentConnector3">
                <a:avLst>
                  <a:gd name="adj1" fmla="val 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9356558" y="1925053"/>
                <a:ext cx="35092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693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61" y="1241283"/>
            <a:ext cx="10971684" cy="5616717"/>
          </a:xfrm>
        </p:spPr>
        <p:txBody>
          <a:bodyPr/>
          <a:lstStyle/>
          <a:p>
            <a:r>
              <a:rPr lang="en-US" dirty="0" smtClean="0"/>
              <a:t>Script  - Copy and Paste</a:t>
            </a:r>
          </a:p>
          <a:p>
            <a:r>
              <a:rPr lang="en-US" b="1" dirty="0" smtClean="0"/>
              <a:t>Function</a:t>
            </a:r>
            <a:r>
              <a:rPr lang="en-US" dirty="0" smtClean="0"/>
              <a:t> – a reusable block code</a:t>
            </a:r>
          </a:p>
          <a:p>
            <a:pPr lvl="1"/>
            <a:r>
              <a:rPr lang="en-US" dirty="0" smtClean="0"/>
              <a:t>Can be used only inside the program file in which it is defined</a:t>
            </a:r>
          </a:p>
          <a:p>
            <a:r>
              <a:rPr lang="en-US" dirty="0" smtClean="0"/>
              <a:t>Header file – A collection of function</a:t>
            </a:r>
          </a:p>
          <a:p>
            <a:pPr lvl="1"/>
            <a:r>
              <a:rPr lang="en-US" dirty="0" smtClean="0"/>
              <a:t>Must be included in program files</a:t>
            </a:r>
          </a:p>
          <a:p>
            <a:pPr lvl="1"/>
            <a:r>
              <a:rPr lang="en-US" dirty="0" smtClean="0"/>
              <a:t>All the functions in the header will be copied into the program file</a:t>
            </a:r>
          </a:p>
          <a:p>
            <a:pPr lvl="1"/>
            <a:r>
              <a:rPr lang="en-US" dirty="0" smtClean="0"/>
              <a:t>If 2 or more </a:t>
            </a:r>
            <a:r>
              <a:rPr lang="en-US" dirty="0" err="1" smtClean="0"/>
              <a:t>prg</a:t>
            </a:r>
            <a:r>
              <a:rPr lang="en-US" dirty="0" smtClean="0"/>
              <a:t> files include the same header there will be multiple of the same function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878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modifiers, classes,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61" y="1604841"/>
            <a:ext cx="10971684" cy="5390870"/>
          </a:xfrm>
        </p:spPr>
        <p:txBody>
          <a:bodyPr/>
          <a:lstStyle/>
          <a:p>
            <a:r>
              <a:rPr lang="en-US" b="1" dirty="0" smtClean="0"/>
              <a:t>Public function </a:t>
            </a:r>
            <a:r>
              <a:rPr lang="en-US" dirty="0" smtClean="0"/>
              <a:t>/ </a:t>
            </a:r>
            <a:r>
              <a:rPr lang="en-US" b="1" dirty="0" smtClean="0"/>
              <a:t>methods</a:t>
            </a:r>
          </a:p>
          <a:p>
            <a:pPr lvl="1"/>
            <a:r>
              <a:rPr lang="en-US" dirty="0" smtClean="0"/>
              <a:t>Public methods defined in a class can be accessed by other classes with the same project</a:t>
            </a:r>
          </a:p>
          <a:p>
            <a:pPr lvl="1"/>
            <a:r>
              <a:rPr lang="en-US" dirty="0" smtClean="0"/>
              <a:t>2 or more Applications running in the same machine can not access each others methods</a:t>
            </a:r>
          </a:p>
          <a:p>
            <a:r>
              <a:rPr lang="en-US" b="1" dirty="0" smtClean="0"/>
              <a:t>RPC</a:t>
            </a:r>
            <a:r>
              <a:rPr lang="en-US" dirty="0" smtClean="0"/>
              <a:t> – accessing remote applications</a:t>
            </a:r>
          </a:p>
          <a:p>
            <a:r>
              <a:rPr lang="en-US" dirty="0" smtClean="0"/>
              <a:t>RMI – LAN ( not internet friendly )</a:t>
            </a:r>
          </a:p>
          <a:p>
            <a:r>
              <a:rPr lang="en-US" b="1" dirty="0" smtClean="0"/>
              <a:t>Web service / RESTful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715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098904" y="3820012"/>
            <a:ext cx="2794298" cy="94662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94108" y="1638666"/>
            <a:ext cx="3853973" cy="207333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64600" y="-32936"/>
            <a:ext cx="3853973" cy="164067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93446" y="121192"/>
            <a:ext cx="4074004" cy="31393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3446" y="3497409"/>
            <a:ext cx="3291101" cy="3090677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999810" y="5481408"/>
            <a:ext cx="2925807" cy="1257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4439" y="1882046"/>
            <a:ext cx="1553378" cy="43133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Word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07449" y="515780"/>
            <a:ext cx="1553378" cy="62429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PPT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4593" y="3973420"/>
            <a:ext cx="1553378" cy="7932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Chrome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0760" y="4130655"/>
            <a:ext cx="1553378" cy="4346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Eclipse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03114" y="2243771"/>
            <a:ext cx="1809522" cy="9933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GOTO Webinar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07875" y="5060416"/>
            <a:ext cx="1553378" cy="7932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OS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1685580" y="553067"/>
            <a:ext cx="2121274" cy="1068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287594" y="4922705"/>
            <a:ext cx="1740665" cy="1068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7719878" y="503107"/>
            <a:ext cx="1269696" cy="6013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10212636" y="2387233"/>
            <a:ext cx="958929" cy="63071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13"/>
          <p:cNvSpPr/>
          <p:nvPr/>
        </p:nvSpPr>
        <p:spPr>
          <a:xfrm>
            <a:off x="6958744" y="3963188"/>
            <a:ext cx="615796" cy="602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480870">
            <a:off x="1816880" y="3804934"/>
            <a:ext cx="4738500" cy="297456"/>
          </a:xfrm>
          <a:prstGeom prst="rightArrow">
            <a:avLst>
              <a:gd name="adj1" fmla="val 50000"/>
              <a:gd name="adj2" fmla="val 170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6317020">
            <a:off x="6157671" y="1869071"/>
            <a:ext cx="1232104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6836606">
            <a:off x="7086786" y="4028949"/>
            <a:ext cx="2181158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683752">
            <a:off x="5818133" y="4657304"/>
            <a:ext cx="850383" cy="297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78148">
            <a:off x="663619" y="5265511"/>
            <a:ext cx="2904220" cy="2974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432518" y="-27732"/>
            <a:ext cx="1294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1403736" y="2410675"/>
            <a:ext cx="1224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In-proc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20416158">
            <a:off x="2951387" y="1731626"/>
            <a:ext cx="1849795" cy="4352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Remoting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20354729">
            <a:off x="4599745" y="1222342"/>
            <a:ext cx="2076316" cy="2974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2353894" y="1977923"/>
            <a:ext cx="850383" cy="297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20290852">
            <a:off x="4902958" y="892778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RPC</a:t>
            </a:r>
            <a:endParaRPr lang="en-US" sz="2800" dirty="0"/>
          </a:p>
        </p:txBody>
      </p:sp>
      <p:sp>
        <p:nvSpPr>
          <p:cNvPr id="37" name="Oval 36"/>
          <p:cNvSpPr/>
          <p:nvPr/>
        </p:nvSpPr>
        <p:spPr>
          <a:xfrm>
            <a:off x="5370454" y="2576527"/>
            <a:ext cx="2306571" cy="89664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86136" y="2896987"/>
            <a:ext cx="899054" cy="3028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xls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9" name="Cloud 38"/>
          <p:cNvSpPr/>
          <p:nvPr/>
        </p:nvSpPr>
        <p:spPr>
          <a:xfrm>
            <a:off x="6829714" y="2890637"/>
            <a:ext cx="603902" cy="2873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38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0203" y="2308034"/>
            <a:ext cx="2104222" cy="88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99148" y="1685581"/>
            <a:ext cx="1506332" cy="1244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68448" y="1242152"/>
            <a:ext cx="2104222" cy="4475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875458" y="2540077"/>
            <a:ext cx="1333041" cy="1309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Service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3905480" y="2308034"/>
            <a:ext cx="2804631" cy="5570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79563" y="2170323"/>
            <a:ext cx="650914" cy="286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354460">
            <a:off x="5434958" y="1992344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JRMIP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2572438" y="1957101"/>
            <a:ext cx="948829" cy="7018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988198" y="4618822"/>
            <a:ext cx="2104222" cy="88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7143" y="3996369"/>
            <a:ext cx="1506332" cy="1244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67558" y="4481111"/>
            <a:ext cx="650914" cy="286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RMI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60433" y="4267889"/>
            <a:ext cx="948829" cy="7018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4118472" y="3516217"/>
            <a:ext cx="2566818" cy="11081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24767">
            <a:off x="5046529" y="3373728"/>
            <a:ext cx="72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TCP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764357" y="2082188"/>
            <a:ext cx="385590" cy="2887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41894" y="2426063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742812" y="2778374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30561" y="3368407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730016" y="3766735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741894" y="3123799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10111" y="3996368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710111" y="4332670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741894" y="4660881"/>
            <a:ext cx="419386" cy="68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174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9315" y="1134737"/>
            <a:ext cx="2302525" cy="127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68477" y="1134737"/>
            <a:ext cx="2302525" cy="127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 bit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77639" y="1134737"/>
            <a:ext cx="2302525" cy="127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86801" y="1134737"/>
            <a:ext cx="2302525" cy="1277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57619" y="2776251"/>
            <a:ext cx="1729647" cy="8923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 bit Code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11695" y="2776251"/>
            <a:ext cx="2016087" cy="8923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bit Code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60441" y="4660135"/>
            <a:ext cx="1575414" cy="8923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</a:t>
            </a:r>
          </a:p>
          <a:p>
            <a:pPr algn="ctr"/>
            <a:r>
              <a:rPr lang="en-US" dirty="0" smtClean="0"/>
              <a:t>Low level Code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973239" y="2776250"/>
            <a:ext cx="2016087" cy="8923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51933" y="2981875"/>
            <a:ext cx="24107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Portability</a:t>
            </a:r>
          </a:p>
          <a:p>
            <a:r>
              <a:rPr lang="en-US" sz="4000" b="1" dirty="0"/>
              <a:t>	</a:t>
            </a:r>
            <a:r>
              <a:rPr lang="en-US" sz="4000" b="1" dirty="0" smtClean="0"/>
              <a:t>HW</a:t>
            </a:r>
          </a:p>
          <a:p>
            <a:r>
              <a:rPr lang="en-US" sz="4000" b="1" dirty="0"/>
              <a:t>	</a:t>
            </a:r>
            <a:r>
              <a:rPr lang="en-US" sz="4000" b="1" dirty="0" smtClean="0"/>
              <a:t>OS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859315" y="6121706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HW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9315" y="5776510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OS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6428964">
            <a:off x="1163324" y="5384381"/>
            <a:ext cx="588784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7791" y="5096567"/>
            <a:ext cx="1509311" cy="7164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Code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70450" y="6191251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HW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70450" y="5846055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OS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16428964">
            <a:off x="5208053" y="5696297"/>
            <a:ext cx="588784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69679" y="5396542"/>
            <a:ext cx="871104" cy="41474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92066" y="4507505"/>
            <a:ext cx="1755353" cy="7164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Code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16428964">
            <a:off x="3947457" y="5050163"/>
            <a:ext cx="332598" cy="3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6428964">
            <a:off x="3842358" y="5708752"/>
            <a:ext cx="332598" cy="3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46765" y="5070405"/>
            <a:ext cx="1509311" cy="7164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level Code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769424" y="6165089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HW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769424" y="5819893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OS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428964">
            <a:off x="10307027" y="5670135"/>
            <a:ext cx="588784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68653" y="5370380"/>
            <a:ext cx="871104" cy="4147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91040" y="4481343"/>
            <a:ext cx="1755353" cy="7164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Code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6428964">
            <a:off x="9046431" y="5024001"/>
            <a:ext cx="332598" cy="3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428964">
            <a:off x="8941332" y="5682590"/>
            <a:ext cx="332598" cy="3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8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3890" y="396608"/>
            <a:ext cx="2302525" cy="53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code</a:t>
            </a:r>
          </a:p>
          <a:p>
            <a:pPr algn="ctr"/>
            <a:r>
              <a:rPr lang="en-US" dirty="0" smtClean="0"/>
              <a:t>&lt;&lt;High level code&gt;&gt;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74145" y="1619479"/>
            <a:ext cx="2622014" cy="107965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4145" y="4312381"/>
            <a:ext cx="2302525" cy="5398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</a:t>
            </a:r>
          </a:p>
          <a:p>
            <a:pPr algn="ctr"/>
            <a:r>
              <a:rPr lang="en-US" dirty="0" smtClean="0"/>
              <a:t>&lt;&lt;Low level code&gt;&gt;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74145" y="5317475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HW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4145" y="4972279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OS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1287754" y="4787330"/>
            <a:ext cx="338455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2786199" y="1117144"/>
            <a:ext cx="734759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1132525" y="3238597"/>
            <a:ext cx="1701384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2662" y="5925630"/>
            <a:ext cx="161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Computer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83123" y="1974639"/>
            <a:ext cx="21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Developer Computer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51632" y="5272066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HW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51632" y="4926870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OS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250861" y="1861820"/>
            <a:ext cx="2303296" cy="3056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400139" y="396608"/>
            <a:ext cx="1755353" cy="7164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Code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6200000">
            <a:off x="8971859" y="1251211"/>
            <a:ext cx="611911" cy="3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6428964">
            <a:off x="8423540" y="4789567"/>
            <a:ext cx="332598" cy="3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256286" y="3577466"/>
            <a:ext cx="54700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JITC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93541" y="3215280"/>
            <a:ext cx="45397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66249" y="4345834"/>
            <a:ext cx="22879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Loader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259603" y="3976449"/>
            <a:ext cx="22879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Layout Manger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25281" y="3584665"/>
            <a:ext cx="172223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 walker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250861" y="3221609"/>
            <a:ext cx="183603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Exception Manager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250861" y="2850499"/>
            <a:ext cx="22879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 Manger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250861" y="2462622"/>
            <a:ext cx="228790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 Provider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445891" y="3805954"/>
            <a:ext cx="1278004" cy="53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 bit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45891" y="5387020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HW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45891" y="5041824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OS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45891" y="4470594"/>
            <a:ext cx="1073560" cy="5398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</a:t>
            </a:r>
          </a:p>
          <a:p>
            <a:pPr algn="ctr"/>
            <a:r>
              <a:rPr lang="en-US" dirty="0" smtClean="0"/>
              <a:t>emulator</a:t>
            </a:r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16200000">
            <a:off x="4590351" y="4856875"/>
            <a:ext cx="338455" cy="44618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5138757" y="4171091"/>
            <a:ext cx="338455" cy="44618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23894" y="4442583"/>
            <a:ext cx="1100573" cy="5398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64 bit app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96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9070" y="2553638"/>
            <a:ext cx="2303296" cy="3056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6981" y="260430"/>
            <a:ext cx="2302525" cy="53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code</a:t>
            </a:r>
          </a:p>
          <a:p>
            <a:pPr algn="ctr"/>
            <a:r>
              <a:rPr lang="en-US" dirty="0" smtClean="0"/>
              <a:t>&lt;&lt;High level code&gt;&gt;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60125" y="1556900"/>
            <a:ext cx="1649595" cy="451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59841" y="5010421"/>
            <a:ext cx="2302525" cy="5398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</a:t>
            </a:r>
          </a:p>
          <a:p>
            <a:pPr algn="ctr"/>
            <a:r>
              <a:rPr lang="en-US" dirty="0" smtClean="0"/>
              <a:t>&lt;&lt;Low level code&gt;&gt;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9841" y="6015515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HW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9841" y="5670319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OS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4173450" y="5485370"/>
            <a:ext cx="338455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6200000">
            <a:off x="2240864" y="922361"/>
            <a:ext cx="734759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45073" y="1512832"/>
            <a:ext cx="2302525" cy="53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smtClean="0"/>
              <a:t>&lt;&lt;High level code&gt;&gt;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09720" y="1533947"/>
            <a:ext cx="1701384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7961" y="2324559"/>
            <a:ext cx="1098381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54368" y="4068480"/>
            <a:ext cx="1649595" cy="451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jitc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27904" y="2915798"/>
            <a:ext cx="2302525" cy="53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smtClean="0"/>
              <a:t>&lt;&lt;High level code&gt;&gt;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6200000">
            <a:off x="4728231" y="3517168"/>
            <a:ext cx="701868" cy="5297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5253721" y="4593836"/>
            <a:ext cx="523532" cy="3429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14615" y="2580437"/>
            <a:ext cx="2303296" cy="3056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15386" y="5037220"/>
            <a:ext cx="2302525" cy="5398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code</a:t>
            </a:r>
          </a:p>
          <a:p>
            <a:pPr algn="ctr"/>
            <a:r>
              <a:rPr lang="en-US" dirty="0" smtClean="0"/>
              <a:t>&lt;&lt;Low level code&gt;&gt;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615386" y="6042314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bit HW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15386" y="5697118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dirty="0"/>
              <a:t>4</a:t>
            </a:r>
            <a:r>
              <a:rPr lang="en-US" dirty="0" smtClean="0"/>
              <a:t> bit OS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16200000">
            <a:off x="7637313" y="5413990"/>
            <a:ext cx="338455" cy="446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909913" y="4095279"/>
            <a:ext cx="1649595" cy="451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jitc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05483" y="2942597"/>
            <a:ext cx="2302525" cy="53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smtClean="0"/>
              <a:t>&lt;&lt;High level code&gt;&gt;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6200000">
            <a:off x="8383776" y="3543967"/>
            <a:ext cx="701868" cy="5297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8909266" y="4620635"/>
            <a:ext cx="523532" cy="3429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06066" y="331772"/>
            <a:ext cx="110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Hello.java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59827" y="93596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Hello.class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7181" y="5877689"/>
            <a:ext cx="2302525" cy="41474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HW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7181" y="5532493"/>
            <a:ext cx="2302525" cy="41474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bit OS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07181" y="4201575"/>
            <a:ext cx="2302525" cy="53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smtClean="0"/>
              <a:t>&lt;&lt;High level code&gt;&gt;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073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heritance, Polymorphism and the Object Memory Model.pptx" id="{1DE80329-1877-445F-A7B6-B2B6A6C81826}" vid="{91E14831-4111-4DCA-B3B0-6B2A0AB76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Greeeen</Template>
  <TotalTime>312</TotalTime>
  <Words>398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SimSun</vt:lpstr>
      <vt:lpstr>Calibri</vt:lpstr>
      <vt:lpstr>Comic Sans MS</vt:lpstr>
      <vt:lpstr>StarSymbol</vt:lpstr>
      <vt:lpstr>Tahoma</vt:lpstr>
      <vt:lpstr>SPL</vt:lpstr>
      <vt:lpstr>PowerPoint Presentation</vt:lpstr>
      <vt:lpstr>JVM</vt:lpstr>
      <vt:lpstr>Code Reuse</vt:lpstr>
      <vt:lpstr>Access modifiers, classes,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</dc:title>
  <dc:creator>Venkatakrishnan B</dc:creator>
  <cp:lastModifiedBy>Venkatakrishnan B</cp:lastModifiedBy>
  <cp:revision>34</cp:revision>
  <dcterms:created xsi:type="dcterms:W3CDTF">2021-08-06T03:02:16Z</dcterms:created>
  <dcterms:modified xsi:type="dcterms:W3CDTF">2021-08-06T11:31:56Z</dcterms:modified>
</cp:coreProperties>
</file>