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921" y="2129984"/>
            <a:ext cx="10364160" cy="147039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61" y="3885528"/>
            <a:ext cx="8534399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9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3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8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8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40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8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61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78061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70000">
              <a:schemeClr val="accent3">
                <a:lumMod val="60000"/>
                <a:lumOff val="40000"/>
              </a:schemeClr>
            </a:gs>
            <a:gs pos="83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s://www.jurjur.tk/wp-content/uploads/R7pGLm/green-way-lines-free-ppt-backgrounds-for-your-powerpoin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39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2.vectorstock.com/i/1000x1000/72/96/green-abstract-background-vector-867296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" b="71700"/>
          <a:stretch/>
        </p:blipFill>
        <p:spPr bwMode="auto">
          <a:xfrm rot="5400000">
            <a:off x="8457025" y="3124221"/>
            <a:ext cx="6858000" cy="60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2.vectorstock.com/i/1000x1000/72/96/green-abstract-background-vector-867296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" b="71700"/>
          <a:stretch/>
        </p:blipFill>
        <p:spPr bwMode="auto">
          <a:xfrm rot="16200000">
            <a:off x="-3124218" y="3124218"/>
            <a:ext cx="6858000" cy="6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SG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4526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SG" sz="32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SG" sz="32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SG" sz="28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SG" sz="24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83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/>
  <p:txStyles>
    <p:titleStyle>
      <a:lvl1pPr algn="ctr" rtl="0" eaLnBrk="1" hangingPunct="1">
        <a:buNone/>
        <a:tabLst/>
        <a:defRPr lang="en-SG" sz="3629" b="1" i="0" u="none" strike="noStrike" kern="1200">
          <a:ln>
            <a:noFill/>
          </a:ln>
          <a:latin typeface="Comic Sans MS" pitchFamily="82"/>
          <a:cs typeface="Tahoma" pitchFamily="2"/>
        </a:defRPr>
      </a:lvl1pPr>
    </p:titleStyle>
    <p:bodyStyle>
      <a:lvl1pPr rtl="0" eaLnBrk="1" hangingPunct="1">
        <a:spcBef>
          <a:spcPts val="0"/>
        </a:spcBef>
        <a:spcAft>
          <a:spcPts val="1286"/>
        </a:spcAft>
        <a:tabLst/>
        <a:defRPr lang="en-SG" sz="2903" b="0" i="0" u="none" strike="noStrike" kern="1200">
          <a:ln>
            <a:noFill/>
          </a:ln>
          <a:latin typeface="Comic Sans MS" pitchFamily="82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inbow Powerpoint Design - HD Slide Backgroun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9"/>
          <a:stretch/>
        </p:blipFill>
        <p:spPr bwMode="auto">
          <a:xfrm>
            <a:off x="-2" y="8021"/>
            <a:ext cx="12192001" cy="684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0254057" y="1887257"/>
            <a:ext cx="1502513" cy="2561731"/>
            <a:chOff x="9435454" y="1444213"/>
            <a:chExt cx="1319982" cy="2489879"/>
          </a:xfrm>
        </p:grpSpPr>
        <p:pic>
          <p:nvPicPr>
            <p:cNvPr id="1028" name="Picture 4" descr="Good Morning wallpapers, Pictures, Image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4" t="5917" r="33169" b="15353"/>
            <a:stretch/>
          </p:blipFill>
          <p:spPr bwMode="auto">
            <a:xfrm>
              <a:off x="9435455" y="2245401"/>
              <a:ext cx="1319981" cy="1688691"/>
            </a:xfrm>
            <a:prstGeom prst="rect">
              <a:avLst/>
            </a:prstGeom>
            <a:noFill/>
          </p:spPr>
        </p:pic>
        <p:pic>
          <p:nvPicPr>
            <p:cNvPr id="9" name="Picture 10" descr="Beautiful Roses for a Beautiful Morning | UVGreeting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65" t="36847" r="53687" b="24262"/>
            <a:stretch/>
          </p:blipFill>
          <p:spPr bwMode="auto">
            <a:xfrm>
              <a:off x="9435454" y="1444213"/>
              <a:ext cx="1319981" cy="80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5500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and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878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heritance, Polymorphism and the Object Memory Model.pptx" id="{1DE80329-1877-445F-A7B6-B2B6A6C81826}" vid="{91E14831-4111-4DCA-B3B0-6B2A0AB769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Greeeen</Template>
  <TotalTime>38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SimSun</vt:lpstr>
      <vt:lpstr>Comic Sans MS</vt:lpstr>
      <vt:lpstr>StarSymbol</vt:lpstr>
      <vt:lpstr>Tahoma</vt:lpstr>
      <vt:lpstr>SPL</vt:lpstr>
      <vt:lpstr>PowerPoint Presentation</vt:lpstr>
      <vt:lpstr>JVM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</dc:title>
  <dc:creator>Venkatakrishnan B</dc:creator>
  <cp:lastModifiedBy>Venkatakrishnan B</cp:lastModifiedBy>
  <cp:revision>4</cp:revision>
  <dcterms:created xsi:type="dcterms:W3CDTF">2021-08-06T03:02:16Z</dcterms:created>
  <dcterms:modified xsi:type="dcterms:W3CDTF">2021-08-06T05:24:31Z</dcterms:modified>
</cp:coreProperties>
</file>