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3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8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25EF-76AB-4FBB-A59E-BC9E58A468E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6CC3-9F42-4408-8646-43DA1E87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Constants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676400"/>
            <a:ext cx="670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DemoA</a:t>
            </a:r>
            <a:endParaRPr lang="en-US" sz="2400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=200;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"X="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"Y="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23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Static Fields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sz="2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=12345;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DemoA.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5197" y="1351128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&lt;&lt;final&gt;&gt;no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24384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&lt;&lt;final&gt;&gt; no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95197" y="3565478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&lt;&lt;final&gt;&gt; no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2209800"/>
            <a:ext cx="4267200" cy="1143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&lt;&lt;final static&gt;&gt; city=“Chennai”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&lt;&lt;static&gt;&gt; </a:t>
            </a:r>
            <a:r>
              <a:rPr lang="en-US" sz="2400" i="1" dirty="0" err="1">
                <a:solidFill>
                  <a:schemeClr val="tx1"/>
                </a:solidFill>
              </a:rPr>
              <a:t>CompanyLoc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  <a:endCxn id="7" idx="3"/>
          </p:cNvCxnSpPr>
          <p:nvPr/>
        </p:nvCxnSpPr>
        <p:spPr>
          <a:xfrm flipH="1">
            <a:off x="4953000" y="1770228"/>
            <a:ext cx="1542197" cy="10110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 flipV="1">
            <a:off x="4953000" y="2781300"/>
            <a:ext cx="1524000" cy="11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7" idx="3"/>
          </p:cNvCxnSpPr>
          <p:nvPr/>
        </p:nvCxnSpPr>
        <p:spPr>
          <a:xfrm flipH="1" flipV="1">
            <a:off x="4953000" y="2781300"/>
            <a:ext cx="1542197" cy="1203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10890" y="1578022"/>
            <a:ext cx="817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490" y="81212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33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76600" y="2677391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28575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381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Java.lang.Object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0"/>
          </p:cNvCxnSpPr>
          <p:nvPr/>
        </p:nvCxnSpPr>
        <p:spPr>
          <a:xfrm flipV="1">
            <a:off x="1905000" y="1524000"/>
            <a:ext cx="2362200" cy="1219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4267200" y="1524000"/>
            <a:ext cx="228600" cy="115339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</p:cNvCxnSpPr>
          <p:nvPr/>
        </p:nvCxnSpPr>
        <p:spPr>
          <a:xfrm flipH="1" flipV="1">
            <a:off x="4495800" y="1524000"/>
            <a:ext cx="2362200" cy="13335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90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Static and Constants</vt:lpstr>
      <vt:lpstr>Static</vt:lpstr>
      <vt:lpstr>Using Static Fields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Venkatakrishnan Bindusaran</dc:creator>
  <cp:lastModifiedBy>Venkatakrishnan B</cp:lastModifiedBy>
  <cp:revision>9</cp:revision>
  <dcterms:created xsi:type="dcterms:W3CDTF">2015-02-23T04:36:18Z</dcterms:created>
  <dcterms:modified xsi:type="dcterms:W3CDTF">2017-10-09T11:51:28Z</dcterms:modified>
</cp:coreProperties>
</file>