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BEF9-9DB3-4C96-A6C1-F13319885CC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1EF-12C3-45A6-B437-6283AFE7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5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BEF9-9DB3-4C96-A6C1-F13319885CC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1EF-12C3-45A6-B437-6283AFE7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BEF9-9DB3-4C96-A6C1-F13319885CC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1EF-12C3-45A6-B437-6283AFE7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BEF9-9DB3-4C96-A6C1-F13319885CC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1EF-12C3-45A6-B437-6283AFE7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9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BEF9-9DB3-4C96-A6C1-F13319885CC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1EF-12C3-45A6-B437-6283AFE7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9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BEF9-9DB3-4C96-A6C1-F13319885CC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1EF-12C3-45A6-B437-6283AFE7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4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BEF9-9DB3-4C96-A6C1-F13319885CC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1EF-12C3-45A6-B437-6283AFE7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4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BEF9-9DB3-4C96-A6C1-F13319885CC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1EF-12C3-45A6-B437-6283AFE7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BEF9-9DB3-4C96-A6C1-F13319885CC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1EF-12C3-45A6-B437-6283AFE7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BEF9-9DB3-4C96-A6C1-F13319885CC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1EF-12C3-45A6-B437-6283AFE7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2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BEF9-9DB3-4C96-A6C1-F13319885CC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1EF-12C3-45A6-B437-6283AFE7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8BEF9-9DB3-4C96-A6C1-F13319885CC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51EF-12C3-45A6-B437-6283AFE7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6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012" y="297210"/>
            <a:ext cx="4975537" cy="6186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DemoA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//accessing Static member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DemoA.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=1000;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DemoA.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=2000;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"x=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DemoA.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"y=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DemoA.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//accessing non static member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//z=5895;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DemoA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=3000;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DemoA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a2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DemoA</a:t>
            </a:r>
            <a:r>
              <a:rPr lang="en-US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a2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=6000;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"z=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"z=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a2</a:t>
            </a:r>
            <a:r>
              <a:rPr lang="en-US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b="1" i="1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z</a:t>
            </a:r>
            <a:r>
              <a:rPr lang="en-US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03831" y="460087"/>
            <a:ext cx="1893934" cy="5691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Stack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20517" y="460087"/>
            <a:ext cx="1876023" cy="56913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Heap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-892935" y="5209632"/>
            <a:ext cx="10689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20517" y="5266023"/>
            <a:ext cx="1876023" cy="83841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DemoA</a:t>
            </a:r>
            <a:endParaRPr lang="en-US" dirty="0" smtClean="0"/>
          </a:p>
          <a:p>
            <a:pPr algn="ctr"/>
            <a:r>
              <a:rPr lang="en-US" dirty="0" smtClean="0"/>
              <a:t>Z=3000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21742" y="5800436"/>
            <a:ext cx="1876023" cy="33677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X=1000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21742" y="5468355"/>
            <a:ext cx="1876023" cy="2756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dirty="0" smtClean="0"/>
              <a:t>=2000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503831" y="5112968"/>
            <a:ext cx="1876023" cy="30611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229600" y="5266023"/>
            <a:ext cx="1609859" cy="47802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21742" y="4705691"/>
            <a:ext cx="1876023" cy="30611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602606" y="4371214"/>
            <a:ext cx="1876023" cy="83841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DemoA</a:t>
            </a:r>
            <a:endParaRPr lang="en-US" dirty="0" smtClean="0"/>
          </a:p>
          <a:p>
            <a:pPr algn="ctr"/>
            <a:r>
              <a:rPr lang="en-US" dirty="0" smtClean="0"/>
              <a:t>Z=6000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247511" y="4841108"/>
            <a:ext cx="1484625" cy="13343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229600" y="5606200"/>
            <a:ext cx="1446727" cy="329726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247512" y="5935926"/>
            <a:ext cx="1373005" cy="56391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304728" y="5100846"/>
            <a:ext cx="1445320" cy="845531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100070" y="5113965"/>
            <a:ext cx="1649977" cy="488679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5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910470" cy="6740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DemoA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//accessing Static member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DemoA.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=1000;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DemoA.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=2000;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"x= 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DemoA.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"y= 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DemoA.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//accessing non static member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//z=5895;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=3000;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503831" y="460087"/>
            <a:ext cx="1893934" cy="5691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Stack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20517" y="460087"/>
            <a:ext cx="1876023" cy="56913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Heap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-1317004" y="5419079"/>
            <a:ext cx="10689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20516" y="3882887"/>
            <a:ext cx="1876023" cy="16492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DemoA</a:t>
            </a:r>
            <a:endParaRPr lang="en-US" dirty="0" smtClean="0"/>
          </a:p>
          <a:p>
            <a:pPr algn="ctr"/>
            <a:r>
              <a:rPr lang="en-US" dirty="0" smtClean="0"/>
              <a:t>Z=3000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21742" y="5800436"/>
            <a:ext cx="1876023" cy="33677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X=1000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21742" y="5468355"/>
            <a:ext cx="1876023" cy="2756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dirty="0" smtClean="0"/>
              <a:t>=2000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503831" y="5112968"/>
            <a:ext cx="1876023" cy="30611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620516" y="5618922"/>
            <a:ext cx="1876023" cy="544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Object</a:t>
            </a:r>
          </a:p>
        </p:txBody>
      </p:sp>
      <p:cxnSp>
        <p:nvCxnSpPr>
          <p:cNvPr id="25" name="Straight Arrow Connector 24"/>
          <p:cNvCxnSpPr>
            <a:endCxn id="16" idx="1"/>
          </p:cNvCxnSpPr>
          <p:nvPr/>
        </p:nvCxnSpPr>
        <p:spPr>
          <a:xfrm flipV="1">
            <a:off x="8216348" y="4707532"/>
            <a:ext cx="1404168" cy="59333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U-Turn Arrow 8"/>
          <p:cNvSpPr/>
          <p:nvPr/>
        </p:nvSpPr>
        <p:spPr>
          <a:xfrm rot="5400000">
            <a:off x="11212252" y="5180945"/>
            <a:ext cx="904786" cy="85051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rot="5400000">
            <a:off x="11212252" y="4105284"/>
            <a:ext cx="904786" cy="850510"/>
          </a:xfrm>
          <a:prstGeom prst="utur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3297" y="472966"/>
            <a:ext cx="3184634" cy="5691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Stack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7532" y="472965"/>
            <a:ext cx="3184634" cy="56913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Heap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3179" y="1403132"/>
            <a:ext cx="181303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 123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03179" y="2028497"/>
            <a:ext cx="181303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27532" y="5108028"/>
            <a:ext cx="3184634" cy="102738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Y=555555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19096" y="2706414"/>
            <a:ext cx="181303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27532" y="4051740"/>
            <a:ext cx="3184634" cy="102738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Y=66666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4832131" y="2935014"/>
            <a:ext cx="1295401" cy="1630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4916214" y="2257097"/>
            <a:ext cx="1211318" cy="3364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172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Venkatakrishnan Bindusaran</dc:creator>
  <cp:lastModifiedBy>Venkatakrishnan B</cp:lastModifiedBy>
  <cp:revision>8</cp:revision>
  <dcterms:created xsi:type="dcterms:W3CDTF">2015-12-23T09:11:29Z</dcterms:created>
  <dcterms:modified xsi:type="dcterms:W3CDTF">2017-08-13T10:09:26Z</dcterms:modified>
</cp:coreProperties>
</file>