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75453-050A-4AF9-9F67-33B3D249EBA2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B98D-F651-4008-9719-CC14C72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insidejvm/ed2/jvm6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foworld.com/article/2076949/how-the-java-virtual-machine-handles-method-invocation-and-return.html?page=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(not </a:t>
            </a:r>
            <a:r>
              <a:rPr lang="en-US" dirty="0" err="1" smtClean="0">
                <a:hlinkClick r:id="rId3"/>
              </a:rPr>
              <a:t>usefull</a:t>
            </a:r>
            <a:r>
              <a:rPr lang="en-US" dirty="0" smtClean="0">
                <a:hlinkClick r:id="rId3"/>
              </a:rPr>
              <a:t>)</a:t>
            </a:r>
          </a:p>
          <a:p>
            <a:r>
              <a:rPr lang="en-US" dirty="0" smtClean="0">
                <a:hlinkClick r:id="rId3"/>
              </a:rPr>
              <a:t>Java Virtual Machine's Internal Architecture (artima.com)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How the Java virtual machine handles method invocation and return | InfoWorld</a:t>
            </a:r>
            <a:endParaRPr lang="en-US" dirty="0" smtClean="0">
              <a:hlinkClick r:id="rId3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DB98D-F651-4008-9719-CC14C72CBE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8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A92C88-EC80-44A8-A9F0-FE30A1C5A0D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24516B-661E-448F-B60E-6266963EC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016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Object Memory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20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210</TotalTime>
  <Words>31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Gill Sans MT</vt:lpstr>
      <vt:lpstr>Wingdings 2</vt:lpstr>
      <vt:lpstr>Dividend</vt:lpstr>
      <vt:lpstr>Java Object Memory Layout</vt:lpstr>
      <vt:lpstr>Object Representation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Memory Layout</dc:title>
  <dc:creator>Venkatakrishnan B</dc:creator>
  <cp:lastModifiedBy>Venkatakrishnan B</cp:lastModifiedBy>
  <cp:revision>5</cp:revision>
  <dcterms:created xsi:type="dcterms:W3CDTF">2021-08-05T14:39:13Z</dcterms:created>
  <dcterms:modified xsi:type="dcterms:W3CDTF">2021-08-06T12:04:01Z</dcterms:modified>
</cp:coreProperties>
</file>