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096000" y="381000"/>
            <a:ext cx="609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019800" y="1371600"/>
            <a:ext cx="7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IOrder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191000" y="27432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SaleOrder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477000" y="27432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PurchaseOrder</a:t>
            </a:r>
            <a:endParaRPr lang="en-IN" dirty="0"/>
          </a:p>
        </p:txBody>
      </p:sp>
      <p:cxnSp>
        <p:nvCxnSpPr>
          <p:cNvPr id="8" name="Straight Arrow Connector 7"/>
          <p:cNvCxnSpPr>
            <a:stCxn id="5" idx="0"/>
            <a:endCxn id="4" idx="1"/>
          </p:cNvCxnSpPr>
          <p:nvPr/>
        </p:nvCxnSpPr>
        <p:spPr>
          <a:xfrm rot="5400000" flipH="1" flipV="1">
            <a:off x="4950083" y="1673483"/>
            <a:ext cx="1186934" cy="952500"/>
          </a:xfrm>
          <a:prstGeom prst="straightConnector1">
            <a:avLst/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4" idx="3"/>
          </p:cNvCxnSpPr>
          <p:nvPr/>
        </p:nvCxnSpPr>
        <p:spPr>
          <a:xfrm rot="16200000" flipV="1">
            <a:off x="6487614" y="1877514"/>
            <a:ext cx="1186934" cy="544438"/>
          </a:xfrm>
          <a:prstGeom prst="straightConnector1">
            <a:avLst/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5000" y="205740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85800" y="6096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2" idx="3"/>
            <a:endCxn id="3" idx="2"/>
          </p:cNvCxnSpPr>
          <p:nvPr/>
        </p:nvCxnSpPr>
        <p:spPr>
          <a:xfrm flipV="1">
            <a:off x="2362200" y="876300"/>
            <a:ext cx="3733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7600" y="5334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a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85800" y="2438400"/>
            <a:ext cx="2133600" cy="1143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IOrderFactory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>
          <a:xfrm rot="16200000" flipH="1">
            <a:off x="1181100" y="18669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3" idx="2"/>
          </p:cNvCxnSpPr>
          <p:nvPr/>
        </p:nvCxnSpPr>
        <p:spPr>
          <a:xfrm flipV="1">
            <a:off x="2819400" y="876300"/>
            <a:ext cx="32766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81200" y="40386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SOFactory</a:t>
            </a:r>
            <a:endParaRPr lang="en-IN" sz="24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53340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</a:t>
            </a:r>
            <a:r>
              <a:rPr lang="en-US" sz="2400" dirty="0" err="1" smtClean="0"/>
              <a:t>OFactory</a:t>
            </a:r>
            <a:endParaRPr lang="en-IN" sz="2400" dirty="0"/>
          </a:p>
        </p:txBody>
      </p:sp>
      <p:cxnSp>
        <p:nvCxnSpPr>
          <p:cNvPr id="20" name="Straight Arrow Connector 19"/>
          <p:cNvCxnSpPr>
            <a:stCxn id="16" idx="0"/>
            <a:endCxn id="13" idx="2"/>
          </p:cNvCxnSpPr>
          <p:nvPr/>
        </p:nvCxnSpPr>
        <p:spPr>
          <a:xfrm rot="16200000" flipV="1">
            <a:off x="2000250" y="3333750"/>
            <a:ext cx="457200" cy="952500"/>
          </a:xfrm>
          <a:prstGeom prst="straightConnector1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0"/>
            <a:endCxn id="13" idx="2"/>
          </p:cNvCxnSpPr>
          <p:nvPr/>
        </p:nvCxnSpPr>
        <p:spPr>
          <a:xfrm rot="5400000" flipH="1" flipV="1">
            <a:off x="666750" y="4248150"/>
            <a:ext cx="1752600" cy="419100"/>
          </a:xfrm>
          <a:prstGeom prst="straightConnector1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0"/>
            <a:endCxn id="5" idx="1"/>
          </p:cNvCxnSpPr>
          <p:nvPr/>
        </p:nvCxnSpPr>
        <p:spPr>
          <a:xfrm rot="5400000" flipH="1" flipV="1">
            <a:off x="3009900" y="2857500"/>
            <a:ext cx="8763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3"/>
          </p:cNvCxnSpPr>
          <p:nvPr/>
        </p:nvCxnSpPr>
        <p:spPr>
          <a:xfrm flipV="1">
            <a:off x="2133600" y="3657600"/>
            <a:ext cx="5181600" cy="209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Factory Method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 Binding</dc:title>
  <dc:creator>User1</dc:creator>
  <cp:lastModifiedBy>User1</cp:lastModifiedBy>
  <cp:revision>10</cp:revision>
  <dcterms:created xsi:type="dcterms:W3CDTF">2006-08-16T00:00:00Z</dcterms:created>
  <dcterms:modified xsi:type="dcterms:W3CDTF">2011-06-12T14:10:38Z</dcterms:modified>
</cp:coreProperties>
</file>