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EE0530-0911-4B0F-BAF0-607BE75AD3CC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1" csCatId="colorful" phldr="0"/>
      <dgm:spPr/>
      <dgm:t>
        <a:bodyPr/>
        <a:lstStyle/>
        <a:p>
          <a:endParaRPr lang="en-US"/>
        </a:p>
      </dgm:t>
    </dgm:pt>
    <dgm:pt modelId="{EE40F56F-1B65-4A36-974B-F2F4AE3169FB}">
      <dgm:prSet phldrT="[Text]" phldr="1"/>
      <dgm:spPr/>
      <dgm:t>
        <a:bodyPr/>
        <a:lstStyle/>
        <a:p>
          <a:endParaRPr lang="en-US" dirty="0"/>
        </a:p>
      </dgm:t>
    </dgm:pt>
    <dgm:pt modelId="{C79916FA-AE80-49C6-AAC3-42F01D7A504E}" type="parTrans" cxnId="{B3519146-44B2-4E12-8E4A-74BE4EA00C56}">
      <dgm:prSet/>
      <dgm:spPr/>
      <dgm:t>
        <a:bodyPr/>
        <a:lstStyle/>
        <a:p>
          <a:endParaRPr lang="en-US"/>
        </a:p>
      </dgm:t>
    </dgm:pt>
    <dgm:pt modelId="{FFB6E291-712E-4EF5-8056-C6B4B33F2F18}" type="sibTrans" cxnId="{B3519146-44B2-4E12-8E4A-74BE4EA00C56}">
      <dgm:prSet/>
      <dgm:spPr/>
      <dgm:t>
        <a:bodyPr/>
        <a:lstStyle/>
        <a:p>
          <a:endParaRPr lang="en-US"/>
        </a:p>
      </dgm:t>
    </dgm:pt>
    <dgm:pt modelId="{2433D7BB-3055-4159-9FE8-538858983242}">
      <dgm:prSet phldrT="[Text]" phldr="1"/>
      <dgm:spPr/>
      <dgm:t>
        <a:bodyPr/>
        <a:lstStyle/>
        <a:p>
          <a:endParaRPr lang="en-US" dirty="0"/>
        </a:p>
      </dgm:t>
    </dgm:pt>
    <dgm:pt modelId="{A4E8439A-F9D9-4C4E-AD9A-4B006EDB0368}" type="parTrans" cxnId="{016957CE-E5AC-47CA-AD76-4CF5A1ED2E30}">
      <dgm:prSet/>
      <dgm:spPr/>
      <dgm:t>
        <a:bodyPr/>
        <a:lstStyle/>
        <a:p>
          <a:endParaRPr lang="en-US"/>
        </a:p>
      </dgm:t>
    </dgm:pt>
    <dgm:pt modelId="{FFA6D08A-EA38-4947-AC46-32922FA780E3}" type="sibTrans" cxnId="{016957CE-E5AC-47CA-AD76-4CF5A1ED2E30}">
      <dgm:prSet/>
      <dgm:spPr/>
      <dgm:t>
        <a:bodyPr/>
        <a:lstStyle/>
        <a:p>
          <a:endParaRPr lang="en-US"/>
        </a:p>
      </dgm:t>
    </dgm:pt>
    <dgm:pt modelId="{3576E6AA-A49B-428B-91F3-9155060B2F29}">
      <dgm:prSet phldrT="[Text]" phldr="1"/>
      <dgm:spPr/>
      <dgm:t>
        <a:bodyPr/>
        <a:lstStyle/>
        <a:p>
          <a:endParaRPr lang="en-US"/>
        </a:p>
      </dgm:t>
    </dgm:pt>
    <dgm:pt modelId="{698E02EC-9D9B-470F-91B5-00CBE2A7D357}" type="parTrans" cxnId="{3176FB72-872E-4792-B009-B76FC0C4CA6C}">
      <dgm:prSet/>
      <dgm:spPr/>
      <dgm:t>
        <a:bodyPr/>
        <a:lstStyle/>
        <a:p>
          <a:endParaRPr lang="en-US"/>
        </a:p>
      </dgm:t>
    </dgm:pt>
    <dgm:pt modelId="{06744483-4C9A-40DA-8005-F586583CD80C}" type="sibTrans" cxnId="{3176FB72-872E-4792-B009-B76FC0C4CA6C}">
      <dgm:prSet/>
      <dgm:spPr/>
      <dgm:t>
        <a:bodyPr/>
        <a:lstStyle/>
        <a:p>
          <a:endParaRPr lang="en-US"/>
        </a:p>
      </dgm:t>
    </dgm:pt>
    <dgm:pt modelId="{13D9E836-1AA5-4E80-BA6E-7A12DB82DD30}">
      <dgm:prSet phldrT="[Text]" phldr="1"/>
      <dgm:spPr/>
      <dgm:t>
        <a:bodyPr/>
        <a:lstStyle/>
        <a:p>
          <a:endParaRPr lang="en-US"/>
        </a:p>
      </dgm:t>
    </dgm:pt>
    <dgm:pt modelId="{03E6D151-187F-4D42-95AD-724DD25339C1}" type="parTrans" cxnId="{D5A13D03-1417-4AF5-AEB1-583641C3CCA5}">
      <dgm:prSet/>
      <dgm:spPr/>
      <dgm:t>
        <a:bodyPr/>
        <a:lstStyle/>
        <a:p>
          <a:endParaRPr lang="en-US"/>
        </a:p>
      </dgm:t>
    </dgm:pt>
    <dgm:pt modelId="{CE79F28B-C246-43B1-9CD5-AF188674348E}" type="sibTrans" cxnId="{D5A13D03-1417-4AF5-AEB1-583641C3CCA5}">
      <dgm:prSet/>
      <dgm:spPr/>
      <dgm:t>
        <a:bodyPr/>
        <a:lstStyle/>
        <a:p>
          <a:endParaRPr lang="en-US"/>
        </a:p>
      </dgm:t>
    </dgm:pt>
    <dgm:pt modelId="{D5DBC6B4-5103-4AAF-8EB9-C3C082708C20}">
      <dgm:prSet phldrT="[Text]" phldr="1"/>
      <dgm:spPr/>
      <dgm:t>
        <a:bodyPr/>
        <a:lstStyle/>
        <a:p>
          <a:endParaRPr lang="en-US"/>
        </a:p>
      </dgm:t>
    </dgm:pt>
    <dgm:pt modelId="{D5006384-BDDA-4E9F-822B-F08D9108150C}" type="parTrans" cxnId="{8A3199A5-68B8-4237-8819-B43029E99C5E}">
      <dgm:prSet/>
      <dgm:spPr/>
      <dgm:t>
        <a:bodyPr/>
        <a:lstStyle/>
        <a:p>
          <a:endParaRPr lang="en-US"/>
        </a:p>
      </dgm:t>
    </dgm:pt>
    <dgm:pt modelId="{B58AB6EE-E632-4175-9F24-3687E8EFFDFE}" type="sibTrans" cxnId="{8A3199A5-68B8-4237-8819-B43029E99C5E}">
      <dgm:prSet/>
      <dgm:spPr/>
      <dgm:t>
        <a:bodyPr/>
        <a:lstStyle/>
        <a:p>
          <a:endParaRPr lang="en-US"/>
        </a:p>
      </dgm:t>
    </dgm:pt>
    <dgm:pt modelId="{ADC35E75-2444-47A9-87ED-F09B411F042C}">
      <dgm:prSet phldrT="[Text]" phldr="1"/>
      <dgm:spPr/>
      <dgm:t>
        <a:bodyPr/>
        <a:lstStyle/>
        <a:p>
          <a:endParaRPr lang="en-US"/>
        </a:p>
      </dgm:t>
    </dgm:pt>
    <dgm:pt modelId="{A32DCAD9-61C6-4C84-8D08-0FE192FC85DB}" type="parTrans" cxnId="{926C7F95-DC18-4AC4-A766-1F6E83872046}">
      <dgm:prSet/>
      <dgm:spPr/>
      <dgm:t>
        <a:bodyPr/>
        <a:lstStyle/>
        <a:p>
          <a:endParaRPr lang="en-US"/>
        </a:p>
      </dgm:t>
    </dgm:pt>
    <dgm:pt modelId="{50597ADF-22A6-4E31-B7D4-6A6BA867B41D}" type="sibTrans" cxnId="{926C7F95-DC18-4AC4-A766-1F6E83872046}">
      <dgm:prSet/>
      <dgm:spPr/>
      <dgm:t>
        <a:bodyPr/>
        <a:lstStyle/>
        <a:p>
          <a:endParaRPr lang="en-US"/>
        </a:p>
      </dgm:t>
    </dgm:pt>
    <dgm:pt modelId="{850EE01F-2B58-444F-86ED-3863140784DE}" type="pres">
      <dgm:prSet presAssocID="{E5EE0530-0911-4B0F-BAF0-607BE75AD3CC}" presName="Name0" presStyleCnt="0">
        <dgm:presLayoutVars>
          <dgm:chMax/>
          <dgm:chPref/>
          <dgm:dir/>
        </dgm:presLayoutVars>
      </dgm:prSet>
      <dgm:spPr/>
    </dgm:pt>
    <dgm:pt modelId="{4DF16C12-E360-4E0E-AA30-B1F65DAECE4F}" type="pres">
      <dgm:prSet presAssocID="{EE40F56F-1B65-4A36-974B-F2F4AE3169FB}" presName="parenttextcomposite" presStyleCnt="0"/>
      <dgm:spPr/>
    </dgm:pt>
    <dgm:pt modelId="{86FE9FC1-EC68-495B-B4DA-C9331F17A521}" type="pres">
      <dgm:prSet presAssocID="{EE40F56F-1B65-4A36-974B-F2F4AE3169FB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ED7150B6-F3E6-4450-9619-B1FC967B99E4}" type="pres">
      <dgm:prSet presAssocID="{EE40F56F-1B65-4A36-974B-F2F4AE3169FB}" presName="composite" presStyleCnt="0"/>
      <dgm:spPr/>
    </dgm:pt>
    <dgm:pt modelId="{38AE614E-974A-4646-BB32-B0ED16E073AE}" type="pres">
      <dgm:prSet presAssocID="{EE40F56F-1B65-4A36-974B-F2F4AE3169FB}" presName="chevron1" presStyleLbl="alignNode1" presStyleIdx="0" presStyleCnt="21"/>
      <dgm:spPr/>
    </dgm:pt>
    <dgm:pt modelId="{580AA2F7-7E1E-445C-B99D-46A8586686EB}" type="pres">
      <dgm:prSet presAssocID="{EE40F56F-1B65-4A36-974B-F2F4AE3169FB}" presName="chevron2" presStyleLbl="alignNode1" presStyleIdx="1" presStyleCnt="21"/>
      <dgm:spPr/>
    </dgm:pt>
    <dgm:pt modelId="{9CB89D39-3D17-47BF-B922-1688DFEC7EF0}" type="pres">
      <dgm:prSet presAssocID="{EE40F56F-1B65-4A36-974B-F2F4AE3169FB}" presName="chevron3" presStyleLbl="alignNode1" presStyleIdx="2" presStyleCnt="21"/>
      <dgm:spPr/>
    </dgm:pt>
    <dgm:pt modelId="{55DE0754-E80B-4AE2-832C-C738ED086A44}" type="pres">
      <dgm:prSet presAssocID="{EE40F56F-1B65-4A36-974B-F2F4AE3169FB}" presName="chevron4" presStyleLbl="alignNode1" presStyleIdx="3" presStyleCnt="21"/>
      <dgm:spPr/>
    </dgm:pt>
    <dgm:pt modelId="{4AC69629-E17D-4AA7-A6EA-B0D222827B1E}" type="pres">
      <dgm:prSet presAssocID="{EE40F56F-1B65-4A36-974B-F2F4AE3169FB}" presName="chevron5" presStyleLbl="alignNode1" presStyleIdx="4" presStyleCnt="21"/>
      <dgm:spPr/>
    </dgm:pt>
    <dgm:pt modelId="{C7344619-A05A-4B3D-9D2C-CEB979A0DB97}" type="pres">
      <dgm:prSet presAssocID="{EE40F56F-1B65-4A36-974B-F2F4AE3169FB}" presName="chevron6" presStyleLbl="alignNode1" presStyleIdx="5" presStyleCnt="21"/>
      <dgm:spPr/>
    </dgm:pt>
    <dgm:pt modelId="{95A72D63-8A5C-4A30-986E-27A0B7715686}" type="pres">
      <dgm:prSet presAssocID="{EE40F56F-1B65-4A36-974B-F2F4AE3169FB}" presName="chevron7" presStyleLbl="alignNode1" presStyleIdx="6" presStyleCnt="21"/>
      <dgm:spPr/>
    </dgm:pt>
    <dgm:pt modelId="{6307D220-A569-492E-932D-372E21FFE67F}" type="pres">
      <dgm:prSet presAssocID="{EE40F56F-1B65-4A36-974B-F2F4AE3169FB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AB18C05F-F62E-42B5-8992-0BE09B9AF347}" type="pres">
      <dgm:prSet presAssocID="{FFB6E291-712E-4EF5-8056-C6B4B33F2F18}" presName="sibTrans" presStyleCnt="0"/>
      <dgm:spPr/>
    </dgm:pt>
    <dgm:pt modelId="{21D5937E-B657-44F2-AFB3-C162FEF8B34A}" type="pres">
      <dgm:prSet presAssocID="{3576E6AA-A49B-428B-91F3-9155060B2F29}" presName="parenttextcomposite" presStyleCnt="0"/>
      <dgm:spPr/>
    </dgm:pt>
    <dgm:pt modelId="{2A00CB3A-996F-424F-B336-8E30F5AD2BCA}" type="pres">
      <dgm:prSet presAssocID="{3576E6AA-A49B-428B-91F3-9155060B2F29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2EEFDC99-ABF3-4F42-BF1A-43570D5894C9}" type="pres">
      <dgm:prSet presAssocID="{3576E6AA-A49B-428B-91F3-9155060B2F29}" presName="composite" presStyleCnt="0"/>
      <dgm:spPr/>
    </dgm:pt>
    <dgm:pt modelId="{B390DCD0-7AE0-4508-A96F-A0E5A60307EE}" type="pres">
      <dgm:prSet presAssocID="{3576E6AA-A49B-428B-91F3-9155060B2F29}" presName="chevron1" presStyleLbl="alignNode1" presStyleIdx="7" presStyleCnt="21"/>
      <dgm:spPr/>
    </dgm:pt>
    <dgm:pt modelId="{101E801B-B14E-47D0-BB69-7B16935C194A}" type="pres">
      <dgm:prSet presAssocID="{3576E6AA-A49B-428B-91F3-9155060B2F29}" presName="chevron2" presStyleLbl="alignNode1" presStyleIdx="8" presStyleCnt="21"/>
      <dgm:spPr/>
    </dgm:pt>
    <dgm:pt modelId="{8C7AD4AA-495A-419A-8FC0-E122CF686A96}" type="pres">
      <dgm:prSet presAssocID="{3576E6AA-A49B-428B-91F3-9155060B2F29}" presName="chevron3" presStyleLbl="alignNode1" presStyleIdx="9" presStyleCnt="21"/>
      <dgm:spPr/>
    </dgm:pt>
    <dgm:pt modelId="{908D733D-AE13-4E21-A653-7978E4580E13}" type="pres">
      <dgm:prSet presAssocID="{3576E6AA-A49B-428B-91F3-9155060B2F29}" presName="chevron4" presStyleLbl="alignNode1" presStyleIdx="10" presStyleCnt="21"/>
      <dgm:spPr/>
    </dgm:pt>
    <dgm:pt modelId="{8E77B201-D841-4698-9D7B-86B519BCBBC8}" type="pres">
      <dgm:prSet presAssocID="{3576E6AA-A49B-428B-91F3-9155060B2F29}" presName="chevron5" presStyleLbl="alignNode1" presStyleIdx="11" presStyleCnt="21"/>
      <dgm:spPr/>
    </dgm:pt>
    <dgm:pt modelId="{3C3DA0B1-D141-4C91-B6F8-DCFC26160BD1}" type="pres">
      <dgm:prSet presAssocID="{3576E6AA-A49B-428B-91F3-9155060B2F29}" presName="chevron6" presStyleLbl="alignNode1" presStyleIdx="12" presStyleCnt="21"/>
      <dgm:spPr/>
    </dgm:pt>
    <dgm:pt modelId="{F11115DD-485B-40B6-9259-0157AA1B5C9B}" type="pres">
      <dgm:prSet presAssocID="{3576E6AA-A49B-428B-91F3-9155060B2F29}" presName="chevron7" presStyleLbl="alignNode1" presStyleIdx="13" presStyleCnt="21"/>
      <dgm:spPr/>
    </dgm:pt>
    <dgm:pt modelId="{093FEE92-B5DA-4281-8DD4-CCD071E04315}" type="pres">
      <dgm:prSet presAssocID="{3576E6AA-A49B-428B-91F3-9155060B2F29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D6BF2728-DDEA-4565-8F3E-D8BEA86FF24D}" type="pres">
      <dgm:prSet presAssocID="{06744483-4C9A-40DA-8005-F586583CD80C}" presName="sibTrans" presStyleCnt="0"/>
      <dgm:spPr/>
    </dgm:pt>
    <dgm:pt modelId="{E3816D2E-79E8-4B68-A4AC-6A10CD266C7B}" type="pres">
      <dgm:prSet presAssocID="{D5DBC6B4-5103-4AAF-8EB9-C3C082708C20}" presName="parenttextcomposite" presStyleCnt="0"/>
      <dgm:spPr/>
    </dgm:pt>
    <dgm:pt modelId="{C07640C5-87BB-43EF-9733-3A57BB6B3196}" type="pres">
      <dgm:prSet presAssocID="{D5DBC6B4-5103-4AAF-8EB9-C3C082708C20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40C367DC-F6C4-420B-8E01-65B9B74DA94F}" type="pres">
      <dgm:prSet presAssocID="{D5DBC6B4-5103-4AAF-8EB9-C3C082708C20}" presName="composite" presStyleCnt="0"/>
      <dgm:spPr/>
    </dgm:pt>
    <dgm:pt modelId="{6086E32B-349A-4B81-B954-27C387A53DCE}" type="pres">
      <dgm:prSet presAssocID="{D5DBC6B4-5103-4AAF-8EB9-C3C082708C20}" presName="chevron1" presStyleLbl="alignNode1" presStyleIdx="14" presStyleCnt="21"/>
      <dgm:spPr/>
    </dgm:pt>
    <dgm:pt modelId="{25D05C53-2541-417F-8497-7861FEE43640}" type="pres">
      <dgm:prSet presAssocID="{D5DBC6B4-5103-4AAF-8EB9-C3C082708C20}" presName="chevron2" presStyleLbl="alignNode1" presStyleIdx="15" presStyleCnt="21"/>
      <dgm:spPr/>
    </dgm:pt>
    <dgm:pt modelId="{182A8CA1-D8B8-4E86-90C2-F51230F3EF81}" type="pres">
      <dgm:prSet presAssocID="{D5DBC6B4-5103-4AAF-8EB9-C3C082708C20}" presName="chevron3" presStyleLbl="alignNode1" presStyleIdx="16" presStyleCnt="21"/>
      <dgm:spPr/>
    </dgm:pt>
    <dgm:pt modelId="{377E948A-6993-413C-90E0-1E0D47A28BA9}" type="pres">
      <dgm:prSet presAssocID="{D5DBC6B4-5103-4AAF-8EB9-C3C082708C20}" presName="chevron4" presStyleLbl="alignNode1" presStyleIdx="17" presStyleCnt="21"/>
      <dgm:spPr/>
    </dgm:pt>
    <dgm:pt modelId="{E481CC2B-094B-4C0D-B73A-6EFDD5D7A6ED}" type="pres">
      <dgm:prSet presAssocID="{D5DBC6B4-5103-4AAF-8EB9-C3C082708C20}" presName="chevron5" presStyleLbl="alignNode1" presStyleIdx="18" presStyleCnt="21"/>
      <dgm:spPr/>
    </dgm:pt>
    <dgm:pt modelId="{7AB47066-BA6E-45C0-8312-4425704C5EB4}" type="pres">
      <dgm:prSet presAssocID="{D5DBC6B4-5103-4AAF-8EB9-C3C082708C20}" presName="chevron6" presStyleLbl="alignNode1" presStyleIdx="19" presStyleCnt="21"/>
      <dgm:spPr/>
    </dgm:pt>
    <dgm:pt modelId="{FCC80F0C-45D0-4056-8674-B71CD87E2EE1}" type="pres">
      <dgm:prSet presAssocID="{D5DBC6B4-5103-4AAF-8EB9-C3C082708C20}" presName="chevron7" presStyleLbl="alignNode1" presStyleIdx="20" presStyleCnt="21"/>
      <dgm:spPr/>
    </dgm:pt>
    <dgm:pt modelId="{ACE6C69C-D176-48D2-AC09-23048F867C89}" type="pres">
      <dgm:prSet presAssocID="{D5DBC6B4-5103-4AAF-8EB9-C3C082708C20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00E925C5-D152-4D6F-9ADE-68F731729424}" type="presOf" srcId="{EE40F56F-1B65-4A36-974B-F2F4AE3169FB}" destId="{86FE9FC1-EC68-495B-B4DA-C9331F17A521}" srcOrd="0" destOrd="0" presId="urn:microsoft.com/office/officeart/2008/layout/VerticalAccentList"/>
    <dgm:cxn modelId="{E6C0AC40-520F-445F-8799-9214CEA06F87}" type="presOf" srcId="{E5EE0530-0911-4B0F-BAF0-607BE75AD3CC}" destId="{850EE01F-2B58-444F-86ED-3863140784DE}" srcOrd="0" destOrd="0" presId="urn:microsoft.com/office/officeart/2008/layout/VerticalAccentList"/>
    <dgm:cxn modelId="{A78CC5C5-D6CE-4459-8AFF-83254F311B36}" type="presOf" srcId="{3576E6AA-A49B-428B-91F3-9155060B2F29}" destId="{2A00CB3A-996F-424F-B336-8E30F5AD2BCA}" srcOrd="0" destOrd="0" presId="urn:microsoft.com/office/officeart/2008/layout/VerticalAccentList"/>
    <dgm:cxn modelId="{B3519146-44B2-4E12-8E4A-74BE4EA00C56}" srcId="{E5EE0530-0911-4B0F-BAF0-607BE75AD3CC}" destId="{EE40F56F-1B65-4A36-974B-F2F4AE3169FB}" srcOrd="0" destOrd="0" parTransId="{C79916FA-AE80-49C6-AAC3-42F01D7A504E}" sibTransId="{FFB6E291-712E-4EF5-8056-C6B4B33F2F18}"/>
    <dgm:cxn modelId="{712A81F3-6D31-4B0B-815C-B60AC91A7C82}" type="presOf" srcId="{2433D7BB-3055-4159-9FE8-538858983242}" destId="{6307D220-A569-492E-932D-372E21FFE67F}" srcOrd="0" destOrd="0" presId="urn:microsoft.com/office/officeart/2008/layout/VerticalAccentList"/>
    <dgm:cxn modelId="{3176FB72-872E-4792-B009-B76FC0C4CA6C}" srcId="{E5EE0530-0911-4B0F-BAF0-607BE75AD3CC}" destId="{3576E6AA-A49B-428B-91F3-9155060B2F29}" srcOrd="1" destOrd="0" parTransId="{698E02EC-9D9B-470F-91B5-00CBE2A7D357}" sibTransId="{06744483-4C9A-40DA-8005-F586583CD80C}"/>
    <dgm:cxn modelId="{8A3199A5-68B8-4237-8819-B43029E99C5E}" srcId="{E5EE0530-0911-4B0F-BAF0-607BE75AD3CC}" destId="{D5DBC6B4-5103-4AAF-8EB9-C3C082708C20}" srcOrd="2" destOrd="0" parTransId="{D5006384-BDDA-4E9F-822B-F08D9108150C}" sibTransId="{B58AB6EE-E632-4175-9F24-3687E8EFFDFE}"/>
    <dgm:cxn modelId="{D5A13D03-1417-4AF5-AEB1-583641C3CCA5}" srcId="{3576E6AA-A49B-428B-91F3-9155060B2F29}" destId="{13D9E836-1AA5-4E80-BA6E-7A12DB82DD30}" srcOrd="0" destOrd="0" parTransId="{03E6D151-187F-4D42-95AD-724DD25339C1}" sibTransId="{CE79F28B-C246-43B1-9CD5-AF188674348E}"/>
    <dgm:cxn modelId="{97A66440-1C35-4DFA-BF21-B279CF89F776}" type="presOf" srcId="{ADC35E75-2444-47A9-87ED-F09B411F042C}" destId="{ACE6C69C-D176-48D2-AC09-23048F867C89}" srcOrd="0" destOrd="0" presId="urn:microsoft.com/office/officeart/2008/layout/VerticalAccentList"/>
    <dgm:cxn modelId="{926C7F95-DC18-4AC4-A766-1F6E83872046}" srcId="{D5DBC6B4-5103-4AAF-8EB9-C3C082708C20}" destId="{ADC35E75-2444-47A9-87ED-F09B411F042C}" srcOrd="0" destOrd="0" parTransId="{A32DCAD9-61C6-4C84-8D08-0FE192FC85DB}" sibTransId="{50597ADF-22A6-4E31-B7D4-6A6BA867B41D}"/>
    <dgm:cxn modelId="{016957CE-E5AC-47CA-AD76-4CF5A1ED2E30}" srcId="{EE40F56F-1B65-4A36-974B-F2F4AE3169FB}" destId="{2433D7BB-3055-4159-9FE8-538858983242}" srcOrd="0" destOrd="0" parTransId="{A4E8439A-F9D9-4C4E-AD9A-4B006EDB0368}" sibTransId="{FFA6D08A-EA38-4947-AC46-32922FA780E3}"/>
    <dgm:cxn modelId="{BC150B39-3753-4268-88FB-3F357B60E5BF}" type="presOf" srcId="{13D9E836-1AA5-4E80-BA6E-7A12DB82DD30}" destId="{093FEE92-B5DA-4281-8DD4-CCD071E04315}" srcOrd="0" destOrd="0" presId="urn:microsoft.com/office/officeart/2008/layout/VerticalAccentList"/>
    <dgm:cxn modelId="{8E2D3353-ED93-4C53-A70E-4025D1E99310}" type="presOf" srcId="{D5DBC6B4-5103-4AAF-8EB9-C3C082708C20}" destId="{C07640C5-87BB-43EF-9733-3A57BB6B3196}" srcOrd="0" destOrd="0" presId="urn:microsoft.com/office/officeart/2008/layout/VerticalAccentList"/>
    <dgm:cxn modelId="{741579CF-D1A9-4502-951C-A996239A2AFC}" type="presParOf" srcId="{850EE01F-2B58-444F-86ED-3863140784DE}" destId="{4DF16C12-E360-4E0E-AA30-B1F65DAECE4F}" srcOrd="0" destOrd="0" presId="urn:microsoft.com/office/officeart/2008/layout/VerticalAccentList"/>
    <dgm:cxn modelId="{0A91F1E9-7498-4FEA-8257-732D4B644C36}" type="presParOf" srcId="{4DF16C12-E360-4E0E-AA30-B1F65DAECE4F}" destId="{86FE9FC1-EC68-495B-B4DA-C9331F17A521}" srcOrd="0" destOrd="0" presId="urn:microsoft.com/office/officeart/2008/layout/VerticalAccentList"/>
    <dgm:cxn modelId="{494C172A-C1A9-400C-81A0-F3721D32A590}" type="presParOf" srcId="{850EE01F-2B58-444F-86ED-3863140784DE}" destId="{ED7150B6-F3E6-4450-9619-B1FC967B99E4}" srcOrd="1" destOrd="0" presId="urn:microsoft.com/office/officeart/2008/layout/VerticalAccentList"/>
    <dgm:cxn modelId="{508AEBD2-75B4-4513-8C1F-C14BD24741C5}" type="presParOf" srcId="{ED7150B6-F3E6-4450-9619-B1FC967B99E4}" destId="{38AE614E-974A-4646-BB32-B0ED16E073AE}" srcOrd="0" destOrd="0" presId="urn:microsoft.com/office/officeart/2008/layout/VerticalAccentList"/>
    <dgm:cxn modelId="{8E0A2641-F550-4984-B789-100016A0CE10}" type="presParOf" srcId="{ED7150B6-F3E6-4450-9619-B1FC967B99E4}" destId="{580AA2F7-7E1E-445C-B99D-46A8586686EB}" srcOrd="1" destOrd="0" presId="urn:microsoft.com/office/officeart/2008/layout/VerticalAccentList"/>
    <dgm:cxn modelId="{56EAABDF-3173-4CF7-B8B2-4D9F4BBA92FC}" type="presParOf" srcId="{ED7150B6-F3E6-4450-9619-B1FC967B99E4}" destId="{9CB89D39-3D17-47BF-B922-1688DFEC7EF0}" srcOrd="2" destOrd="0" presId="urn:microsoft.com/office/officeart/2008/layout/VerticalAccentList"/>
    <dgm:cxn modelId="{0AA47913-4A43-464A-BB8E-A7FFFC59E5B6}" type="presParOf" srcId="{ED7150B6-F3E6-4450-9619-B1FC967B99E4}" destId="{55DE0754-E80B-4AE2-832C-C738ED086A44}" srcOrd="3" destOrd="0" presId="urn:microsoft.com/office/officeart/2008/layout/VerticalAccentList"/>
    <dgm:cxn modelId="{19D45C97-CEA6-47CA-8477-093C4A0B8E97}" type="presParOf" srcId="{ED7150B6-F3E6-4450-9619-B1FC967B99E4}" destId="{4AC69629-E17D-4AA7-A6EA-B0D222827B1E}" srcOrd="4" destOrd="0" presId="urn:microsoft.com/office/officeart/2008/layout/VerticalAccentList"/>
    <dgm:cxn modelId="{EF481E12-8926-4FA8-948C-A89959646E23}" type="presParOf" srcId="{ED7150B6-F3E6-4450-9619-B1FC967B99E4}" destId="{C7344619-A05A-4B3D-9D2C-CEB979A0DB97}" srcOrd="5" destOrd="0" presId="urn:microsoft.com/office/officeart/2008/layout/VerticalAccentList"/>
    <dgm:cxn modelId="{810B2DFB-99D5-4E14-8C77-932565E82DFD}" type="presParOf" srcId="{ED7150B6-F3E6-4450-9619-B1FC967B99E4}" destId="{95A72D63-8A5C-4A30-986E-27A0B7715686}" srcOrd="6" destOrd="0" presId="urn:microsoft.com/office/officeart/2008/layout/VerticalAccentList"/>
    <dgm:cxn modelId="{BC3C1DF0-3D62-472D-94A6-0FE2D6E43111}" type="presParOf" srcId="{ED7150B6-F3E6-4450-9619-B1FC967B99E4}" destId="{6307D220-A569-492E-932D-372E21FFE67F}" srcOrd="7" destOrd="0" presId="urn:microsoft.com/office/officeart/2008/layout/VerticalAccentList"/>
    <dgm:cxn modelId="{05252C23-3044-4ED6-B2B0-4AD32118830B}" type="presParOf" srcId="{850EE01F-2B58-444F-86ED-3863140784DE}" destId="{AB18C05F-F62E-42B5-8992-0BE09B9AF347}" srcOrd="2" destOrd="0" presId="urn:microsoft.com/office/officeart/2008/layout/VerticalAccentList"/>
    <dgm:cxn modelId="{6CC07831-4D2B-49C0-934C-4454FB8DB985}" type="presParOf" srcId="{850EE01F-2B58-444F-86ED-3863140784DE}" destId="{21D5937E-B657-44F2-AFB3-C162FEF8B34A}" srcOrd="3" destOrd="0" presId="urn:microsoft.com/office/officeart/2008/layout/VerticalAccentList"/>
    <dgm:cxn modelId="{9D16F89C-ED89-4140-A5C1-A1A81AA11551}" type="presParOf" srcId="{21D5937E-B657-44F2-AFB3-C162FEF8B34A}" destId="{2A00CB3A-996F-424F-B336-8E30F5AD2BCA}" srcOrd="0" destOrd="0" presId="urn:microsoft.com/office/officeart/2008/layout/VerticalAccentList"/>
    <dgm:cxn modelId="{7D1611E5-8DBE-40F3-A4AD-7D89783E2D35}" type="presParOf" srcId="{850EE01F-2B58-444F-86ED-3863140784DE}" destId="{2EEFDC99-ABF3-4F42-BF1A-43570D5894C9}" srcOrd="4" destOrd="0" presId="urn:microsoft.com/office/officeart/2008/layout/VerticalAccentList"/>
    <dgm:cxn modelId="{2FC8E5F1-72E2-4F3E-AD4A-6B83E9CA2075}" type="presParOf" srcId="{2EEFDC99-ABF3-4F42-BF1A-43570D5894C9}" destId="{B390DCD0-7AE0-4508-A96F-A0E5A60307EE}" srcOrd="0" destOrd="0" presId="urn:microsoft.com/office/officeart/2008/layout/VerticalAccentList"/>
    <dgm:cxn modelId="{DEA97C0E-7A5D-4C95-BC4F-7B41B708D72B}" type="presParOf" srcId="{2EEFDC99-ABF3-4F42-BF1A-43570D5894C9}" destId="{101E801B-B14E-47D0-BB69-7B16935C194A}" srcOrd="1" destOrd="0" presId="urn:microsoft.com/office/officeart/2008/layout/VerticalAccentList"/>
    <dgm:cxn modelId="{7DBE8E69-848D-44F6-A45D-184A977BB563}" type="presParOf" srcId="{2EEFDC99-ABF3-4F42-BF1A-43570D5894C9}" destId="{8C7AD4AA-495A-419A-8FC0-E122CF686A96}" srcOrd="2" destOrd="0" presId="urn:microsoft.com/office/officeart/2008/layout/VerticalAccentList"/>
    <dgm:cxn modelId="{D288057A-D831-4B53-A4B3-A6CDA6066528}" type="presParOf" srcId="{2EEFDC99-ABF3-4F42-BF1A-43570D5894C9}" destId="{908D733D-AE13-4E21-A653-7978E4580E13}" srcOrd="3" destOrd="0" presId="urn:microsoft.com/office/officeart/2008/layout/VerticalAccentList"/>
    <dgm:cxn modelId="{86FFD0B1-64E1-4CC9-B6AE-5B6CC70C6235}" type="presParOf" srcId="{2EEFDC99-ABF3-4F42-BF1A-43570D5894C9}" destId="{8E77B201-D841-4698-9D7B-86B519BCBBC8}" srcOrd="4" destOrd="0" presId="urn:microsoft.com/office/officeart/2008/layout/VerticalAccentList"/>
    <dgm:cxn modelId="{CC1A04B8-1C15-4538-A15E-1EB1FEBC2771}" type="presParOf" srcId="{2EEFDC99-ABF3-4F42-BF1A-43570D5894C9}" destId="{3C3DA0B1-D141-4C91-B6F8-DCFC26160BD1}" srcOrd="5" destOrd="0" presId="urn:microsoft.com/office/officeart/2008/layout/VerticalAccentList"/>
    <dgm:cxn modelId="{F4D047CC-C453-4A39-BFC4-F03EC5B32C24}" type="presParOf" srcId="{2EEFDC99-ABF3-4F42-BF1A-43570D5894C9}" destId="{F11115DD-485B-40B6-9259-0157AA1B5C9B}" srcOrd="6" destOrd="0" presId="urn:microsoft.com/office/officeart/2008/layout/VerticalAccentList"/>
    <dgm:cxn modelId="{6F66975B-93E0-49B7-8614-041C71DCF856}" type="presParOf" srcId="{2EEFDC99-ABF3-4F42-BF1A-43570D5894C9}" destId="{093FEE92-B5DA-4281-8DD4-CCD071E04315}" srcOrd="7" destOrd="0" presId="urn:microsoft.com/office/officeart/2008/layout/VerticalAccentList"/>
    <dgm:cxn modelId="{73DB5328-2ACB-4F4D-9A4E-26D21F783179}" type="presParOf" srcId="{850EE01F-2B58-444F-86ED-3863140784DE}" destId="{D6BF2728-DDEA-4565-8F3E-D8BEA86FF24D}" srcOrd="5" destOrd="0" presId="urn:microsoft.com/office/officeart/2008/layout/VerticalAccentList"/>
    <dgm:cxn modelId="{97490FCA-8565-40BA-B1CB-8830798E20CE}" type="presParOf" srcId="{850EE01F-2B58-444F-86ED-3863140784DE}" destId="{E3816D2E-79E8-4B68-A4AC-6A10CD266C7B}" srcOrd="6" destOrd="0" presId="urn:microsoft.com/office/officeart/2008/layout/VerticalAccentList"/>
    <dgm:cxn modelId="{59558DD7-496F-410E-8797-79A3FD2160F8}" type="presParOf" srcId="{E3816D2E-79E8-4B68-A4AC-6A10CD266C7B}" destId="{C07640C5-87BB-43EF-9733-3A57BB6B3196}" srcOrd="0" destOrd="0" presId="urn:microsoft.com/office/officeart/2008/layout/VerticalAccentList"/>
    <dgm:cxn modelId="{3372A1E6-263E-4C8E-9044-EDC5AD5DCFF8}" type="presParOf" srcId="{850EE01F-2B58-444F-86ED-3863140784DE}" destId="{40C367DC-F6C4-420B-8E01-65B9B74DA94F}" srcOrd="7" destOrd="0" presId="urn:microsoft.com/office/officeart/2008/layout/VerticalAccentList"/>
    <dgm:cxn modelId="{42A9ADCA-DD50-4E84-B5B4-2D6F2519318E}" type="presParOf" srcId="{40C367DC-F6C4-420B-8E01-65B9B74DA94F}" destId="{6086E32B-349A-4B81-B954-27C387A53DCE}" srcOrd="0" destOrd="0" presId="urn:microsoft.com/office/officeart/2008/layout/VerticalAccentList"/>
    <dgm:cxn modelId="{A1421223-838E-428A-B455-5DAB4FC6CA06}" type="presParOf" srcId="{40C367DC-F6C4-420B-8E01-65B9B74DA94F}" destId="{25D05C53-2541-417F-8497-7861FEE43640}" srcOrd="1" destOrd="0" presId="urn:microsoft.com/office/officeart/2008/layout/VerticalAccentList"/>
    <dgm:cxn modelId="{4FAD66DB-132A-42BF-9FBD-751E1371656B}" type="presParOf" srcId="{40C367DC-F6C4-420B-8E01-65B9B74DA94F}" destId="{182A8CA1-D8B8-4E86-90C2-F51230F3EF81}" srcOrd="2" destOrd="0" presId="urn:microsoft.com/office/officeart/2008/layout/VerticalAccentList"/>
    <dgm:cxn modelId="{AAB2A509-C263-4F70-835A-1BF5837ED1E3}" type="presParOf" srcId="{40C367DC-F6C4-420B-8E01-65B9B74DA94F}" destId="{377E948A-6993-413C-90E0-1E0D47A28BA9}" srcOrd="3" destOrd="0" presId="urn:microsoft.com/office/officeart/2008/layout/VerticalAccentList"/>
    <dgm:cxn modelId="{69BAA3A1-98CE-4495-B342-60A299866473}" type="presParOf" srcId="{40C367DC-F6C4-420B-8E01-65B9B74DA94F}" destId="{E481CC2B-094B-4C0D-B73A-6EFDD5D7A6ED}" srcOrd="4" destOrd="0" presId="urn:microsoft.com/office/officeart/2008/layout/VerticalAccentList"/>
    <dgm:cxn modelId="{83FE492E-188C-453E-8448-65AFD1D313E9}" type="presParOf" srcId="{40C367DC-F6C4-420B-8E01-65B9B74DA94F}" destId="{7AB47066-BA6E-45C0-8312-4425704C5EB4}" srcOrd="5" destOrd="0" presId="urn:microsoft.com/office/officeart/2008/layout/VerticalAccentList"/>
    <dgm:cxn modelId="{C3743564-8514-48AD-86CB-04D28265C00A}" type="presParOf" srcId="{40C367DC-F6C4-420B-8E01-65B9B74DA94F}" destId="{FCC80F0C-45D0-4056-8674-B71CD87E2EE1}" srcOrd="6" destOrd="0" presId="urn:microsoft.com/office/officeart/2008/layout/VerticalAccentList"/>
    <dgm:cxn modelId="{B7D1B232-893D-4729-A046-5FAD4B511607}" type="presParOf" srcId="{40C367DC-F6C4-420B-8E01-65B9B74DA94F}" destId="{ACE6C69C-D176-48D2-AC09-23048F867C89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E9FC1-EC68-495B-B4DA-C9331F17A521}">
      <dsp:nvSpPr>
        <dsp:cNvPr id="0" name=""/>
        <dsp:cNvSpPr/>
      </dsp:nvSpPr>
      <dsp:spPr>
        <a:xfrm>
          <a:off x="661227" y="442"/>
          <a:ext cx="6315075" cy="574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661227" y="442"/>
        <a:ext cx="6315075" cy="574097"/>
      </dsp:txXfrm>
    </dsp:sp>
    <dsp:sp modelId="{38AE614E-974A-4646-BB32-B0ED16E073AE}">
      <dsp:nvSpPr>
        <dsp:cNvPr id="0" name=""/>
        <dsp:cNvSpPr/>
      </dsp:nvSpPr>
      <dsp:spPr>
        <a:xfrm>
          <a:off x="661227" y="574540"/>
          <a:ext cx="1477727" cy="1169458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0AA2F7-7E1E-445C-B99D-46A8586686EB}">
      <dsp:nvSpPr>
        <dsp:cNvPr id="0" name=""/>
        <dsp:cNvSpPr/>
      </dsp:nvSpPr>
      <dsp:spPr>
        <a:xfrm>
          <a:off x="1548845" y="574540"/>
          <a:ext cx="1477727" cy="1169458"/>
        </a:xfrm>
        <a:prstGeom prst="chevron">
          <a:avLst>
            <a:gd name="adj" fmla="val 706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B89D39-3D17-47BF-B922-1688DFEC7EF0}">
      <dsp:nvSpPr>
        <dsp:cNvPr id="0" name=""/>
        <dsp:cNvSpPr/>
      </dsp:nvSpPr>
      <dsp:spPr>
        <a:xfrm>
          <a:off x="2437166" y="574540"/>
          <a:ext cx="1477727" cy="1169458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E0754-E80B-4AE2-832C-C738ED086A44}">
      <dsp:nvSpPr>
        <dsp:cNvPr id="0" name=""/>
        <dsp:cNvSpPr/>
      </dsp:nvSpPr>
      <dsp:spPr>
        <a:xfrm>
          <a:off x="3324785" y="574540"/>
          <a:ext cx="1477727" cy="1169458"/>
        </a:xfrm>
        <a:prstGeom prst="chevron">
          <a:avLst>
            <a:gd name="adj" fmla="val 706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69629-E17D-4AA7-A6EA-B0D222827B1E}">
      <dsp:nvSpPr>
        <dsp:cNvPr id="0" name=""/>
        <dsp:cNvSpPr/>
      </dsp:nvSpPr>
      <dsp:spPr>
        <a:xfrm>
          <a:off x="4213105" y="574540"/>
          <a:ext cx="1477727" cy="1169458"/>
        </a:xfrm>
        <a:prstGeom prst="chevron">
          <a:avLst>
            <a:gd name="adj" fmla="val 706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44619-A05A-4B3D-9D2C-CEB979A0DB97}">
      <dsp:nvSpPr>
        <dsp:cNvPr id="0" name=""/>
        <dsp:cNvSpPr/>
      </dsp:nvSpPr>
      <dsp:spPr>
        <a:xfrm>
          <a:off x="5100724" y="574540"/>
          <a:ext cx="1477727" cy="1169458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72D63-8A5C-4A30-986E-27A0B7715686}">
      <dsp:nvSpPr>
        <dsp:cNvPr id="0" name=""/>
        <dsp:cNvSpPr/>
      </dsp:nvSpPr>
      <dsp:spPr>
        <a:xfrm>
          <a:off x="5989045" y="574540"/>
          <a:ext cx="1477727" cy="1169458"/>
        </a:xfrm>
        <a:prstGeom prst="chevron">
          <a:avLst>
            <a:gd name="adj" fmla="val 706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7D220-A569-492E-932D-372E21FFE67F}">
      <dsp:nvSpPr>
        <dsp:cNvPr id="0" name=""/>
        <dsp:cNvSpPr/>
      </dsp:nvSpPr>
      <dsp:spPr>
        <a:xfrm>
          <a:off x="661227" y="691486"/>
          <a:ext cx="6397170" cy="9355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661227" y="691486"/>
        <a:ext cx="6397170" cy="935566"/>
      </dsp:txXfrm>
    </dsp:sp>
    <dsp:sp modelId="{2A00CB3A-996F-424F-B336-8E30F5AD2BCA}">
      <dsp:nvSpPr>
        <dsp:cNvPr id="0" name=""/>
        <dsp:cNvSpPr/>
      </dsp:nvSpPr>
      <dsp:spPr>
        <a:xfrm>
          <a:off x="661227" y="1837555"/>
          <a:ext cx="6315075" cy="574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661227" y="1837555"/>
        <a:ext cx="6315075" cy="574097"/>
      </dsp:txXfrm>
    </dsp:sp>
    <dsp:sp modelId="{B390DCD0-7AE0-4508-A96F-A0E5A60307EE}">
      <dsp:nvSpPr>
        <dsp:cNvPr id="0" name=""/>
        <dsp:cNvSpPr/>
      </dsp:nvSpPr>
      <dsp:spPr>
        <a:xfrm>
          <a:off x="661227" y="2411653"/>
          <a:ext cx="1477727" cy="1169458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E801B-B14E-47D0-BB69-7B16935C194A}">
      <dsp:nvSpPr>
        <dsp:cNvPr id="0" name=""/>
        <dsp:cNvSpPr/>
      </dsp:nvSpPr>
      <dsp:spPr>
        <a:xfrm>
          <a:off x="1548845" y="2411653"/>
          <a:ext cx="1477727" cy="1169458"/>
        </a:xfrm>
        <a:prstGeom prst="chevron">
          <a:avLst>
            <a:gd name="adj" fmla="val 706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7AD4AA-495A-419A-8FC0-E122CF686A96}">
      <dsp:nvSpPr>
        <dsp:cNvPr id="0" name=""/>
        <dsp:cNvSpPr/>
      </dsp:nvSpPr>
      <dsp:spPr>
        <a:xfrm>
          <a:off x="2437166" y="2411653"/>
          <a:ext cx="1477727" cy="1169458"/>
        </a:xfrm>
        <a:prstGeom prst="chevron">
          <a:avLst>
            <a:gd name="adj" fmla="val 706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D733D-AE13-4E21-A653-7978E4580E13}">
      <dsp:nvSpPr>
        <dsp:cNvPr id="0" name=""/>
        <dsp:cNvSpPr/>
      </dsp:nvSpPr>
      <dsp:spPr>
        <a:xfrm>
          <a:off x="3324785" y="2411653"/>
          <a:ext cx="1477727" cy="1169458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7B201-D841-4698-9D7B-86B519BCBBC8}">
      <dsp:nvSpPr>
        <dsp:cNvPr id="0" name=""/>
        <dsp:cNvSpPr/>
      </dsp:nvSpPr>
      <dsp:spPr>
        <a:xfrm>
          <a:off x="4213105" y="2411653"/>
          <a:ext cx="1477727" cy="1169458"/>
        </a:xfrm>
        <a:prstGeom prst="chevron">
          <a:avLst>
            <a:gd name="adj" fmla="val 706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DA0B1-D141-4C91-B6F8-DCFC26160BD1}">
      <dsp:nvSpPr>
        <dsp:cNvPr id="0" name=""/>
        <dsp:cNvSpPr/>
      </dsp:nvSpPr>
      <dsp:spPr>
        <a:xfrm>
          <a:off x="5100724" y="2411653"/>
          <a:ext cx="1477727" cy="1169458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115DD-485B-40B6-9259-0157AA1B5C9B}">
      <dsp:nvSpPr>
        <dsp:cNvPr id="0" name=""/>
        <dsp:cNvSpPr/>
      </dsp:nvSpPr>
      <dsp:spPr>
        <a:xfrm>
          <a:off x="5989045" y="2411653"/>
          <a:ext cx="1477727" cy="1169458"/>
        </a:xfrm>
        <a:prstGeom prst="chevron">
          <a:avLst>
            <a:gd name="adj" fmla="val 706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3FEE92-B5DA-4281-8DD4-CCD071E04315}">
      <dsp:nvSpPr>
        <dsp:cNvPr id="0" name=""/>
        <dsp:cNvSpPr/>
      </dsp:nvSpPr>
      <dsp:spPr>
        <a:xfrm>
          <a:off x="661227" y="2528599"/>
          <a:ext cx="6397170" cy="9355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61227" y="2528599"/>
        <a:ext cx="6397170" cy="935566"/>
      </dsp:txXfrm>
    </dsp:sp>
    <dsp:sp modelId="{C07640C5-87BB-43EF-9733-3A57BB6B3196}">
      <dsp:nvSpPr>
        <dsp:cNvPr id="0" name=""/>
        <dsp:cNvSpPr/>
      </dsp:nvSpPr>
      <dsp:spPr>
        <a:xfrm>
          <a:off x="661227" y="3674668"/>
          <a:ext cx="6315075" cy="574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661227" y="3674668"/>
        <a:ext cx="6315075" cy="574097"/>
      </dsp:txXfrm>
    </dsp:sp>
    <dsp:sp modelId="{6086E32B-349A-4B81-B954-27C387A53DCE}">
      <dsp:nvSpPr>
        <dsp:cNvPr id="0" name=""/>
        <dsp:cNvSpPr/>
      </dsp:nvSpPr>
      <dsp:spPr>
        <a:xfrm>
          <a:off x="661227" y="4248765"/>
          <a:ext cx="1477727" cy="1169458"/>
        </a:xfrm>
        <a:prstGeom prst="chevron">
          <a:avLst>
            <a:gd name="adj" fmla="val 706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05C53-2541-417F-8497-7861FEE43640}">
      <dsp:nvSpPr>
        <dsp:cNvPr id="0" name=""/>
        <dsp:cNvSpPr/>
      </dsp:nvSpPr>
      <dsp:spPr>
        <a:xfrm>
          <a:off x="1548845" y="4248765"/>
          <a:ext cx="1477727" cy="1169458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A8CA1-D8B8-4E86-90C2-F51230F3EF81}">
      <dsp:nvSpPr>
        <dsp:cNvPr id="0" name=""/>
        <dsp:cNvSpPr/>
      </dsp:nvSpPr>
      <dsp:spPr>
        <a:xfrm>
          <a:off x="2437166" y="4248765"/>
          <a:ext cx="1477727" cy="1169458"/>
        </a:xfrm>
        <a:prstGeom prst="chevron">
          <a:avLst>
            <a:gd name="adj" fmla="val 706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E948A-6993-413C-90E0-1E0D47A28BA9}">
      <dsp:nvSpPr>
        <dsp:cNvPr id="0" name=""/>
        <dsp:cNvSpPr/>
      </dsp:nvSpPr>
      <dsp:spPr>
        <a:xfrm>
          <a:off x="3324785" y="4248765"/>
          <a:ext cx="1477727" cy="1169458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1CC2B-094B-4C0D-B73A-6EFDD5D7A6ED}">
      <dsp:nvSpPr>
        <dsp:cNvPr id="0" name=""/>
        <dsp:cNvSpPr/>
      </dsp:nvSpPr>
      <dsp:spPr>
        <a:xfrm>
          <a:off x="4213105" y="4248765"/>
          <a:ext cx="1477727" cy="1169458"/>
        </a:xfrm>
        <a:prstGeom prst="chevron">
          <a:avLst>
            <a:gd name="adj" fmla="val 706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B47066-BA6E-45C0-8312-4425704C5EB4}">
      <dsp:nvSpPr>
        <dsp:cNvPr id="0" name=""/>
        <dsp:cNvSpPr/>
      </dsp:nvSpPr>
      <dsp:spPr>
        <a:xfrm>
          <a:off x="5100724" y="4248765"/>
          <a:ext cx="1477727" cy="1169458"/>
        </a:xfrm>
        <a:prstGeom prst="chevron">
          <a:avLst>
            <a:gd name="adj" fmla="val 706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80F0C-45D0-4056-8674-B71CD87E2EE1}">
      <dsp:nvSpPr>
        <dsp:cNvPr id="0" name=""/>
        <dsp:cNvSpPr/>
      </dsp:nvSpPr>
      <dsp:spPr>
        <a:xfrm>
          <a:off x="5989045" y="4248765"/>
          <a:ext cx="1477727" cy="1169458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6C69C-D176-48D2-AC09-23048F867C89}">
      <dsp:nvSpPr>
        <dsp:cNvPr id="0" name=""/>
        <dsp:cNvSpPr/>
      </dsp:nvSpPr>
      <dsp:spPr>
        <a:xfrm>
          <a:off x="661227" y="4365711"/>
          <a:ext cx="6397170" cy="9355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61227" y="4365711"/>
        <a:ext cx="6397170" cy="935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08A8-8EC8-4734-B595-ED3DDC6BBE0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A434CD0-5710-4230-9803-19A1442A6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0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08A8-8EC8-4734-B595-ED3DDC6BBE0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A434CD0-5710-4230-9803-19A1442A6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3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08A8-8EC8-4734-B595-ED3DDC6BBE0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A434CD0-5710-4230-9803-19A1442A623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9520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08A8-8EC8-4734-B595-ED3DDC6BBE0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434CD0-5710-4230-9803-19A1442A6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40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08A8-8EC8-4734-B595-ED3DDC6BBE0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434CD0-5710-4230-9803-19A1442A623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9382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08A8-8EC8-4734-B595-ED3DDC6BBE0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434CD0-5710-4230-9803-19A1442A6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6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08A8-8EC8-4734-B595-ED3DDC6BBE0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4CD0-5710-4230-9803-19A1442A6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89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08A8-8EC8-4734-B595-ED3DDC6BBE0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4CD0-5710-4230-9803-19A1442A6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7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08A8-8EC8-4734-B595-ED3DDC6BBE0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4CD0-5710-4230-9803-19A1442A6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1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08A8-8EC8-4734-B595-ED3DDC6BBE0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A434CD0-5710-4230-9803-19A1442A6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8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08A8-8EC8-4734-B595-ED3DDC6BBE0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A434CD0-5710-4230-9803-19A1442A6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8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08A8-8EC8-4734-B595-ED3DDC6BBE0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A434CD0-5710-4230-9803-19A1442A6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84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08A8-8EC8-4734-B595-ED3DDC6BBE0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4CD0-5710-4230-9803-19A1442A6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2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08A8-8EC8-4734-B595-ED3DDC6BBE0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4CD0-5710-4230-9803-19A1442A6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8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08A8-8EC8-4734-B595-ED3DDC6BBE0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4CD0-5710-4230-9803-19A1442A6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1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08A8-8EC8-4734-B595-ED3DDC6BBE0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434CD0-5710-4230-9803-19A1442A6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4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908A8-8EC8-4734-B595-ED3DDC6BBE0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A434CD0-5710-4230-9803-19A1442A6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7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402446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7534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3655" y="1171575"/>
            <a:ext cx="166878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73655" y="714375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thread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51985" y="1171575"/>
            <a:ext cx="166878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94885" y="71437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 thread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30315" y="1171575"/>
            <a:ext cx="166878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04635" y="71437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 thread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573655" y="3480435"/>
            <a:ext cx="1668780" cy="18059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ain()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51985" y="4143375"/>
            <a:ext cx="1668780" cy="1143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51985" y="3354705"/>
            <a:ext cx="1668780" cy="74473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run()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451985" y="1320165"/>
            <a:ext cx="1668780" cy="201257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callme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30315" y="4143375"/>
            <a:ext cx="1668780" cy="1143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30315" y="3354705"/>
            <a:ext cx="1668780" cy="74473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run()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330315" y="1320165"/>
            <a:ext cx="1668780" cy="203721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callme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22629" y="2664440"/>
            <a:ext cx="140208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2F200"/>
                </a:solidFill>
                <a:latin typeface="Consolas" panose="020B0609020204030204" pitchFamily="49" charset="0"/>
              </a:rPr>
              <a:t>Current </a:t>
            </a:r>
            <a:r>
              <a:rPr lang="en-US" dirty="0" err="1" smtClean="0">
                <a:solidFill>
                  <a:srgbClr val="F2F200"/>
                </a:solidFill>
                <a:latin typeface="Consolas" panose="020B0609020204030204" pitchFamily="49" charset="0"/>
              </a:rPr>
              <a:t>threadid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22629" y="2295108"/>
            <a:ext cx="14020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2F200"/>
                </a:solidFill>
                <a:latin typeface="Consolas" panose="020B0609020204030204" pitchFamily="49" charset="0"/>
              </a:rPr>
              <a:t>amount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22629" y="1878716"/>
            <a:ext cx="14020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32379" y="2654663"/>
            <a:ext cx="140208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2F200"/>
                </a:solidFill>
                <a:latin typeface="Consolas" panose="020B0609020204030204" pitchFamily="49" charset="0"/>
              </a:rPr>
              <a:t>Current </a:t>
            </a:r>
            <a:r>
              <a:rPr lang="en-US" dirty="0" err="1" smtClean="0">
                <a:solidFill>
                  <a:srgbClr val="F2F200"/>
                </a:solidFill>
                <a:latin typeface="Consolas" panose="020B0609020204030204" pitchFamily="49" charset="0"/>
              </a:rPr>
              <a:t>threadid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432379" y="2285331"/>
            <a:ext cx="14020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2F200"/>
                </a:solidFill>
                <a:latin typeface="Consolas" panose="020B0609020204030204" pitchFamily="49" charset="0"/>
              </a:rPr>
              <a:t>amount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432379" y="1868939"/>
            <a:ext cx="14020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9932670" y="445770"/>
            <a:ext cx="1028700" cy="537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10280186" y="972353"/>
            <a:ext cx="400050" cy="1645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629650" y="2554069"/>
            <a:ext cx="3451860" cy="323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>
            <a:off x="8867775" y="2877234"/>
            <a:ext cx="400050" cy="1645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10115550" y="2877234"/>
            <a:ext cx="400050" cy="1645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11458575" y="2877234"/>
            <a:ext cx="400050" cy="16786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543925" y="4520565"/>
            <a:ext cx="1028700" cy="5372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9820275" y="4512527"/>
            <a:ext cx="1028700" cy="5372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1144250" y="4555924"/>
            <a:ext cx="1028700" cy="5372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199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3655" y="1171575"/>
            <a:ext cx="166878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73655" y="714375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thread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51985" y="1171575"/>
            <a:ext cx="166878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94885" y="71437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 thread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30315" y="1171575"/>
            <a:ext cx="166878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04635" y="71437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 thread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573655" y="3480435"/>
            <a:ext cx="1668780" cy="18059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ain()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51985" y="4143375"/>
            <a:ext cx="1668780" cy="1143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51985" y="3354705"/>
            <a:ext cx="1668780" cy="74473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run()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451985" y="1320165"/>
            <a:ext cx="1668780" cy="201257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callme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30315" y="4143375"/>
            <a:ext cx="1668780" cy="1143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30315" y="3354705"/>
            <a:ext cx="1668780" cy="74473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run()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330315" y="1320165"/>
            <a:ext cx="1668780" cy="203721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callme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22629" y="2664440"/>
            <a:ext cx="140208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2F200"/>
                </a:solidFill>
                <a:latin typeface="Consolas" panose="020B0609020204030204" pitchFamily="49" charset="0"/>
              </a:rPr>
              <a:t>Current </a:t>
            </a:r>
            <a:r>
              <a:rPr lang="en-US" dirty="0" err="1" smtClean="0">
                <a:solidFill>
                  <a:srgbClr val="F2F200"/>
                </a:solidFill>
                <a:latin typeface="Consolas" panose="020B0609020204030204" pitchFamily="49" charset="0"/>
              </a:rPr>
              <a:t>threadid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22629" y="1878716"/>
            <a:ext cx="14020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32379" y="2654663"/>
            <a:ext cx="140208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2F200"/>
                </a:solidFill>
                <a:latin typeface="Consolas" panose="020B0609020204030204" pitchFamily="49" charset="0"/>
              </a:rPr>
              <a:t>Current </a:t>
            </a:r>
            <a:r>
              <a:rPr lang="en-US" dirty="0" err="1" smtClean="0">
                <a:solidFill>
                  <a:srgbClr val="F2F200"/>
                </a:solidFill>
                <a:latin typeface="Consolas" panose="020B0609020204030204" pitchFamily="49" charset="0"/>
              </a:rPr>
              <a:t>threadid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432379" y="2285331"/>
            <a:ext cx="14020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2F200"/>
                </a:solidFill>
                <a:latin typeface="Consolas" panose="020B0609020204030204" pitchFamily="49" charset="0"/>
              </a:rPr>
              <a:t>this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432379" y="1868939"/>
            <a:ext cx="14020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9932670" y="445770"/>
            <a:ext cx="1028700" cy="537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10280186" y="972353"/>
            <a:ext cx="400050" cy="1645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629650" y="2554069"/>
            <a:ext cx="3451860" cy="323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>
            <a:off x="8867775" y="2877234"/>
            <a:ext cx="400050" cy="1645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10115550" y="2877234"/>
            <a:ext cx="400050" cy="1645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11458575" y="2877234"/>
            <a:ext cx="400050" cy="16786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543925" y="4520565"/>
            <a:ext cx="1028700" cy="5372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9820275" y="4512527"/>
            <a:ext cx="1028700" cy="5372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1144250" y="4555924"/>
            <a:ext cx="1028700" cy="5372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573655" y="5574535"/>
            <a:ext cx="5425440" cy="128346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573655" y="5574535"/>
            <a:ext cx="1560042" cy="128346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Worker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73655" y="6031601"/>
            <a:ext cx="156004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2F200"/>
                </a:solidFill>
                <a:latin typeface="Consolas" panose="020B0609020204030204" pitchFamily="49" charset="0"/>
              </a:rPr>
              <a:t>amount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605637" y="2285331"/>
            <a:ext cx="141907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2F200"/>
                </a:solidFill>
                <a:latin typeface="Consolas" panose="020B0609020204030204" pitchFamily="49" charset="0"/>
              </a:rPr>
              <a:t>this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573655" y="4824529"/>
            <a:ext cx="16687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F2F200"/>
                </a:solidFill>
                <a:latin typeface="Consolas" panose="020B0609020204030204" pitchFamily="49" charset="0"/>
              </a:rPr>
              <a:t>firstworker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573654" y="4455197"/>
            <a:ext cx="1668781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F2F200"/>
                </a:solidFill>
                <a:latin typeface="Consolas" panose="020B0609020204030204" pitchFamily="49" charset="0"/>
              </a:rPr>
              <a:t>Secworker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4202170" y="5571647"/>
            <a:ext cx="1560042" cy="128346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Worker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202170" y="6028713"/>
            <a:ext cx="156004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2F200"/>
                </a:solidFill>
                <a:latin typeface="Consolas" panose="020B0609020204030204" pitchFamily="49" charset="0"/>
              </a:rPr>
              <a:t>amount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3" idx="2"/>
          </p:cNvCxnSpPr>
          <p:nvPr/>
        </p:nvCxnSpPr>
        <p:spPr>
          <a:xfrm flipH="1">
            <a:off x="3371161" y="5193861"/>
            <a:ext cx="36884" cy="5238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3"/>
            <a:endCxn id="35" idx="0"/>
          </p:cNvCxnSpPr>
          <p:nvPr/>
        </p:nvCxnSpPr>
        <p:spPr>
          <a:xfrm>
            <a:off x="4242435" y="4639863"/>
            <a:ext cx="739756" cy="9317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1"/>
          </p:cNvCxnSpPr>
          <p:nvPr/>
        </p:nvCxnSpPr>
        <p:spPr>
          <a:xfrm flipH="1">
            <a:off x="3749022" y="2469997"/>
            <a:ext cx="856615" cy="32705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1"/>
            <a:endCxn id="35" idx="0"/>
          </p:cNvCxnSpPr>
          <p:nvPr/>
        </p:nvCxnSpPr>
        <p:spPr>
          <a:xfrm flipH="1">
            <a:off x="4982191" y="2469997"/>
            <a:ext cx="1450188" cy="31016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81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3655" y="1171575"/>
            <a:ext cx="166878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73655" y="714375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thread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51985" y="1171575"/>
            <a:ext cx="166878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94885" y="71437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 thread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30315" y="1171575"/>
            <a:ext cx="166878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04635" y="71437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 thread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573655" y="3480435"/>
            <a:ext cx="1668780" cy="18059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ain()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51985" y="4143375"/>
            <a:ext cx="1668780" cy="1143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51985" y="3354705"/>
            <a:ext cx="1668780" cy="74473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run()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451985" y="1320165"/>
            <a:ext cx="1668780" cy="201257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callme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30315" y="4143375"/>
            <a:ext cx="1668780" cy="1143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30315" y="3354705"/>
            <a:ext cx="1668780" cy="74473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run()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330315" y="1320165"/>
            <a:ext cx="1668780" cy="203721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callme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22629" y="2664440"/>
            <a:ext cx="140208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2F200"/>
                </a:solidFill>
                <a:latin typeface="Consolas" panose="020B0609020204030204" pitchFamily="49" charset="0"/>
              </a:rPr>
              <a:t>Current </a:t>
            </a:r>
            <a:r>
              <a:rPr lang="en-US" dirty="0" err="1" smtClean="0">
                <a:solidFill>
                  <a:srgbClr val="F2F200"/>
                </a:solidFill>
                <a:latin typeface="Consolas" panose="020B0609020204030204" pitchFamily="49" charset="0"/>
              </a:rPr>
              <a:t>threadid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22629" y="1878716"/>
            <a:ext cx="14020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32379" y="2654663"/>
            <a:ext cx="140208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2F200"/>
                </a:solidFill>
                <a:latin typeface="Consolas" panose="020B0609020204030204" pitchFamily="49" charset="0"/>
              </a:rPr>
              <a:t>Current </a:t>
            </a:r>
            <a:r>
              <a:rPr lang="en-US" dirty="0" err="1" smtClean="0">
                <a:solidFill>
                  <a:srgbClr val="F2F200"/>
                </a:solidFill>
                <a:latin typeface="Consolas" panose="020B0609020204030204" pitchFamily="49" charset="0"/>
              </a:rPr>
              <a:t>threadid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432379" y="2285331"/>
            <a:ext cx="14020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2F200"/>
                </a:solidFill>
                <a:latin typeface="Consolas" panose="020B0609020204030204" pitchFamily="49" charset="0"/>
              </a:rPr>
              <a:t>this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432379" y="1868939"/>
            <a:ext cx="14020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573655" y="5574535"/>
            <a:ext cx="5425440" cy="128346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573655" y="5574535"/>
            <a:ext cx="1560042" cy="128346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Worker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73655" y="6031601"/>
            <a:ext cx="156004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2F200"/>
                </a:solidFill>
                <a:latin typeface="Consolas" panose="020B0609020204030204" pitchFamily="49" charset="0"/>
              </a:rPr>
              <a:t>amount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605637" y="2285331"/>
            <a:ext cx="141907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2F200"/>
                </a:solidFill>
                <a:latin typeface="Consolas" panose="020B0609020204030204" pitchFamily="49" charset="0"/>
              </a:rPr>
              <a:t>this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573655" y="4725376"/>
            <a:ext cx="16687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solidFill>
                  <a:srgbClr val="F2F200"/>
                </a:solidFill>
                <a:latin typeface="Consolas" panose="020B0609020204030204" pitchFamily="49" charset="0"/>
              </a:rPr>
              <a:t>Firstworker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3" idx="2"/>
          </p:cNvCxnSpPr>
          <p:nvPr/>
        </p:nvCxnSpPr>
        <p:spPr>
          <a:xfrm flipH="1">
            <a:off x="3349129" y="5094708"/>
            <a:ext cx="58916" cy="52389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1"/>
          </p:cNvCxnSpPr>
          <p:nvPr/>
        </p:nvCxnSpPr>
        <p:spPr>
          <a:xfrm flipH="1">
            <a:off x="3749022" y="2469997"/>
            <a:ext cx="856615" cy="32705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1"/>
          </p:cNvCxnSpPr>
          <p:nvPr/>
        </p:nvCxnSpPr>
        <p:spPr>
          <a:xfrm flipH="1">
            <a:off x="4004368" y="2469997"/>
            <a:ext cx="2428011" cy="32892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068417" y="6028713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066881" y="899041"/>
            <a:ext cx="28643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mount = 0;</a:t>
            </a:r>
          </a:p>
          <a:p>
            <a:r>
              <a:rPr lang="en-US" dirty="0" smtClean="0"/>
              <a:t>T1 =&gt; 0 + 0 (0)</a:t>
            </a:r>
          </a:p>
          <a:p>
            <a:r>
              <a:rPr lang="en-US" dirty="0" smtClean="0"/>
              <a:t>T2 =&gt; 0 + 0 (0)</a:t>
            </a:r>
          </a:p>
          <a:p>
            <a:r>
              <a:rPr lang="en-US" dirty="0" smtClean="0"/>
              <a:t>T1 =&gt; 0 + 1 (1)</a:t>
            </a:r>
          </a:p>
          <a:p>
            <a:r>
              <a:rPr lang="en-US" dirty="0" smtClean="0"/>
              <a:t>T2 =&gt; 1 + 1 (2)</a:t>
            </a:r>
          </a:p>
          <a:p>
            <a:r>
              <a:rPr lang="en-US" dirty="0" smtClean="0"/>
              <a:t>T1 =&gt; 2 + 2 (4)</a:t>
            </a:r>
          </a:p>
          <a:p>
            <a:r>
              <a:rPr lang="en-US" dirty="0" smtClean="0"/>
              <a:t>T2 =&gt; 4 + 2 (6)</a:t>
            </a:r>
          </a:p>
          <a:p>
            <a:r>
              <a:rPr lang="en-US" dirty="0" smtClean="0"/>
              <a:t>T1 =&gt; 6 + 3 (9)</a:t>
            </a:r>
          </a:p>
          <a:p>
            <a:r>
              <a:rPr lang="en-US" dirty="0" smtClean="0"/>
              <a:t>T2 =&gt; 9 + 3 (12)</a:t>
            </a:r>
          </a:p>
          <a:p>
            <a:r>
              <a:rPr lang="en-US" dirty="0" smtClean="0"/>
              <a:t>T1 =&gt; 12 + 4 (16)</a:t>
            </a:r>
          </a:p>
          <a:p>
            <a:r>
              <a:rPr lang="en-US" dirty="0" smtClean="0"/>
              <a:t>T2 =&gt; 16 + 4 (20)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54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958993" y="214416"/>
            <a:ext cx="1028700" cy="5372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3306509" y="740999"/>
            <a:ext cx="400050" cy="1645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55973" y="2322715"/>
            <a:ext cx="3451860" cy="323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1894098" y="2645880"/>
            <a:ext cx="400050" cy="1645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3141873" y="2645880"/>
            <a:ext cx="400050" cy="1645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4484898" y="2645880"/>
            <a:ext cx="400050" cy="16786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70248" y="4289211"/>
            <a:ext cx="1028700" cy="5372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846598" y="4281173"/>
            <a:ext cx="1028700" cy="5372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70573" y="4324570"/>
            <a:ext cx="1028700" cy="5372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8685928" y="214416"/>
            <a:ext cx="1028700" cy="5372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9033444" y="740999"/>
            <a:ext cx="400050" cy="1645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82908" y="2322715"/>
            <a:ext cx="3451860" cy="323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7621033" y="2645880"/>
            <a:ext cx="400050" cy="18805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8868808" y="2645880"/>
            <a:ext cx="400050" cy="18805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10211833" y="2645880"/>
            <a:ext cx="400050" cy="18805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94488" y="5566926"/>
            <a:ext cx="1028700" cy="5372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06559" y="1399142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</a:t>
            </a:r>
            <a:r>
              <a:rPr lang="en-US" dirty="0" err="1" smtClean="0"/>
              <a:t>th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68632" y="3099508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</a:t>
            </a:r>
            <a:r>
              <a:rPr lang="en-US" dirty="0" err="1" smtClean="0"/>
              <a:t>th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17608" y="3263007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T1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218666" y="3208976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T2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9433494" y="1114038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</a:t>
            </a:r>
            <a:r>
              <a:rPr lang="en-US" dirty="0" err="1" smtClean="0"/>
              <a:t>th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638914" y="3153539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</a:t>
            </a:r>
            <a:r>
              <a:rPr lang="en-US" dirty="0" err="1" smtClean="0"/>
              <a:t>th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587890" y="331703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T1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9988948" y="3263007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T2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7474348" y="4526436"/>
            <a:ext cx="3451860" cy="32316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29" name="Down Arrow 28"/>
          <p:cNvSpPr/>
          <p:nvPr/>
        </p:nvSpPr>
        <p:spPr>
          <a:xfrm>
            <a:off x="8908813" y="4832031"/>
            <a:ext cx="400050" cy="7348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9268858" y="5014812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</a:t>
            </a:r>
            <a:r>
              <a:rPr lang="en-US" dirty="0" err="1" smtClean="0"/>
              <a:t>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28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7794214" y="497186"/>
            <a:ext cx="3820328" cy="1446618"/>
            <a:chOff x="6638914" y="2645880"/>
            <a:chExt cx="4287294" cy="2921046"/>
          </a:xfrm>
        </p:grpSpPr>
        <p:sp>
          <p:nvSpPr>
            <p:cNvPr id="5" name="Down Arrow 4"/>
            <p:cNvSpPr/>
            <p:nvPr/>
          </p:nvSpPr>
          <p:spPr>
            <a:xfrm>
              <a:off x="7621033" y="2645880"/>
              <a:ext cx="400050" cy="188055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own Arrow 5"/>
            <p:cNvSpPr/>
            <p:nvPr/>
          </p:nvSpPr>
          <p:spPr>
            <a:xfrm>
              <a:off x="8868808" y="2645880"/>
              <a:ext cx="400050" cy="188055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own Arrow 6"/>
            <p:cNvSpPr/>
            <p:nvPr/>
          </p:nvSpPr>
          <p:spPr>
            <a:xfrm>
              <a:off x="10211833" y="2645880"/>
              <a:ext cx="400050" cy="188055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38914" y="3153539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</a:t>
              </a:r>
              <a:r>
                <a:rPr lang="en-US" dirty="0" err="1" smtClean="0"/>
                <a:t>th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78062" y="3338205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T1</a:t>
              </a:r>
              <a:endParaRPr 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781177" y="3317038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T2</a:t>
              </a:r>
              <a:endParaRPr lang="en-US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74348" y="4526436"/>
              <a:ext cx="3451860" cy="32316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JOIN</a:t>
              </a:r>
              <a:endParaRPr lang="en-US" sz="1100" b="1" dirty="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8908813" y="4832031"/>
              <a:ext cx="400050" cy="73489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268858" y="5014812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</a:t>
              </a:r>
              <a:r>
                <a:rPr lang="en-US" dirty="0" err="1" smtClean="0"/>
                <a:t>th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389257" y="158878"/>
            <a:ext cx="3362937" cy="1813141"/>
            <a:chOff x="897901" y="643620"/>
            <a:chExt cx="4399463" cy="3785437"/>
          </a:xfrm>
        </p:grpSpPr>
        <p:sp>
          <p:nvSpPr>
            <p:cNvPr id="17" name="Down Arrow 16"/>
            <p:cNvSpPr/>
            <p:nvPr/>
          </p:nvSpPr>
          <p:spPr>
            <a:xfrm>
              <a:off x="3496040" y="643620"/>
              <a:ext cx="400050" cy="16459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45504" y="2225336"/>
              <a:ext cx="3451860" cy="32316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fork</a:t>
              </a:r>
              <a:endParaRPr lang="en-US" dirty="0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2083629" y="2548501"/>
              <a:ext cx="400050" cy="188055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3331404" y="2548501"/>
              <a:ext cx="400050" cy="188055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4674429" y="2548501"/>
              <a:ext cx="400050" cy="188055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96090" y="1016659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</a:t>
              </a:r>
              <a:r>
                <a:rPr lang="en-US" dirty="0" err="1" smtClean="0"/>
                <a:t>th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97901" y="3203180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</a:t>
              </a:r>
              <a:r>
                <a:rPr lang="en-US" dirty="0" err="1" smtClean="0"/>
                <a:t>th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9228" y="3304112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T1</a:t>
              </a:r>
              <a:endParaRPr 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82409" y="3425493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T2</a:t>
              </a:r>
              <a:endParaRPr lang="en-US" b="1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756926" y="3222128"/>
            <a:ext cx="3950325" cy="2289505"/>
            <a:chOff x="2640902" y="3078909"/>
            <a:chExt cx="3950325" cy="2289505"/>
          </a:xfrm>
        </p:grpSpPr>
        <p:sp>
          <p:nvSpPr>
            <p:cNvPr id="33" name="Down Arrow 32"/>
            <p:cNvSpPr/>
            <p:nvPr/>
          </p:nvSpPr>
          <p:spPr>
            <a:xfrm>
              <a:off x="3646048" y="3078909"/>
              <a:ext cx="356477" cy="931326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4757917" y="3078909"/>
              <a:ext cx="356477" cy="931326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own Arrow 34"/>
            <p:cNvSpPr/>
            <p:nvPr/>
          </p:nvSpPr>
          <p:spPr>
            <a:xfrm>
              <a:off x="5954662" y="3078909"/>
              <a:ext cx="356477" cy="931326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40902" y="3298031"/>
              <a:ext cx="960519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Mainth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409731" y="3421776"/>
              <a:ext cx="410690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T1</a:t>
              </a:r>
              <a:endParaRPr lang="en-US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70912" y="3411293"/>
              <a:ext cx="410690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T2</a:t>
              </a:r>
              <a:endParaRPr lang="en-US" b="1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515339" y="3976995"/>
              <a:ext cx="3075888" cy="16004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0" name="Down Arrow 39"/>
            <p:cNvSpPr/>
            <p:nvPr/>
          </p:nvSpPr>
          <p:spPr>
            <a:xfrm rot="1762989">
              <a:off x="4110301" y="4061925"/>
              <a:ext cx="356477" cy="125933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35080" y="4415786"/>
              <a:ext cx="960519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Mainth</a:t>
              </a:r>
              <a:endParaRPr lang="en-US" dirty="0"/>
            </a:p>
          </p:txBody>
        </p:sp>
        <p:sp>
          <p:nvSpPr>
            <p:cNvPr id="42" name="Down Arrow 41"/>
            <p:cNvSpPr/>
            <p:nvPr/>
          </p:nvSpPr>
          <p:spPr>
            <a:xfrm rot="20189154">
              <a:off x="5405569" y="4109084"/>
              <a:ext cx="356477" cy="125933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745910" y="4415786"/>
              <a:ext cx="410690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T4</a:t>
              </a:r>
              <a:endParaRPr lang="en-US" b="1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997307" y="3450289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WRONG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010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wn Arrow 2"/>
          <p:cNvSpPr/>
          <p:nvPr/>
        </p:nvSpPr>
        <p:spPr>
          <a:xfrm>
            <a:off x="4375267" y="158878"/>
            <a:ext cx="305797" cy="608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13602" y="728779"/>
            <a:ext cx="2638592" cy="3424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3295624" y="1071274"/>
            <a:ext cx="305797" cy="900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4249420" y="1071274"/>
            <a:ext cx="305797" cy="900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5276024" y="1071274"/>
            <a:ext cx="305797" cy="900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81064" y="337555"/>
            <a:ext cx="783231" cy="176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</a:t>
            </a:r>
            <a:r>
              <a:rPr lang="en-US" dirty="0" err="1" smtClean="0"/>
              <a:t>th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89257" y="1384851"/>
            <a:ext cx="783231" cy="176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</a:t>
            </a:r>
            <a:r>
              <a:rPr lang="en-US" dirty="0" err="1" smtClean="0"/>
              <a:t>th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03149" y="1433195"/>
            <a:ext cx="313930" cy="176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T1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976365" y="1491334"/>
            <a:ext cx="313930" cy="176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T2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3113602" y="2018661"/>
            <a:ext cx="2638592" cy="31527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4317079" y="2322444"/>
            <a:ext cx="305797" cy="900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08869" y="3167479"/>
            <a:ext cx="2638592" cy="3594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3428855" y="3330643"/>
            <a:ext cx="305797" cy="900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519564" y="3330643"/>
            <a:ext cx="305797" cy="900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9321082" y="158878"/>
            <a:ext cx="305797" cy="608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059417" y="728779"/>
            <a:ext cx="2638592" cy="3424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>
            <a:off x="8129865" y="1071274"/>
            <a:ext cx="305797" cy="33685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9195235" y="1071274"/>
            <a:ext cx="305797" cy="1557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10221839" y="1071274"/>
            <a:ext cx="305797" cy="900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626879" y="337555"/>
            <a:ext cx="783231" cy="176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</a:t>
            </a:r>
            <a:r>
              <a:rPr lang="en-US" dirty="0" err="1" smtClean="0"/>
              <a:t>th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82087" y="3702667"/>
            <a:ext cx="783231" cy="176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</a:t>
            </a:r>
            <a:r>
              <a:rPr lang="en-US" dirty="0" err="1" smtClean="0"/>
              <a:t>th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948964" y="1433195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922180" y="1491334"/>
            <a:ext cx="313930" cy="176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T2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8866713" y="2606348"/>
            <a:ext cx="1339982" cy="3594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29" name="Down Arrow 28"/>
          <p:cNvSpPr/>
          <p:nvPr/>
        </p:nvSpPr>
        <p:spPr>
          <a:xfrm>
            <a:off x="9430705" y="2965841"/>
            <a:ext cx="305797" cy="22424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9865595" y="2956599"/>
            <a:ext cx="305797" cy="900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140221" y="2018661"/>
            <a:ext cx="1889972" cy="3594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32" name="Down Arrow 31"/>
          <p:cNvSpPr/>
          <p:nvPr/>
        </p:nvSpPr>
        <p:spPr>
          <a:xfrm>
            <a:off x="10452966" y="2389911"/>
            <a:ext cx="305797" cy="11770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11557561" y="2378154"/>
            <a:ext cx="305797" cy="900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8788676" y="2965840"/>
            <a:ext cx="305797" cy="900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564755" y="309423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T1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9080307" y="321764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T11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808085" y="387956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T12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657951" y="2594011"/>
            <a:ext cx="313930" cy="176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T2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1720138" y="253585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T21</a:t>
            </a:r>
            <a:endParaRPr lang="en-US" b="1" dirty="0"/>
          </a:p>
        </p:txBody>
      </p:sp>
      <p:sp>
        <p:nvSpPr>
          <p:cNvPr id="40" name="Oval 39"/>
          <p:cNvSpPr/>
          <p:nvPr/>
        </p:nvSpPr>
        <p:spPr>
          <a:xfrm>
            <a:off x="7877060" y="4439798"/>
            <a:ext cx="782198" cy="3194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538884" y="3886485"/>
            <a:ext cx="782198" cy="3194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9094473" y="5208255"/>
            <a:ext cx="782198" cy="3194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9722207" y="4227881"/>
            <a:ext cx="782198" cy="3194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236110" y="3595819"/>
            <a:ext cx="782198" cy="3194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1360688" y="3334587"/>
            <a:ext cx="782198" cy="3194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7586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249</TotalTime>
  <Words>254</Words>
  <Application>Microsoft Office PowerPoint</Application>
  <PresentationFormat>Widescreen</PresentationFormat>
  <Paragraphs>132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Consolas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Venkatakrishnan B</dc:creator>
  <cp:lastModifiedBy>Venkatakrishnan B</cp:lastModifiedBy>
  <cp:revision>10</cp:revision>
  <dcterms:created xsi:type="dcterms:W3CDTF">2021-08-09T05:43:14Z</dcterms:created>
  <dcterms:modified xsi:type="dcterms:W3CDTF">2021-08-09T09:53:12Z</dcterms:modified>
</cp:coreProperties>
</file>