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113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6B60-D742-45EC-947E-80EE4778B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DD037-5D7B-40B1-9D2D-D602BA851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4324B-4D9F-4652-8067-5FFE89E8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B23A-1903-4669-B578-5A48A5257999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13384-FE5A-456D-8456-35E4F249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F7AE4-4A7E-42CC-A701-430C5B1F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010C-5695-4BCC-B9D4-43B78FEF1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562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6DF5-9268-4741-A00C-666FC929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F85D5-ABD8-48D0-80EE-3D5D3E20D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E9E95-770D-4576-82D8-DB11914F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B23A-1903-4669-B578-5A48A5257999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62DC8-98F2-4F36-B924-B33555C2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8D0C0-843F-45DB-ABC7-A4A6C104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010C-5695-4BCC-B9D4-43B78FEF1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55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C08168-7BFA-468E-824E-47AFB298E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C57A2-F9AB-440E-804C-BF6CAA05B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859E3-745D-4F0A-91BD-172DB5DA8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B23A-1903-4669-B578-5A48A5257999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DF7ED-24C6-43E1-A7DE-843B0BCF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26A15-6EFF-4B46-9A2F-21856B98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010C-5695-4BCC-B9D4-43B78FEF1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41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1E72-01D8-40C6-BDD9-3579242C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5ACA0-9C9D-41CB-A860-23797F70B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BDE0C-AB24-4239-946C-94C8F05B1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B23A-1903-4669-B578-5A48A5257999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CC194-6233-4EB1-B6BA-9F760DC4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8EFBD-0BFC-4E3D-9B12-7CB4EB43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010C-5695-4BCC-B9D4-43B78FEF1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9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1EF6D-46BE-40F1-ADC3-F99835769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383EC-69C2-445C-9C88-AAFECF12E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3343B-785E-4826-95AC-7D06D96B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B23A-1903-4669-B578-5A48A5257999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C9AD1-046B-4270-B909-FA0CEDF69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EA680-72E4-47D2-92D6-1C6FBDA1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010C-5695-4BCC-B9D4-43B78FEF1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46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CAE1-E390-41F0-AFD9-E6071FF3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9F027-AE7E-42D2-965A-ADBC48456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5D3CC-CC2A-4F5E-B9F4-04CC77A84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30272-517A-4343-93A0-374D4B3AC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B23A-1903-4669-B578-5A48A5257999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9E034-1AF1-43F2-82EE-E6C76E412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3B01B-FD23-4E76-BB4E-611E6A7C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010C-5695-4BCC-B9D4-43B78FEF1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35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CBFA-3270-44CC-A8B6-86096C466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B1EC7-5F2F-4F88-BCD9-1F3ADBB59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04F69-CF06-41CE-AAC1-F8E291D17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155A3-6984-4CCD-89F7-35BE20271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3020E-DDAE-48B0-B810-13FF41406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FBCB66-6A33-44BE-9760-30D479CE8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B23A-1903-4669-B578-5A48A5257999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38A93-97D7-4C13-8531-4A0281E9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E34D1B-72F3-420A-9D24-BC4487A5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010C-5695-4BCC-B9D4-43B78FEF1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92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B730-B546-48D5-B8A5-07659F963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155D2-C578-4681-80AE-F7944A2C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B23A-1903-4669-B578-5A48A5257999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43505-2979-4BDA-B2DC-99FE2E34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1831C-7A1E-4AE2-B165-7B446DF2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010C-5695-4BCC-B9D4-43B78FEF1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58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9B128E-7200-4A0E-B165-48485E75E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B23A-1903-4669-B578-5A48A5257999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01CE58-CFFB-4B27-8CFE-CE2A6B617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35102-74DE-4655-B2D9-670BAB02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010C-5695-4BCC-B9D4-43B78FEF1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664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8DD2-24E0-4FEA-AA30-268463053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7DB3A-1398-402C-B38B-691B93FDE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C064D-CE44-47EE-B528-497A2D1E2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AB19B-9AA4-4A7B-AB00-233AF8407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B23A-1903-4669-B578-5A48A5257999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EEB08-3594-4436-950B-09F4E7B3A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119B9-2E6F-4BF4-9C69-D973F97C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010C-5695-4BCC-B9D4-43B78FEF1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80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ECE71-AAA0-4C6B-B1AB-AB165C8D2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6EC631-798E-4C4B-8B1E-F8DBDE1D7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7EA0E-6AFC-443E-A607-834BD8467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4CEDA-FE5E-46DE-9B11-52308A98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B23A-1903-4669-B578-5A48A5257999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9252C-D7C4-4151-ABD1-9F6F4631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5ED01-90A9-416D-AFAE-09501B00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010C-5695-4BCC-B9D4-43B78FEF1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49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E995C-E383-41CE-B073-213AE3722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F7A11-5304-4ABD-BAD7-897CB49BF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BC551-1641-4716-B1A9-9C24EE14F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FB23A-1903-4669-B578-5A48A5257999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3063D-7A34-4E40-9B09-EB18370C3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BEA72-AC16-420C-B2C6-BB579A76E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7010C-5695-4BCC-B9D4-43B78FEF1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25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20F69-3BFE-4C83-967E-A4CBE840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Elements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D53A6-D69D-4DE6-AD73-4FBD04C17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https://developer.mozilla.org/en-US/docs/Web/HTML/Element</a:t>
            </a:r>
            <a:endParaRPr lang="en-US" dirty="0"/>
          </a:p>
          <a:p>
            <a:endParaRPr lang="en-US" dirty="0"/>
          </a:p>
          <a:p>
            <a:r>
              <a:rPr lang="en-US" dirty="0"/>
              <a:t>Section</a:t>
            </a:r>
          </a:p>
          <a:p>
            <a:r>
              <a:rPr lang="en-US" dirty="0"/>
              <a:t>Article</a:t>
            </a:r>
          </a:p>
          <a:p>
            <a:r>
              <a:rPr lang="en-US" dirty="0"/>
              <a:t>Nav</a:t>
            </a:r>
          </a:p>
          <a:p>
            <a:r>
              <a:rPr lang="en-US" dirty="0"/>
              <a:t>Main</a:t>
            </a:r>
          </a:p>
          <a:p>
            <a:r>
              <a:rPr lang="en-US" dirty="0"/>
              <a:t>Header</a:t>
            </a:r>
          </a:p>
          <a:p>
            <a:r>
              <a:rPr lang="en-US" dirty="0"/>
              <a:t>Footer</a:t>
            </a:r>
          </a:p>
          <a:p>
            <a:r>
              <a:rPr lang="en-US" dirty="0"/>
              <a:t>Aside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588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B7CF7-7A14-4449-B5BC-37EB169F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22FAE-75BE-45FD-BD9A-1F6C542B7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499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26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Semantic Elements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Tamilselvi Ananthakrishnan</dc:creator>
  <cp:lastModifiedBy>Tamilselvi Ananthakrishnan</cp:lastModifiedBy>
  <cp:revision>65</cp:revision>
  <dcterms:created xsi:type="dcterms:W3CDTF">2022-02-09T05:23:55Z</dcterms:created>
  <dcterms:modified xsi:type="dcterms:W3CDTF">2022-02-10T05:46:09Z</dcterms:modified>
</cp:coreProperties>
</file>