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316" r:id="rId2"/>
    <p:sldId id="317" r:id="rId3"/>
    <p:sldId id="318" r:id="rId4"/>
    <p:sldId id="319" r:id="rId5"/>
    <p:sldId id="320" r:id="rId6"/>
    <p:sldId id="32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80788D-E031-47AF-AC67-13B60073A010}">
  <a:tblStyle styleId="{3B80788D-E031-47AF-AC67-13B60073A0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88261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Selector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4d1f6b8b4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4d1f6b8b4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8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4efe25bc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4efe25bc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8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4a8fca6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4a8fca6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https://developer.mozilla.org/en-US/docs/Web/CSS/CSS_Selectors</a:t>
            </a: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74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4d1f6b8b4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4d1f6b8b4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25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4d1f6b8b4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4d1f6b8b4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49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4d1f6b8b4_1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4d1f6b8b4_1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39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properties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 selector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class selector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ID selector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attribute selector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6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7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&lt;style&gt;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&lt;/style&gt;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8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&lt;link href="styles.css" rel="stylesheet"&gt;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169</Words>
  <Application>Microsoft Office PowerPoint</Application>
  <PresentationFormat>On-screen Show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Consolas</vt:lpstr>
      <vt:lpstr>Simple Dark</vt:lpstr>
      <vt:lpstr>CSS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Venkatakrishnan B</dc:creator>
  <cp:lastModifiedBy>Venkatakrishnan B</cp:lastModifiedBy>
  <cp:revision>3</cp:revision>
  <dcterms:modified xsi:type="dcterms:W3CDTF">2022-02-10T06:49:31Z</dcterms:modified>
</cp:coreProperties>
</file>