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632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46648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7632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46648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1505960" cy="67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632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46648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57632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46648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1505960" cy="67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632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466480" y="214200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8580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57632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466480" y="4605480"/>
            <a:ext cx="37047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1505960" cy="67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4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81520" y="460548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81520" y="2142000"/>
            <a:ext cx="56145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605480"/>
            <a:ext cx="11505960" cy="22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9006C93-2D78-4330-AB61-D05758142287}" type="datetime">
              <a:rPr b="0" lang="en-US" sz="1800" spc="-1" strike="noStrike">
                <a:solidFill>
                  <a:srgbClr val="ffffff"/>
                </a:solidFill>
                <a:latin typeface="Calibri"/>
              </a:rPr>
              <a:t>1/12/21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C716411-60C2-425F-9E08-077E09B8EB79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3308760"/>
            <a:ext cx="10131120" cy="1468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4777560"/>
            <a:ext cx="10131120" cy="860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000" spc="-1" strike="noStrike" cap="all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D7819CA-0376-4C26-911E-CBE9ABD2EE5C}" type="datetime">
              <a:rPr b="0" lang="en-US" sz="1800" spc="-1" strike="noStrike">
                <a:solidFill>
                  <a:srgbClr val="ffffff"/>
                </a:solidFill>
                <a:latin typeface="Calibri"/>
              </a:rPr>
              <a:t>1/12/21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AEDBF22-9CA0-40EB-B699-A7E83465DF27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4"/>
          <a:stretch/>
        </p:blipFill>
        <p:spPr>
          <a:xfrm>
            <a:off x="0" y="0"/>
            <a:ext cx="1540800" cy="1293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1505960" cy="145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1505960" cy="471564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Picture 7" descr=""/>
          <p:cNvPicPr/>
          <p:nvPr/>
        </p:nvPicPr>
        <p:blipFill>
          <a:blip r:embed="rId4"/>
          <a:stretch/>
        </p:blipFill>
        <p:spPr>
          <a:xfrm>
            <a:off x="10617840" y="43560"/>
            <a:ext cx="1540800" cy="1293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getbootstrap.com/" TargetMode="External"/><Relationship Id="rId2" Type="http://schemas.openxmlformats.org/officeDocument/2006/relationships/hyperlink" Target="http://getbootstrap.com/" TargetMode="External"/><Relationship Id="rId3" Type="http://schemas.openxmlformats.org/officeDocument/2006/relationships/hyperlink" Target="http://getbootstrap.com/docs/3.3/getting-started/#download" TargetMode="External"/><Relationship Id="rId4" Type="http://schemas.openxmlformats.org/officeDocument/2006/relationships/hyperlink" Target="http://getbootstrap.com/docs/3.3/getting-started/#download" TargetMode="External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2013120" y="0"/>
            <a:ext cx="8165520" cy="685764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Bootstrap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50000"/>
              </a:lnSpc>
              <a:spcAft>
                <a:spcPts val="1001"/>
              </a:spcAft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V 3.3.7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3308760"/>
            <a:ext cx="10131120" cy="1468440"/>
          </a:xfrm>
          <a:prstGeom prst="rect">
            <a:avLst/>
          </a:prstGeom>
          <a:solidFill>
            <a:srgbClr val="ac3ec1"/>
          </a:solidFill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alibri Light"/>
              </a:rPr>
              <a:t>Introduction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4777560"/>
            <a:ext cx="10131120" cy="86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alibri Light"/>
              </a:rPr>
              <a:t>What is Bootstrap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5800" y="2142000"/>
            <a:ext cx="11505960" cy="35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most popular framework for styling and organizing a HTML page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Frameworks make Site Building much easier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For starters Bootstrap helps to focus on HTML and skip writing css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Bootstrap is great to build responsive webpage. One code base for different devices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Bootstrap is depended on jQuery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Download Bootstrap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5800" y="2142000"/>
            <a:ext cx="11505960" cy="358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c573d2"/>
                </a:solidFill>
                <a:uFillTx/>
                <a:latin typeface="Calibri"/>
                <a:hlinkClick r:id="rId1"/>
              </a:rPr>
              <a:t>http://getbootstrap.com</a:t>
            </a:r>
            <a:r>
              <a:rPr b="0" lang="en-US" sz="2400" spc="-1" strike="noStrike" u="sng">
                <a:solidFill>
                  <a:srgbClr val="c573d2"/>
                </a:solidFill>
                <a:uFillTx/>
                <a:latin typeface="Calibri"/>
                <a:hlinkClick r:id="rId2"/>
              </a:rPr>
              <a:t>/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c573d2"/>
                </a:solidFill>
                <a:uFillTx/>
                <a:latin typeface="Calibri"/>
                <a:hlinkClick r:id="rId3"/>
              </a:rPr>
              <a:t>http://getbootstrap.com/docs/3.3/getting-started/#</a:t>
            </a:r>
            <a:r>
              <a:rPr b="0" lang="en-US" sz="2400" spc="-1" strike="noStrike" u="sng">
                <a:solidFill>
                  <a:srgbClr val="c573d2"/>
                </a:solidFill>
                <a:uFillTx/>
                <a:latin typeface="Calibri"/>
                <a:hlinkClick r:id="rId4"/>
              </a:rPr>
              <a:t>download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Adding bootstrap to HTML page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5800" y="2142000"/>
            <a:ext cx="11505960" cy="47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Bootstrap.css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Bootstrap.min.css  -&gt; for production use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&lt;link href="css/bootstrap.css" rel="stylesheet" /&gt;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&lt;script src='https://ajax.googleapis.com/ajax/libs/jquery/1.11.1/jquery.min.js'&gt;&lt;/script&gt;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Using Container class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2142000"/>
            <a:ext cx="11505960" cy="47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Bootstrap’s container class will responsively add margins, Center, and wrap the content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&lt;div class='container'&gt;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&lt;p&gt;……&lt;/p&gt;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&lt;/div&gt;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alibri Light"/>
              </a:rPr>
              <a:t>The </a:t>
            </a: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container-fluid </a:t>
            </a:r>
            <a:r>
              <a:rPr b="1" lang="en-US" sz="3600" spc="-1" strike="noStrike" cap="all">
                <a:solidFill>
                  <a:srgbClr val="ffffff"/>
                </a:solidFill>
                <a:latin typeface="Calibri Light"/>
              </a:rPr>
              <a:t>Class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5800" y="2142000"/>
            <a:ext cx="11505960" cy="47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5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Bootstrap’s container-fluid class allows for stretching if it is desired on larger screens-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1001"/>
              </a:spcAft>
            </a:pP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609480"/>
            <a:ext cx="11505960" cy="14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6160" y="2142000"/>
            <a:ext cx="11505960" cy="47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ed4c05"/>
                </a:solidFill>
                <a:latin typeface="Calibri"/>
              </a:rPr>
              <a:t>fdsfdsfd</a:t>
            </a:r>
            <a:endParaRPr b="0" lang="en-US" sz="2400" spc="-1" strike="noStrike">
              <a:solidFill>
                <a:srgbClr val="ed4c0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227</TotalTime>
  <Application>LibreOffice/6.4.2.2$Windows_X86_64 LibreOffice_project/4e471d8c02c9c90f512f7f9ead8875b57fcb1ec3</Application>
  <Words>145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2017-10-10T07:59:44Z</dcterms:created>
  <dc:creator>Venkatakrishnan B</dc:creator>
  <dc:description/>
  <dc:language>en-IN</dc:language>
  <cp:lastModifiedBy/>
  <dcterms:modified xsi:type="dcterms:W3CDTF">2021-01-12T11:57:02Z</dcterms:modified>
  <cp:revision>20</cp:revision>
  <dc:subject/>
  <dc:title>Bootstrap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