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43" y="43407"/>
            <a:ext cx="1541151" cy="1294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1151" cy="12943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150619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1506199" cy="4715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docs/3.3/getting-started/#download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97" y="0"/>
            <a:ext cx="81658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 3.3.7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1506199" cy="35375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most popular framework for styling and organizing a HTML page</a:t>
            </a:r>
          </a:p>
          <a:p>
            <a:pPr marL="0" indent="0">
              <a:buNone/>
            </a:pPr>
            <a:r>
              <a:rPr lang="en-US" dirty="0" smtClean="0"/>
              <a:t>Frameworks make Site Building much easier</a:t>
            </a:r>
          </a:p>
          <a:p>
            <a:pPr marL="0" indent="0">
              <a:buNone/>
            </a:pPr>
            <a:r>
              <a:rPr lang="en-US" dirty="0" smtClean="0"/>
              <a:t>For starters Bootstrap helps to focus on HTML and skip writing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Bootstrap is great to build responsive webpage. One code base for different devices</a:t>
            </a:r>
          </a:p>
          <a:p>
            <a:pPr marL="0" indent="0">
              <a:buNone/>
            </a:pPr>
            <a:r>
              <a:rPr lang="en-US" dirty="0" smtClean="0"/>
              <a:t>Bootstrap is depended on jQuery</a:t>
            </a:r>
          </a:p>
        </p:txBody>
      </p:sp>
    </p:spTree>
    <p:extLst>
      <p:ext uri="{BB962C8B-B14F-4D97-AF65-F5344CB8AC3E}">
        <p14:creationId xmlns:p14="http://schemas.microsoft.com/office/powerpoint/2010/main" val="37478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1506199" cy="35890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http://getbootstrap.com/docs/3.3/getting-started/#</a:t>
            </a:r>
            <a:r>
              <a:rPr lang="en-US" dirty="0" smtClean="0">
                <a:hlinkClick r:id="rId3"/>
              </a:rPr>
              <a:t>download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bootstrap to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Bootstrap.css</a:t>
            </a:r>
          </a:p>
          <a:p>
            <a:r>
              <a:rPr lang="en-US" dirty="0" smtClean="0"/>
              <a:t>Bootstrap.min.css  -&gt; for production use</a:t>
            </a:r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/bootstrap.css"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smtClean="0"/>
              <a:t>/&gt;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='https://ajax.googleapis.com/ajax/libs/</a:t>
            </a:r>
            <a:r>
              <a:rPr lang="en-US" dirty="0" err="1"/>
              <a:t>jquery</a:t>
            </a:r>
            <a:r>
              <a:rPr lang="en-US" dirty="0"/>
              <a:t>/1.11.1/jquery.min.js'&gt;&lt;/script&gt;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Container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Bootstrap’s container class will responsively add margins, </a:t>
            </a:r>
            <a:r>
              <a:rPr lang="en-IN" dirty="0" err="1"/>
              <a:t>center</a:t>
            </a:r>
            <a:r>
              <a:rPr lang="en-IN" dirty="0"/>
              <a:t>, and wrap </a:t>
            </a:r>
            <a:r>
              <a:rPr lang="en-IN" dirty="0" smtClean="0"/>
              <a:t>the content</a:t>
            </a:r>
          </a:p>
          <a:p>
            <a:r>
              <a:rPr lang="en-US" dirty="0"/>
              <a:t>&lt;div class='container</a:t>
            </a:r>
            <a:r>
              <a:rPr lang="en-US" dirty="0" smtClean="0"/>
              <a:t>'&gt;</a:t>
            </a:r>
          </a:p>
          <a:p>
            <a:pPr lvl="1"/>
            <a:r>
              <a:rPr lang="en-US" dirty="0" smtClean="0"/>
              <a:t>&lt;p&gt;……&lt;/p&gt;</a:t>
            </a:r>
            <a:endParaRPr lang="en-US" dirty="0"/>
          </a:p>
          <a:p>
            <a:r>
              <a:rPr lang="en-IN" dirty="0" smtClean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8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dirty="0"/>
              <a:t>container-fluid </a:t>
            </a:r>
            <a:r>
              <a:rPr lang="en-US" b="1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Bootstrap’s container-fluid class allows for stretching if it is desired on larger </a:t>
            </a:r>
            <a:r>
              <a:rPr lang="en-IN" dirty="0" smtClean="0"/>
              <a:t>screens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9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232</TotalTime>
  <Words>145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Bootstrap</vt:lpstr>
      <vt:lpstr>Introduction</vt:lpstr>
      <vt:lpstr>What is Bootstrap</vt:lpstr>
      <vt:lpstr>Download Bootstrap</vt:lpstr>
      <vt:lpstr>Adding bootstrap to HTML page</vt:lpstr>
      <vt:lpstr>Using Container class</vt:lpstr>
      <vt:lpstr>The container-fluid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Venkatakrishnan B</dc:creator>
  <cp:lastModifiedBy>Venkatakrishnan B</cp:lastModifiedBy>
  <cp:revision>20</cp:revision>
  <dcterms:created xsi:type="dcterms:W3CDTF">2017-10-10T07:59:44Z</dcterms:created>
  <dcterms:modified xsi:type="dcterms:W3CDTF">2017-10-11T03:47:36Z</dcterms:modified>
</cp:coreProperties>
</file>