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javascript%20demos/windowdemo1.html" TargetMode="External"/><Relationship Id="rId2" Type="http://schemas.openxmlformats.org/officeDocument/2006/relationships/hyperlink" Target="javascript%20demos/windowope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javascript%20demos/analogclo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BROWSER OBJECT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</a:p>
        </p:txBody>
      </p:sp>
    </p:spTree>
    <p:extLst>
      <p:ext uri="{BB962C8B-B14F-4D97-AF65-F5344CB8AC3E}">
        <p14:creationId xmlns:p14="http://schemas.microsoft.com/office/powerpoint/2010/main" val="286721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window.open</a:t>
            </a:r>
            <a:r>
              <a:rPr lang="en-US" dirty="0"/>
              <a:t>() - open a new window</a:t>
            </a:r>
          </a:p>
          <a:p>
            <a:r>
              <a:rPr lang="en-US" dirty="0" err="1"/>
              <a:t>window.close</a:t>
            </a:r>
            <a:r>
              <a:rPr lang="en-US" dirty="0"/>
              <a:t>() - close the current window</a:t>
            </a:r>
          </a:p>
          <a:p>
            <a:r>
              <a:rPr lang="en-US" dirty="0" err="1"/>
              <a:t>window.moveTo</a:t>
            </a:r>
            <a:r>
              <a:rPr lang="en-US" dirty="0"/>
              <a:t>() -move the current window</a:t>
            </a:r>
          </a:p>
          <a:p>
            <a:r>
              <a:rPr lang="en-US" dirty="0" err="1"/>
              <a:t>window.resizeTo</a:t>
            </a:r>
            <a:r>
              <a:rPr lang="en-US" dirty="0"/>
              <a:t>() -resize the current window</a:t>
            </a:r>
          </a:p>
        </p:txBody>
      </p:sp>
    </p:spTree>
    <p:extLst>
      <p:ext uri="{BB962C8B-B14F-4D97-AF65-F5344CB8AC3E}">
        <p14:creationId xmlns:p14="http://schemas.microsoft.com/office/powerpoint/2010/main" val="318421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window object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96417"/>
              </p:ext>
            </p:extLst>
          </p:nvPr>
        </p:nvGraphicFramePr>
        <p:xfrm>
          <a:off x="2487667" y="3039166"/>
          <a:ext cx="7173167" cy="3598861"/>
        </p:xfrm>
        <a:graphic>
          <a:graphicData uri="http://schemas.openxmlformats.org/drawingml/2006/table">
            <a:tbl>
              <a:tblPr/>
              <a:tblGrid>
                <a:gridCol w="1620507">
                  <a:extLst>
                    <a:ext uri="{9D8B030D-6E8A-4147-A177-3AD203B41FA5}">
                      <a16:colId xmlns:a16="http://schemas.microsoft.com/office/drawing/2014/main" val="1923551177"/>
                    </a:ext>
                  </a:extLst>
                </a:gridCol>
                <a:gridCol w="5552660">
                  <a:extLst>
                    <a:ext uri="{9D8B030D-6E8A-4147-A177-3AD203B41FA5}">
                      <a16:colId xmlns:a16="http://schemas.microsoft.com/office/drawing/2014/main" val="2932506861"/>
                    </a:ext>
                  </a:extLst>
                </a:gridCol>
              </a:tblGrid>
              <a:tr h="29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70F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70F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64108"/>
                  </a:ext>
                </a:extLst>
              </a:tr>
              <a:tr h="7331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alert()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displays the alert box containing message with ok button.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51695"/>
                  </a:ext>
                </a:extLst>
              </a:tr>
              <a:tr h="7331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confirm()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displays the confirm dialog box containing message with ok and cancel button.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44982"/>
                  </a:ext>
                </a:extLst>
              </a:tr>
              <a:tr h="51412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prompt()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displays a dialog box to get input from the user.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19093"/>
                  </a:ext>
                </a:extLst>
              </a:tr>
              <a:tr h="29508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open()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opens the new window.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70255"/>
                  </a:ext>
                </a:extLst>
              </a:tr>
              <a:tr h="29508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close()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the current window.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41201"/>
                  </a:ext>
                </a:extLst>
              </a:tr>
              <a:tr h="7331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setTimeout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performs action after specified time like calling function, evaluating expressions etc.</a:t>
                      </a:r>
                    </a:p>
                  </a:txBody>
                  <a:tcPr marL="38027" marR="38027" marT="38027" marB="3802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948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31486" y="2625901"/>
            <a:ext cx="7117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important methods of window object are as follows: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6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open() in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 </a:t>
            </a:r>
          </a:p>
          <a:p>
            <a:r>
              <a:rPr lang="en-US" dirty="0"/>
              <a:t>function </a:t>
            </a:r>
            <a:r>
              <a:rPr lang="en-US" dirty="0" err="1"/>
              <a:t>msg</a:t>
            </a:r>
            <a:r>
              <a:rPr lang="en-US" dirty="0"/>
              <a:t>(){  </a:t>
            </a:r>
          </a:p>
          <a:p>
            <a:r>
              <a:rPr lang="en-US" dirty="0"/>
              <a:t>open("http://www.google.com");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&lt;/script&gt;  </a:t>
            </a:r>
          </a:p>
          <a:p>
            <a:r>
              <a:rPr lang="en-US" dirty="0"/>
              <a:t>&lt;input type="button" value=“Go To Google"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msg</a:t>
            </a:r>
            <a:r>
              <a:rPr lang="en-US" dirty="0"/>
              <a:t>()"/&gt; </a:t>
            </a:r>
          </a:p>
          <a:p>
            <a:r>
              <a:rPr lang="en-US" dirty="0"/>
              <a:t>Example : </a:t>
            </a:r>
            <a:r>
              <a:rPr lang="en-US" dirty="0" err="1">
                <a:hlinkClick r:id="rId2" action="ppaction://hlinkfile"/>
              </a:rPr>
              <a:t>javascript</a:t>
            </a:r>
            <a:r>
              <a:rPr lang="en-US" dirty="0">
                <a:hlinkClick r:id="rId2" action="ppaction://hlinkfile"/>
              </a:rPr>
              <a:t> demos\windowopen.html</a:t>
            </a:r>
            <a:endParaRPr lang="en-US" dirty="0"/>
          </a:p>
          <a:p>
            <a:r>
              <a:rPr lang="en-US" dirty="0"/>
              <a:t>Example : </a:t>
            </a:r>
            <a:r>
              <a:rPr lang="en-US" dirty="0" err="1">
                <a:hlinkClick r:id="rId3" action="ppaction://hlinkfile"/>
              </a:rPr>
              <a:t>javascript</a:t>
            </a:r>
            <a:r>
              <a:rPr lang="en-US" dirty="0">
                <a:hlinkClick r:id="rId3" action="ppaction://hlinkfile"/>
              </a:rPr>
              <a:t> demos\windowdemo1.html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en-US" b="1" dirty="0" err="1"/>
              <a:t>setTimeout</a:t>
            </a:r>
            <a:r>
              <a:rPr lang="en-US" b="1" dirty="0"/>
              <a:t>() in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0348"/>
            <a:ext cx="9613861" cy="4585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displayArea</a:t>
            </a:r>
            <a:r>
              <a:rPr lang="en-US" sz="1200" dirty="0"/>
              <a:t> = </a:t>
            </a:r>
            <a:r>
              <a:rPr lang="en-US" sz="1200" dirty="0" err="1"/>
              <a:t>document.getElementById</a:t>
            </a:r>
            <a:r>
              <a:rPr lang="en-US" sz="1200" dirty="0"/>
              <a:t>("id39018");</a:t>
            </a:r>
          </a:p>
          <a:p>
            <a:pPr marL="0" indent="0">
              <a:buNone/>
            </a:pPr>
            <a:r>
              <a:rPr lang="en-US" sz="1200" dirty="0"/>
              <a:t>// </a:t>
            </a:r>
            <a:r>
              <a:rPr lang="en-US" sz="1200" dirty="0" err="1"/>
              <a:t>conver</a:t>
            </a:r>
            <a:r>
              <a:rPr lang="en-US" sz="1200" dirty="0"/>
              <a:t> number </a:t>
            </a:r>
            <a:r>
              <a:rPr lang="en-US" sz="1200" dirty="0" err="1"/>
              <a:t>num</a:t>
            </a:r>
            <a:r>
              <a:rPr lang="en-US" sz="1200" dirty="0"/>
              <a:t> to string, pad 0 in front to make it 2 digits</a:t>
            </a:r>
          </a:p>
          <a:p>
            <a:pPr marL="0" indent="0">
              <a:buNone/>
            </a:pPr>
            <a:r>
              <a:rPr lang="en-US" sz="1200" dirty="0"/>
              <a:t>function format(</a:t>
            </a:r>
            <a:r>
              <a:rPr lang="en-US" sz="1200" dirty="0" err="1"/>
              <a:t>num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numStr</a:t>
            </a:r>
            <a:r>
              <a:rPr lang="en-US" sz="1200" dirty="0"/>
              <a:t> = </a:t>
            </a:r>
            <a:r>
              <a:rPr lang="en-US" sz="1200" dirty="0" err="1"/>
              <a:t>num.toString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if (</a:t>
            </a:r>
            <a:r>
              <a:rPr lang="en-US" sz="1200" dirty="0" err="1"/>
              <a:t>numStr.length</a:t>
            </a:r>
            <a:r>
              <a:rPr lang="en-US" sz="1200" dirty="0"/>
              <a:t> === 1) {</a:t>
            </a:r>
          </a:p>
          <a:p>
            <a:pPr marL="0" indent="0">
              <a:buNone/>
            </a:pPr>
            <a:r>
              <a:rPr lang="en-US" sz="1200" dirty="0"/>
              <a:t>        return "0" + </a:t>
            </a:r>
            <a:r>
              <a:rPr lang="en-US" sz="1200" dirty="0" err="1"/>
              <a:t>numStr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} else {</a:t>
            </a:r>
          </a:p>
          <a:p>
            <a:pPr marL="0" indent="0">
              <a:buNone/>
            </a:pPr>
            <a:r>
              <a:rPr lang="en-US" sz="1200" dirty="0"/>
              <a:t>        return </a:t>
            </a:r>
            <a:r>
              <a:rPr lang="en-US" sz="1200" dirty="0" err="1"/>
              <a:t>numStr</a:t>
            </a:r>
            <a:r>
              <a:rPr lang="en-US" sz="1200" dirty="0"/>
              <a:t>;      }	}</a:t>
            </a:r>
          </a:p>
          <a:p>
            <a:pPr marL="0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updateTimeDisplay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dd</a:t>
            </a:r>
            <a:r>
              <a:rPr lang="en-US" sz="1200" dirty="0"/>
              <a:t> = new Date();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hh</a:t>
            </a:r>
            <a:r>
              <a:rPr lang="en-US" sz="1200" dirty="0"/>
              <a:t> = </a:t>
            </a:r>
            <a:r>
              <a:rPr lang="en-US" sz="1200" dirty="0" err="1"/>
              <a:t>dd.getHours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mm = </a:t>
            </a:r>
            <a:r>
              <a:rPr lang="en-US" sz="1200" dirty="0" err="1"/>
              <a:t>dd.getMinutes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ss</a:t>
            </a:r>
            <a:r>
              <a:rPr lang="en-US" sz="1200" dirty="0"/>
              <a:t> = </a:t>
            </a:r>
            <a:r>
              <a:rPr lang="en-US" sz="1200" dirty="0" err="1"/>
              <a:t>dd.getSeconds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displayArea.textContent</a:t>
            </a:r>
            <a:r>
              <a:rPr lang="en-US" sz="1200" dirty="0"/>
              <a:t> = format(</a:t>
            </a:r>
            <a:r>
              <a:rPr lang="en-US" sz="1200" dirty="0" err="1"/>
              <a:t>hh</a:t>
            </a:r>
            <a:r>
              <a:rPr lang="en-US" sz="1200" dirty="0"/>
              <a:t>) + ":" + format(mm) + ":" + format(</a:t>
            </a:r>
            <a:r>
              <a:rPr lang="en-US" sz="1200" dirty="0" err="1"/>
              <a:t>ss</a:t>
            </a:r>
            <a:r>
              <a:rPr lang="en-US" sz="1200" dirty="0"/>
              <a:t>);     }</a:t>
            </a:r>
          </a:p>
          <a:p>
            <a:pPr marL="0" indent="0">
              <a:buNone/>
            </a:pPr>
            <a:r>
              <a:rPr lang="en-US" sz="1200" dirty="0" err="1"/>
              <a:t>setInterval</a:t>
            </a:r>
            <a:r>
              <a:rPr lang="en-US" sz="1200" dirty="0"/>
              <a:t>(</a:t>
            </a:r>
            <a:r>
              <a:rPr lang="en-US" sz="1200" dirty="0" err="1"/>
              <a:t>updateTimeDisplay</a:t>
            </a:r>
            <a:r>
              <a:rPr lang="en-US" sz="1200" dirty="0"/>
              <a:t>, 1000);</a:t>
            </a:r>
          </a:p>
          <a:p>
            <a:pPr marL="0" indent="0">
              <a:buNone/>
            </a:pPr>
            <a:r>
              <a:rPr lang="en-US" sz="1200" dirty="0"/>
              <a:t>Example:  </a:t>
            </a:r>
            <a:r>
              <a:rPr lang="en-US" sz="1200" dirty="0" err="1">
                <a:hlinkClick r:id="rId2" action="ppaction://hlinkfile"/>
              </a:rPr>
              <a:t>javascript</a:t>
            </a:r>
            <a:r>
              <a:rPr lang="en-US" sz="1200" dirty="0">
                <a:hlinkClick r:id="rId2" action="ppaction://hlinkfile"/>
              </a:rPr>
              <a:t> demos\analogclock.html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334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Window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window.location</a:t>
            </a:r>
            <a:r>
              <a:rPr lang="en-US" dirty="0"/>
              <a:t> object can be used to get the current page address (URL) and to redirect the browser to a new page.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window.location</a:t>
            </a:r>
            <a:r>
              <a:rPr lang="en-US" dirty="0"/>
              <a:t> object can be written without the window prefix.</a:t>
            </a:r>
          </a:p>
          <a:p>
            <a:pPr marL="0" indent="0">
              <a:buNone/>
            </a:pPr>
            <a:r>
              <a:rPr lang="en-US" dirty="0"/>
              <a:t>Properties: </a:t>
            </a:r>
          </a:p>
          <a:p>
            <a:r>
              <a:rPr lang="en-US" dirty="0" err="1"/>
              <a:t>window.location.href</a:t>
            </a:r>
            <a:r>
              <a:rPr lang="en-US" dirty="0"/>
              <a:t> returns the </a:t>
            </a:r>
            <a:r>
              <a:rPr lang="en-US" dirty="0" err="1"/>
              <a:t>href</a:t>
            </a:r>
            <a:r>
              <a:rPr lang="en-US" dirty="0"/>
              <a:t> (URL) of the current page</a:t>
            </a:r>
          </a:p>
          <a:p>
            <a:r>
              <a:rPr lang="en-US" dirty="0" err="1"/>
              <a:t>window.location.hostname</a:t>
            </a:r>
            <a:r>
              <a:rPr lang="en-US" dirty="0"/>
              <a:t> returns the domain name of the web host</a:t>
            </a:r>
          </a:p>
          <a:p>
            <a:r>
              <a:rPr lang="en-US" dirty="0" err="1"/>
              <a:t>window.location.pathname</a:t>
            </a:r>
            <a:r>
              <a:rPr lang="en-US" dirty="0"/>
              <a:t> returns the path and filename of the current page</a:t>
            </a:r>
          </a:p>
          <a:p>
            <a:r>
              <a:rPr lang="en-US" dirty="0" err="1"/>
              <a:t>window.location.protocol</a:t>
            </a:r>
            <a:r>
              <a:rPr lang="en-US" dirty="0"/>
              <a:t> returns the web protocol used (http:// or https://)</a:t>
            </a:r>
          </a:p>
          <a:p>
            <a:r>
              <a:rPr lang="en-US" dirty="0" err="1"/>
              <a:t>window.location.assign</a:t>
            </a:r>
            <a:r>
              <a:rPr lang="en-US" dirty="0"/>
              <a:t> loads a new document</a:t>
            </a:r>
          </a:p>
        </p:txBody>
      </p:sp>
    </p:spTree>
    <p:extLst>
      <p:ext uri="{BB962C8B-B14F-4D97-AF65-F5344CB8AC3E}">
        <p14:creationId xmlns:p14="http://schemas.microsoft.com/office/powerpoint/2010/main" val="287883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Window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window.history</a:t>
            </a:r>
            <a:r>
              <a:rPr lang="en-US" dirty="0"/>
              <a:t> object contains the browsers history.</a:t>
            </a:r>
          </a:p>
          <a:p>
            <a:r>
              <a:rPr lang="en-US" dirty="0" err="1"/>
              <a:t>window.history</a:t>
            </a:r>
            <a:r>
              <a:rPr lang="en-US" dirty="0"/>
              <a:t> object can be written without the window prefix.</a:t>
            </a:r>
          </a:p>
          <a:p>
            <a:r>
              <a:rPr lang="en-US" dirty="0"/>
              <a:t>To protect the privacy of the users, there are limitations to how JavaScript can access this object.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methods:</a:t>
            </a:r>
          </a:p>
          <a:p>
            <a:r>
              <a:rPr lang="en-US" dirty="0" err="1"/>
              <a:t>history.back</a:t>
            </a:r>
            <a:r>
              <a:rPr lang="en-US" dirty="0"/>
              <a:t>() - same as clicking back in the browser. loads the previous URL in the history list</a:t>
            </a:r>
          </a:p>
          <a:p>
            <a:r>
              <a:rPr lang="en-US" dirty="0" err="1"/>
              <a:t>history.forward</a:t>
            </a:r>
            <a:r>
              <a:rPr lang="en-US" dirty="0"/>
              <a:t>() - same as clicking forward in the browser.  loads the next URL in the history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Window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window.navigator</a:t>
            </a:r>
            <a:r>
              <a:rPr lang="en-US" dirty="0"/>
              <a:t> object contains information about the visitor's browser.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window.navigator</a:t>
            </a:r>
            <a:r>
              <a:rPr lang="en-US" dirty="0"/>
              <a:t> object can be written without the window prefix.</a:t>
            </a:r>
          </a:p>
          <a:p>
            <a:pPr marL="0" indent="0">
              <a:buNone/>
            </a:pPr>
            <a:r>
              <a:rPr lang="en-US" dirty="0"/>
              <a:t>Properties:</a:t>
            </a:r>
          </a:p>
          <a:p>
            <a:r>
              <a:rPr lang="en-US" dirty="0" err="1"/>
              <a:t>navigator.cookieEnabled</a:t>
            </a:r>
            <a:r>
              <a:rPr lang="en-US" dirty="0"/>
              <a:t> - returns true if cookies are enabled, otherwise false</a:t>
            </a:r>
          </a:p>
          <a:p>
            <a:r>
              <a:rPr lang="en-US" dirty="0" err="1"/>
              <a:t>navigator.appName</a:t>
            </a:r>
            <a:r>
              <a:rPr lang="en-US" dirty="0"/>
              <a:t> //Netscape</a:t>
            </a:r>
          </a:p>
          <a:p>
            <a:r>
              <a:rPr lang="en-US" dirty="0" err="1"/>
              <a:t>navigator.appCodeName</a:t>
            </a:r>
            <a:r>
              <a:rPr lang="en-US" dirty="0"/>
              <a:t>  //Mozilla</a:t>
            </a:r>
          </a:p>
          <a:p>
            <a:r>
              <a:rPr lang="en-US" b="1" dirty="0" err="1"/>
              <a:t>appName</a:t>
            </a:r>
            <a:r>
              <a:rPr lang="en-US" dirty="0"/>
              <a:t> and </a:t>
            </a:r>
            <a:r>
              <a:rPr lang="en-US" b="1" dirty="0" err="1"/>
              <a:t>appCodeName</a:t>
            </a:r>
            <a:r>
              <a:rPr lang="en-US" dirty="0"/>
              <a:t> return the name of the browser</a:t>
            </a:r>
          </a:p>
          <a:p>
            <a:r>
              <a:rPr lang="en-US" dirty="0" err="1"/>
              <a:t>navigator.product</a:t>
            </a:r>
            <a:r>
              <a:rPr lang="en-US" dirty="0"/>
              <a:t>-  returns the engine name of the browser  //Gecko</a:t>
            </a:r>
          </a:p>
          <a:p>
            <a:r>
              <a:rPr lang="en-US" dirty="0" err="1"/>
              <a:t>navigator.appVersion</a:t>
            </a:r>
            <a:r>
              <a:rPr lang="en-US" dirty="0"/>
              <a:t> -  returns version information about the browser</a:t>
            </a:r>
          </a:p>
          <a:p>
            <a:r>
              <a:rPr lang="en-US" dirty="0" err="1"/>
              <a:t>navigator.platform</a:t>
            </a:r>
            <a:r>
              <a:rPr lang="en-US" dirty="0"/>
              <a:t> -  returns the browser platform (operating system) //win32</a:t>
            </a:r>
          </a:p>
        </p:txBody>
      </p:sp>
    </p:spTree>
    <p:extLst>
      <p:ext uri="{BB962C8B-B14F-4D97-AF65-F5344CB8AC3E}">
        <p14:creationId xmlns:p14="http://schemas.microsoft.com/office/powerpoint/2010/main" val="408317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Window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Properties:</a:t>
            </a:r>
          </a:p>
          <a:p>
            <a:r>
              <a:rPr lang="en-US" dirty="0" err="1"/>
              <a:t>navigator.language</a:t>
            </a:r>
            <a:r>
              <a:rPr lang="en-US" dirty="0"/>
              <a:t> returns the browser's language</a:t>
            </a:r>
          </a:p>
          <a:p>
            <a:r>
              <a:rPr lang="en-US" dirty="0" err="1"/>
              <a:t>naviagator.javaEnabled</a:t>
            </a:r>
            <a:r>
              <a:rPr lang="en-US" dirty="0"/>
              <a:t>() returns true if Java is enabled</a:t>
            </a:r>
          </a:p>
        </p:txBody>
      </p:sp>
    </p:spTree>
    <p:extLst>
      <p:ext uri="{BB962C8B-B14F-4D97-AF65-F5344CB8AC3E}">
        <p14:creationId xmlns:p14="http://schemas.microsoft.com/office/powerpoint/2010/main" val="125934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Cookies let you store user information in web pages.</a:t>
            </a:r>
          </a:p>
          <a:p>
            <a:r>
              <a:rPr lang="en-US" dirty="0"/>
              <a:t>Cookies are data, stored in small text files, on your computer.</a:t>
            </a:r>
          </a:p>
          <a:p>
            <a:r>
              <a:rPr lang="en-US" dirty="0"/>
              <a:t>When a web server has sent a web page to a browser, the connection is shut down, and the server forgets everything about the user.</a:t>
            </a:r>
          </a:p>
          <a:p>
            <a:r>
              <a:rPr lang="en-US" dirty="0"/>
              <a:t>Cookies were invented to solve the problem "how to remember information about the user":</a:t>
            </a:r>
          </a:p>
          <a:p>
            <a:r>
              <a:rPr lang="en-US" dirty="0"/>
              <a:t>When a user visits a web page, his name can be stored in a cookie.</a:t>
            </a:r>
          </a:p>
          <a:p>
            <a:r>
              <a:rPr lang="en-US" dirty="0"/>
              <a:t>Next time the user visits the page, the cookie "remembers" his name</a:t>
            </a:r>
          </a:p>
          <a:p>
            <a:r>
              <a:rPr lang="en-US" dirty="0"/>
              <a:t>When a browser request a web page from a server, cookies belonging to the page is added to the request. This way the server gets the necessary data to "remember" information about users</a:t>
            </a:r>
          </a:p>
        </p:txBody>
      </p:sp>
    </p:spTree>
    <p:extLst>
      <p:ext uri="{BB962C8B-B14F-4D97-AF65-F5344CB8AC3E}">
        <p14:creationId xmlns:p14="http://schemas.microsoft.com/office/powerpoint/2010/main" val="354112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 can create, read, and delete cookies with the </a:t>
            </a:r>
            <a:r>
              <a:rPr lang="en-US" dirty="0" err="1"/>
              <a:t>document.cookie</a:t>
            </a:r>
            <a:r>
              <a:rPr lang="en-US" dirty="0"/>
              <a:t> property.</a:t>
            </a:r>
          </a:p>
          <a:p>
            <a:pPr marL="0" indent="0">
              <a:buNone/>
            </a:pPr>
            <a:r>
              <a:rPr lang="en-US" dirty="0"/>
              <a:t>Cookies are a plain text data record of 5 variable-length fields −</a:t>
            </a:r>
          </a:p>
          <a:p>
            <a:r>
              <a:rPr lang="en-US" b="1" dirty="0"/>
              <a:t>Expires</a:t>
            </a:r>
            <a:r>
              <a:rPr lang="en-US" dirty="0"/>
              <a:t> − The date the cookie will expire. If this is blank, the cookie will expire when the visitor quits the browser.</a:t>
            </a:r>
          </a:p>
          <a:p>
            <a:r>
              <a:rPr lang="en-US" b="1" dirty="0"/>
              <a:t>Domain</a:t>
            </a:r>
            <a:r>
              <a:rPr lang="en-US" dirty="0"/>
              <a:t> − The domain name of your site.</a:t>
            </a:r>
          </a:p>
          <a:p>
            <a:r>
              <a:rPr lang="en-US" b="1" dirty="0"/>
              <a:t>Path</a:t>
            </a:r>
            <a:r>
              <a:rPr lang="en-US" dirty="0"/>
              <a:t> − The path to the directory or web page that set the cookie. This may be blank if you want to retrieve the cookie from any directory or page.</a:t>
            </a:r>
          </a:p>
          <a:p>
            <a:r>
              <a:rPr lang="en-US" b="1" dirty="0"/>
              <a:t>Secure</a:t>
            </a:r>
            <a:r>
              <a:rPr lang="en-US" dirty="0"/>
              <a:t> − If this field contains the word "secure", then the cookie may only be retrieved with a secure server. If this field is blank, no such restriction exists.</a:t>
            </a:r>
          </a:p>
          <a:p>
            <a:r>
              <a:rPr lang="en-US" b="1" dirty="0"/>
              <a:t>Name=Value</a:t>
            </a:r>
            <a:r>
              <a:rPr lang="en-US" dirty="0"/>
              <a:t> − Cookies are set and retrieved in the form of key-value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3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browsers are split into different parts (objects) that can be accessed using </a:t>
            </a:r>
            <a:r>
              <a:rPr lang="en-US" dirty="0" err="1"/>
              <a:t>Javascript</a:t>
            </a:r>
            <a:r>
              <a:rPr lang="en-US" dirty="0"/>
              <a:t>. </a:t>
            </a:r>
          </a:p>
          <a:p>
            <a:r>
              <a:rPr lang="en-US" dirty="0"/>
              <a:t>Collectively known as the Browser Object Model, or the BOM.</a:t>
            </a:r>
          </a:p>
          <a:p>
            <a:r>
              <a:rPr lang="en-US" dirty="0"/>
              <a:t> At the very top of the browser hierarchy is the Window </a:t>
            </a:r>
            <a:r>
              <a:rPr lang="en-US" dirty="0" err="1"/>
              <a:t>object.Represents</a:t>
            </a:r>
            <a:r>
              <a:rPr lang="en-US" dirty="0"/>
              <a:t> the entire browser, with its toolbars, menus, status bar, the page itself. Effectively, the Window IS the browser.</a:t>
            </a:r>
          </a:p>
          <a:p>
            <a:r>
              <a:rPr lang="en-US" dirty="0"/>
              <a:t>Below the  Window Object there are lots of other objects you can access which allow you do things like, redirecting the user to a different web page, get the size of the browser window, access all the HTML elements on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1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Cookie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Cookies</a:t>
            </a:r>
          </a:p>
          <a:p>
            <a:r>
              <a:rPr lang="en-US" dirty="0"/>
              <a:t>To create a cookie is to assign a string value to the </a:t>
            </a:r>
            <a:r>
              <a:rPr lang="en-US" dirty="0" err="1"/>
              <a:t>document.cookie</a:t>
            </a:r>
            <a:r>
              <a:rPr lang="en-US" dirty="0"/>
              <a:t> object</a:t>
            </a:r>
          </a:p>
          <a:p>
            <a:pPr lvl="1"/>
            <a:r>
              <a:rPr lang="en-US" dirty="0" err="1"/>
              <a:t>document.cookie</a:t>
            </a:r>
            <a:r>
              <a:rPr lang="en-US" dirty="0"/>
              <a:t> = "key1=value1;key2=value2;expires=date";</a:t>
            </a:r>
          </a:p>
          <a:p>
            <a:pPr marL="0" indent="0">
              <a:buNone/>
            </a:pPr>
            <a:r>
              <a:rPr lang="en-US" dirty="0"/>
              <a:t> expires attribute is </a:t>
            </a:r>
            <a:r>
              <a:rPr lang="en-US" dirty="0" err="1"/>
              <a:t>optional.Attribute</a:t>
            </a:r>
            <a:r>
              <a:rPr lang="en-US" dirty="0"/>
              <a:t> takes a valid date or time as </a:t>
            </a:r>
            <a:r>
              <a:rPr lang="en-US" dirty="0" err="1"/>
              <a:t>input,and</a:t>
            </a:r>
            <a:r>
              <a:rPr lang="en-US" dirty="0"/>
              <a:t> cookie will expire on a given date or time and thereafter, the cookies' value will not be accessible</a:t>
            </a:r>
          </a:p>
        </p:txBody>
      </p:sp>
    </p:spTree>
    <p:extLst>
      <p:ext uri="{BB962C8B-B14F-4D97-AF65-F5344CB8AC3E}">
        <p14:creationId xmlns:p14="http://schemas.microsoft.com/office/powerpoint/2010/main" val="3563673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Cookie with 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can create, read, and delete cookies with the </a:t>
            </a:r>
            <a:r>
              <a:rPr lang="en-US" dirty="0" err="1"/>
              <a:t>document.cookie</a:t>
            </a:r>
            <a:r>
              <a:rPr lang="en-US" dirty="0"/>
              <a:t> property.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JavaScript, a cookie can be created like this:</a:t>
            </a:r>
          </a:p>
          <a:p>
            <a:r>
              <a:rPr lang="en-US" dirty="0" err="1"/>
              <a:t>document.cookie</a:t>
            </a:r>
            <a:r>
              <a:rPr lang="en-US" dirty="0"/>
              <a:t> = "username=John Doe";</a:t>
            </a:r>
          </a:p>
          <a:p>
            <a:pPr marL="0" indent="0">
              <a:buNone/>
            </a:pPr>
            <a:r>
              <a:rPr lang="en-US" dirty="0"/>
              <a:t>Can also add an expiry date (in UTC time). By default, the cookie is deleted when the browser is closed:</a:t>
            </a:r>
          </a:p>
          <a:p>
            <a:r>
              <a:rPr lang="en-US" dirty="0" err="1"/>
              <a:t>document.cookie</a:t>
            </a:r>
            <a:r>
              <a:rPr lang="en-US" dirty="0"/>
              <a:t> = "username=John Doe; expires=Thu, 18 Dec 2013 12:00:00 UTC";</a:t>
            </a:r>
          </a:p>
          <a:p>
            <a:pPr marL="0" indent="0">
              <a:buNone/>
            </a:pPr>
            <a:r>
              <a:rPr lang="en-US" dirty="0"/>
              <a:t>With a path parameter, can tell the browser what path the cookie belongs to. By default, the cookie belongs to the current page.</a:t>
            </a:r>
          </a:p>
          <a:p>
            <a:r>
              <a:rPr lang="en-US" dirty="0" err="1"/>
              <a:t>document.cookie</a:t>
            </a:r>
            <a:r>
              <a:rPr lang="en-US" dirty="0"/>
              <a:t> = "username=John Doe; expires=Thu, 18 Dec 2013 12:00:00 UTC; path=/";</a:t>
            </a:r>
          </a:p>
        </p:txBody>
      </p:sp>
    </p:spTree>
    <p:extLst>
      <p:ext uri="{BB962C8B-B14F-4D97-AF65-F5344CB8AC3E}">
        <p14:creationId xmlns:p14="http://schemas.microsoft.com/office/powerpoint/2010/main" val="9256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Cookie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cookies can be read like this: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document.cookie</a:t>
            </a:r>
            <a:r>
              <a:rPr lang="en-US" dirty="0"/>
              <a:t>;</a:t>
            </a:r>
          </a:p>
          <a:p>
            <a:r>
              <a:rPr lang="en-US" dirty="0" err="1"/>
              <a:t>document.cookie</a:t>
            </a:r>
            <a:r>
              <a:rPr lang="en-US" dirty="0"/>
              <a:t> will return all cookies in one string much like: cookie1=value; cookie2=value; cookie3=value;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20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 Cookie with 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can change a cookie the same way as you create it:</a:t>
            </a:r>
          </a:p>
          <a:p>
            <a:endParaRPr lang="en-US" dirty="0"/>
          </a:p>
          <a:p>
            <a:r>
              <a:rPr lang="en-US" dirty="0" err="1"/>
              <a:t>document.cookie</a:t>
            </a:r>
            <a:r>
              <a:rPr lang="en-US" dirty="0"/>
              <a:t> = "username=John Smith; expires=Thu, 18 Dec 2013 12:00:00 UTC; path=/";</a:t>
            </a:r>
          </a:p>
          <a:p>
            <a:endParaRPr lang="en-US" dirty="0"/>
          </a:p>
          <a:p>
            <a:r>
              <a:rPr lang="en-US" dirty="0"/>
              <a:t>The old cookie is overwritten</a:t>
            </a:r>
          </a:p>
        </p:txBody>
      </p:sp>
    </p:spTree>
    <p:extLst>
      <p:ext uri="{BB962C8B-B14F-4D97-AF65-F5344CB8AC3E}">
        <p14:creationId xmlns:p14="http://schemas.microsoft.com/office/powerpoint/2010/main" val="131486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Cookie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a cookie is very simple. Just set the expires parameter to a passed date:</a:t>
            </a:r>
          </a:p>
          <a:p>
            <a:endParaRPr lang="en-US" dirty="0"/>
          </a:p>
          <a:p>
            <a:r>
              <a:rPr lang="en-US" dirty="0" err="1"/>
              <a:t>document.cookie</a:t>
            </a:r>
            <a:r>
              <a:rPr lang="en-US" dirty="0"/>
              <a:t> = "username=; expires=Thu, 01 Jan 1970 00:00:00 UTC";</a:t>
            </a:r>
          </a:p>
          <a:p>
            <a:endParaRPr lang="en-US" dirty="0"/>
          </a:p>
          <a:p>
            <a:r>
              <a:rPr lang="en-US" dirty="0"/>
              <a:t>Need not specify a cookie value to delete a cookie.</a:t>
            </a:r>
          </a:p>
        </p:txBody>
      </p:sp>
    </p:spTree>
    <p:extLst>
      <p:ext uri="{BB962C8B-B14F-4D97-AF65-F5344CB8AC3E}">
        <p14:creationId xmlns:p14="http://schemas.microsoft.com/office/powerpoint/2010/main" val="41113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</a:t>
            </a:r>
          </a:p>
        </p:txBody>
      </p:sp>
      <p:pic>
        <p:nvPicPr>
          <p:cNvPr id="1030" name="Picture 6" descr="http://www.yaldex.com/javascript_tutorial_3/images/fig05_01_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51" y="2814592"/>
            <a:ext cx="9744384" cy="283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2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window.document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Allows you to access all your HTML elements. </a:t>
            </a:r>
          </a:p>
          <a:p>
            <a:r>
              <a:rPr lang="en-US" sz="1800" dirty="0" err="1"/>
              <a:t>window.history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Access information about browsing history. Access the methods </a:t>
            </a:r>
            <a:r>
              <a:rPr lang="en-US" sz="1800" dirty="0" err="1"/>
              <a:t>history.back</a:t>
            </a:r>
            <a:r>
              <a:rPr lang="en-US" sz="1800" dirty="0"/>
              <a:t>, </a:t>
            </a:r>
            <a:r>
              <a:rPr lang="en-US" sz="1800" dirty="0" err="1"/>
              <a:t>history.forward</a:t>
            </a:r>
            <a:r>
              <a:rPr lang="en-US" sz="1800" dirty="0"/>
              <a:t> and </a:t>
            </a:r>
            <a:r>
              <a:rPr lang="en-US" sz="1800" dirty="0" err="1"/>
              <a:t>history.go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window.innerHeight</a:t>
            </a:r>
            <a:r>
              <a:rPr lang="en-US" sz="1800" dirty="0"/>
              <a:t> and </a:t>
            </a:r>
            <a:r>
              <a:rPr lang="en-US" sz="1800" dirty="0" err="1"/>
              <a:t>window.innerWidth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Gets the height and width of the available space on the page</a:t>
            </a:r>
          </a:p>
          <a:p>
            <a:r>
              <a:rPr lang="en-US" sz="1800" dirty="0" err="1"/>
              <a:t>window.screen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Gets information about the </a:t>
            </a:r>
            <a:r>
              <a:rPr lang="en-US" sz="1800"/>
              <a:t>browser screen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656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 is a pack of objects that allow to control the browser, </a:t>
            </a:r>
            <a:r>
              <a:rPr lang="en-US" dirty="0" err="1"/>
              <a:t>e.g</a:t>
            </a:r>
            <a:r>
              <a:rPr lang="en-US" dirty="0"/>
              <a:t> change current URL, access frames, do background requests to server with </a:t>
            </a:r>
            <a:r>
              <a:rPr lang="en-US" dirty="0" err="1"/>
              <a:t>XMLHttpRequest</a:t>
            </a:r>
            <a:r>
              <a:rPr lang="en-US" dirty="0"/>
              <a:t> etc.</a:t>
            </a:r>
          </a:p>
          <a:p>
            <a:r>
              <a:rPr lang="en-US" dirty="0"/>
              <a:t> Functions like </a:t>
            </a:r>
            <a:r>
              <a:rPr lang="en-US" dirty="0" err="1"/>
              <a:t>alert,confirm,prompt</a:t>
            </a:r>
            <a:r>
              <a:rPr lang="en-US" dirty="0"/>
              <a:t> also belong BOM, they are provided by the browser.</a:t>
            </a:r>
          </a:p>
          <a:p>
            <a:r>
              <a:rPr lang="en-US" dirty="0"/>
              <a:t> On the top is the window, also called global object.</a:t>
            </a:r>
          </a:p>
          <a:p>
            <a:r>
              <a:rPr lang="en-US" dirty="0"/>
              <a:t>All other objects form 3 groups.</a:t>
            </a:r>
          </a:p>
          <a:p>
            <a:r>
              <a:rPr lang="en-US" dirty="0"/>
              <a:t>The default object of browser is window. Can call all the functions of window by specifying window or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</a:p>
        </p:txBody>
      </p:sp>
      <p:pic>
        <p:nvPicPr>
          <p:cNvPr id="4098" name="Picture 2" descr="http://javascript.info/files/tutorial/browser/JSTo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8" y="2221101"/>
            <a:ext cx="6665844" cy="426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24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Window Object</a:t>
            </a:r>
          </a:p>
          <a:p>
            <a:r>
              <a:rPr lang="en-US" dirty="0"/>
              <a:t>Properties of Window Object</a:t>
            </a:r>
          </a:p>
          <a:p>
            <a:r>
              <a:rPr lang="en-US" dirty="0"/>
              <a:t>Methods of Window Object</a:t>
            </a:r>
          </a:p>
          <a:p>
            <a:r>
              <a:rPr lang="en-US" dirty="0"/>
              <a:t>Example of Window Object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386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window object represents a window in browser. An object of window is created automatically by the browser.</a:t>
            </a:r>
          </a:p>
          <a:p>
            <a:r>
              <a:rPr lang="en-US" dirty="0"/>
              <a:t>Window is the object of browser, it is not the object of </a:t>
            </a:r>
            <a:r>
              <a:rPr lang="en-US" dirty="0" err="1"/>
              <a:t>javascript</a:t>
            </a:r>
            <a:r>
              <a:rPr lang="en-US" dirty="0"/>
              <a:t>. The window object is supported by all browsers. It represents the browser's window.</a:t>
            </a:r>
          </a:p>
          <a:p>
            <a:r>
              <a:rPr lang="en-US" dirty="0"/>
              <a:t>All global JavaScript objects, functions, and variables automatically become members of the window object.</a:t>
            </a:r>
          </a:p>
          <a:p>
            <a:r>
              <a:rPr lang="en-US" dirty="0"/>
              <a:t>Global variables are properties of the window object.</a:t>
            </a:r>
          </a:p>
          <a:p>
            <a:r>
              <a:rPr lang="en-US" dirty="0"/>
              <a:t>Global functions are methods of the window object.</a:t>
            </a:r>
          </a:p>
          <a:p>
            <a:r>
              <a:rPr lang="en-US" dirty="0"/>
              <a:t>Even the document object (of the HTML DOM) is a property of the window object: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4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properties can be used to determine the size of the browser window.</a:t>
            </a:r>
          </a:p>
          <a:p>
            <a:endParaRPr lang="en-US" dirty="0"/>
          </a:p>
          <a:p>
            <a:r>
              <a:rPr lang="en-US" dirty="0"/>
              <a:t>Both properties return the sizes in pixels:</a:t>
            </a:r>
          </a:p>
          <a:p>
            <a:endParaRPr lang="en-US" dirty="0"/>
          </a:p>
          <a:p>
            <a:r>
              <a:rPr lang="en-US" dirty="0" err="1"/>
              <a:t>window.innerHeight</a:t>
            </a:r>
            <a:r>
              <a:rPr lang="en-US" dirty="0"/>
              <a:t> - the inner height of the browser window (in pixels)</a:t>
            </a:r>
          </a:p>
          <a:p>
            <a:r>
              <a:rPr lang="en-US" dirty="0" err="1"/>
              <a:t>window.innerWidth</a:t>
            </a:r>
            <a:r>
              <a:rPr lang="en-US" dirty="0"/>
              <a:t> - the inner width of the browser window (in pixels)</a:t>
            </a:r>
          </a:p>
        </p:txBody>
      </p:sp>
    </p:spTree>
    <p:extLst>
      <p:ext uri="{BB962C8B-B14F-4D97-AF65-F5344CB8AC3E}">
        <p14:creationId xmlns:p14="http://schemas.microsoft.com/office/powerpoint/2010/main" val="19174257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105</TotalTime>
  <Words>1301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Trebuchet MS</vt:lpstr>
      <vt:lpstr>Verdana</vt:lpstr>
      <vt:lpstr>Verdana</vt:lpstr>
      <vt:lpstr>Berlin</vt:lpstr>
      <vt:lpstr>BROWSER OBJECT MODEL</vt:lpstr>
      <vt:lpstr>Browser object model</vt:lpstr>
      <vt:lpstr>BROWSER OBJECT MODEL</vt:lpstr>
      <vt:lpstr>BROWSER OBJECT MODEL</vt:lpstr>
      <vt:lpstr>Window object</vt:lpstr>
      <vt:lpstr>Window object</vt:lpstr>
      <vt:lpstr>Window Object</vt:lpstr>
      <vt:lpstr>Window Object</vt:lpstr>
      <vt:lpstr>Window Size </vt:lpstr>
      <vt:lpstr>Methods of window object</vt:lpstr>
      <vt:lpstr>Methods of window object</vt:lpstr>
      <vt:lpstr>Example of open() in javascript</vt:lpstr>
      <vt:lpstr>Example of setTimeout() in javascript</vt:lpstr>
      <vt:lpstr>JavaScript Window Location</vt:lpstr>
      <vt:lpstr>JavaScript Window History</vt:lpstr>
      <vt:lpstr>JavaScript Window Navigator</vt:lpstr>
      <vt:lpstr>JavaScript Window Navigator</vt:lpstr>
      <vt:lpstr>cookies</vt:lpstr>
      <vt:lpstr>cookies</vt:lpstr>
      <vt:lpstr>Create a Cookie with JavaScript</vt:lpstr>
      <vt:lpstr>Create a Cookie with JavaScript </vt:lpstr>
      <vt:lpstr>Read a Cookie with JavaScript</vt:lpstr>
      <vt:lpstr>Change a Cookie with JavaScript </vt:lpstr>
      <vt:lpstr>Delete a Cookie with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OBJECT MODEL</dc:title>
  <dc:creator>User</dc:creator>
  <cp:lastModifiedBy>User</cp:lastModifiedBy>
  <cp:revision>40</cp:revision>
  <dcterms:created xsi:type="dcterms:W3CDTF">2016-06-14T22:50:43Z</dcterms:created>
  <dcterms:modified xsi:type="dcterms:W3CDTF">2016-06-16T15:36:34Z</dcterms:modified>
</cp:coreProperties>
</file>