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27648" autoAdjust="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-232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08AFD-AE1C-4338-AC5A-1218AFF6CA9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C50E4-EFB0-4940-B940-BD591784E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74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Redirection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type="text/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window.location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="http://www.newlocation.com";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//--&gt;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&lt;/script&gt;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Print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type="text/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//--&gt;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&lt;/script&gt;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&lt;form&gt;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&lt;input type="button" value="Print"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window.print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()" /&gt;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&lt;/form&gt;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 	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C50E4-EFB0-4940-B940-BD591784E7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0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7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Page </a:t>
            </a:r>
            <a:r>
              <a:rPr lang="en-US" b="1" dirty="0" smtClean="0"/>
              <a:t>Re-direction   </a:t>
            </a:r>
            <a:r>
              <a:rPr lang="en-US" dirty="0" err="1" smtClean="0"/>
              <a:t>window.location</a:t>
            </a:r>
            <a:r>
              <a:rPr lang="en-US" dirty="0" smtClean="0"/>
              <a:t>(….)</a:t>
            </a:r>
            <a:endParaRPr lang="en-US" b="1" dirty="0" smtClean="0"/>
          </a:p>
          <a:p>
            <a:r>
              <a:rPr lang="en-US" b="1" dirty="0"/>
              <a:t>The Page Printing </a:t>
            </a:r>
            <a:r>
              <a:rPr lang="en-US" b="1" dirty="0" smtClean="0"/>
              <a:t> </a:t>
            </a:r>
            <a:r>
              <a:rPr lang="en-US" dirty="0" err="1" smtClean="0"/>
              <a:t>window.print</a:t>
            </a:r>
            <a:r>
              <a:rPr lang="en-US" dirty="0" smtClean="0"/>
              <a:t>()</a:t>
            </a:r>
          </a:p>
          <a:p>
            <a:r>
              <a:rPr lang="en-US" b="1" dirty="0"/>
              <a:t>Storing </a:t>
            </a:r>
            <a:r>
              <a:rPr lang="en-US" b="1" dirty="0" smtClean="0"/>
              <a:t>Cookies</a:t>
            </a:r>
          </a:p>
          <a:p>
            <a:r>
              <a:rPr lang="en-US" b="1" dirty="0" smtClean="0"/>
              <a:t>Reading cookies</a:t>
            </a:r>
          </a:p>
          <a:p>
            <a:r>
              <a:rPr lang="en-US" dirty="0" err="1"/>
              <a:t>setTimeout</a:t>
            </a:r>
            <a:r>
              <a:rPr lang="en-US" dirty="0"/>
              <a:t>('Redirect()', 10000); 	</a:t>
            </a:r>
          </a:p>
          <a:p>
            <a:r>
              <a:rPr lang="en-US" b="1" dirty="0"/>
              <a:t>Errors &amp; Exceptions Handling 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65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3651</TotalTime>
  <Words>97</Words>
  <Application>Microsoft Office PowerPoint</Application>
  <PresentationFormat>Widescreen</PresentationFormat>
  <Paragraphs>32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Java script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Venkatakrishnan Bindusaran</dc:creator>
  <cp:lastModifiedBy>Venkatakrishnan Bindusaran</cp:lastModifiedBy>
  <cp:revision>11</cp:revision>
  <dcterms:created xsi:type="dcterms:W3CDTF">2015-10-08T17:08:13Z</dcterms:created>
  <dcterms:modified xsi:type="dcterms:W3CDTF">2015-10-11T05:59:49Z</dcterms:modified>
</cp:coreProperties>
</file>