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73" r:id="rId3"/>
    <p:sldId id="262" r:id="rId4"/>
    <p:sldId id="270" r:id="rId5"/>
    <p:sldId id="266" r:id="rId6"/>
    <p:sldId id="264" r:id="rId7"/>
    <p:sldId id="257" r:id="rId8"/>
    <p:sldId id="272" r:id="rId9"/>
    <p:sldId id="258" r:id="rId10"/>
    <p:sldId id="271" r:id="rId11"/>
    <p:sldId id="269" r:id="rId12"/>
    <p:sldId id="263" r:id="rId13"/>
    <p:sldId id="265" r:id="rId14"/>
    <p:sldId id="260" r:id="rId15"/>
    <p:sldId id="259" r:id="rId16"/>
    <p:sldId id="267" r:id="rId17"/>
    <p:sldId id="274" r:id="rId18"/>
    <p:sldId id="268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CF4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42768" autoAdjust="0"/>
  </p:normalViewPr>
  <p:slideViewPr>
    <p:cSldViewPr snapToGrid="0">
      <p:cViewPr varScale="1">
        <p:scale>
          <a:sx n="86" d="100"/>
          <a:sy n="8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1011D-D4E4-49FD-8C4E-7559A880CB9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004B7C-D52A-4E6A-AF23-1B6BF5495136}">
      <dgm:prSet phldrT="[Text]"/>
      <dgm:spPr/>
      <dgm:t>
        <a:bodyPr/>
        <a:lstStyle/>
        <a:p>
          <a:r>
            <a:rPr lang="en-US" b="1" dirty="0" smtClean="0">
              <a:solidFill>
                <a:srgbClr val="00B0F0"/>
              </a:solidFill>
            </a:rPr>
            <a:t>Type Script</a:t>
          </a:r>
          <a:endParaRPr lang="en-US" b="1" dirty="0">
            <a:solidFill>
              <a:srgbClr val="00B0F0"/>
            </a:solidFill>
          </a:endParaRPr>
        </a:p>
      </dgm:t>
    </dgm:pt>
    <dgm:pt modelId="{DCB2EC0E-0FC7-42B4-9EA5-0A2AECFA4FEB}" type="parTrans" cxnId="{44FDFF7E-C415-495F-AF92-CEAA2E6D2AF6}">
      <dgm:prSet/>
      <dgm:spPr/>
      <dgm:t>
        <a:bodyPr/>
        <a:lstStyle/>
        <a:p>
          <a:endParaRPr lang="en-US"/>
        </a:p>
      </dgm:t>
    </dgm:pt>
    <dgm:pt modelId="{E2B8AE61-4975-4105-AB74-D299F8C58D46}" type="sibTrans" cxnId="{44FDFF7E-C415-495F-AF92-CEAA2E6D2AF6}">
      <dgm:prSet/>
      <dgm:spPr/>
      <dgm:t>
        <a:bodyPr/>
        <a:lstStyle/>
        <a:p>
          <a:endParaRPr lang="en-US"/>
        </a:p>
      </dgm:t>
    </dgm:pt>
    <dgm:pt modelId="{B64C3E62-7C85-4396-A2A7-94A951F9A001}">
      <dgm:prSet phldrT="[Text]"/>
      <dgm:spPr/>
      <dgm:t>
        <a:bodyPr/>
        <a:lstStyle/>
        <a:p>
          <a:r>
            <a:rPr lang="en-US" dirty="0" smtClean="0"/>
            <a:t>Write Code in </a:t>
          </a:r>
          <a:r>
            <a:rPr lang="en-US" dirty="0" err="1" smtClean="0"/>
            <a:t>ts</a:t>
          </a:r>
          <a:r>
            <a:rPr lang="en-US" dirty="0" smtClean="0"/>
            <a:t> (VS Code </a:t>
          </a:r>
          <a:r>
            <a:rPr lang="en-US" smtClean="0"/>
            <a:t>/ Eclipse)</a:t>
          </a:r>
          <a:endParaRPr lang="en-US" dirty="0" smtClean="0"/>
        </a:p>
        <a:p>
          <a:r>
            <a:rPr lang="en-US" dirty="0" smtClean="0"/>
            <a:t>Build type script into java script using typescript compiler</a:t>
          </a:r>
          <a:endParaRPr lang="en-US" dirty="0"/>
        </a:p>
      </dgm:t>
    </dgm:pt>
    <dgm:pt modelId="{E16A6DBA-9B97-4546-BD81-032B40520317}" type="parTrans" cxnId="{D14D39D6-F184-493B-9CB8-EA9DD5AF90CA}">
      <dgm:prSet/>
      <dgm:spPr/>
      <dgm:t>
        <a:bodyPr/>
        <a:lstStyle/>
        <a:p>
          <a:endParaRPr lang="en-US"/>
        </a:p>
      </dgm:t>
    </dgm:pt>
    <dgm:pt modelId="{18E7F30D-94B8-4A9D-B975-FDBF6BA9DB2F}" type="sibTrans" cxnId="{D14D39D6-F184-493B-9CB8-EA9DD5AF90CA}">
      <dgm:prSet/>
      <dgm:spPr/>
      <dgm:t>
        <a:bodyPr/>
        <a:lstStyle/>
        <a:p>
          <a:endParaRPr lang="en-US"/>
        </a:p>
      </dgm:t>
    </dgm:pt>
    <dgm:pt modelId="{6778AB1A-6A42-46BE-BD6E-67A8430F50BA}">
      <dgm:prSet phldrT="[Text]"/>
      <dgm:spPr/>
      <dgm:t>
        <a:bodyPr/>
        <a:lstStyle/>
        <a:p>
          <a:r>
            <a:rPr lang="en-US" b="1" dirty="0" smtClean="0">
              <a:solidFill>
                <a:srgbClr val="00B0F0"/>
              </a:solidFill>
            </a:rPr>
            <a:t>Babel</a:t>
          </a:r>
          <a:endParaRPr lang="en-US" b="1" dirty="0">
            <a:solidFill>
              <a:srgbClr val="00B0F0"/>
            </a:solidFill>
          </a:endParaRPr>
        </a:p>
      </dgm:t>
    </dgm:pt>
    <dgm:pt modelId="{63DF0053-817B-4B0C-993E-751E8A706CEC}" type="parTrans" cxnId="{B5DB248A-EBE0-477C-A906-B7FEBA5A99EC}">
      <dgm:prSet/>
      <dgm:spPr/>
      <dgm:t>
        <a:bodyPr/>
        <a:lstStyle/>
        <a:p>
          <a:endParaRPr lang="en-US"/>
        </a:p>
      </dgm:t>
    </dgm:pt>
    <dgm:pt modelId="{8EF67FC1-7F91-406C-9F3D-16CF5787A4A4}" type="sibTrans" cxnId="{B5DB248A-EBE0-477C-A906-B7FEBA5A99EC}">
      <dgm:prSet/>
      <dgm:spPr/>
      <dgm:t>
        <a:bodyPr/>
        <a:lstStyle/>
        <a:p>
          <a:endParaRPr lang="en-US"/>
        </a:p>
      </dgm:t>
    </dgm:pt>
    <dgm:pt modelId="{688A6AC2-6EED-413B-BD55-ADB6EE017F62}">
      <dgm:prSet phldrT="[Text]"/>
      <dgm:spPr/>
      <dgm:t>
        <a:bodyPr/>
        <a:lstStyle/>
        <a:p>
          <a:r>
            <a:rPr lang="en-US" smtClean="0"/>
            <a:t>Downgrading ES6 to ES5 or ES3.</a:t>
          </a:r>
          <a:endParaRPr lang="en-US" dirty="0"/>
        </a:p>
      </dgm:t>
    </dgm:pt>
    <dgm:pt modelId="{8D575E17-EF48-4E8F-A85F-4F6D82BB540F}" type="parTrans" cxnId="{59F249A9-A92C-48AC-ACDD-871027ACF2CC}">
      <dgm:prSet/>
      <dgm:spPr/>
      <dgm:t>
        <a:bodyPr/>
        <a:lstStyle/>
        <a:p>
          <a:endParaRPr lang="en-US"/>
        </a:p>
      </dgm:t>
    </dgm:pt>
    <dgm:pt modelId="{27FD77A8-5FA7-4A42-A36D-08035151D7D2}" type="sibTrans" cxnId="{59F249A9-A92C-48AC-ACDD-871027ACF2CC}">
      <dgm:prSet/>
      <dgm:spPr/>
      <dgm:t>
        <a:bodyPr/>
        <a:lstStyle/>
        <a:p>
          <a:endParaRPr lang="en-US"/>
        </a:p>
      </dgm:t>
    </dgm:pt>
    <dgm:pt modelId="{D64AD5DF-7ABF-480E-8BEF-7CEEED932AF2}">
      <dgm:prSet phldrT="[Text]"/>
      <dgm:spPr/>
      <dgm:t>
        <a:bodyPr/>
        <a:lstStyle/>
        <a:p>
          <a:r>
            <a:rPr lang="en-US" b="1" dirty="0" err="1" smtClean="0">
              <a:solidFill>
                <a:srgbClr val="00B0F0"/>
              </a:solidFill>
            </a:rPr>
            <a:t>Webpack</a:t>
          </a:r>
          <a:endParaRPr lang="en-US" b="1" dirty="0">
            <a:solidFill>
              <a:srgbClr val="00B0F0"/>
            </a:solidFill>
          </a:endParaRPr>
        </a:p>
      </dgm:t>
    </dgm:pt>
    <dgm:pt modelId="{28C802EA-D50E-4D14-879B-937B34E023FD}" type="parTrans" cxnId="{8F94D6A9-76AF-44E2-B5D2-9E7B8CDC707C}">
      <dgm:prSet/>
      <dgm:spPr/>
      <dgm:t>
        <a:bodyPr/>
        <a:lstStyle/>
        <a:p>
          <a:endParaRPr lang="en-US"/>
        </a:p>
      </dgm:t>
    </dgm:pt>
    <dgm:pt modelId="{A5C116E5-806D-4702-83FB-09DC0FF5AF38}" type="sibTrans" cxnId="{8F94D6A9-76AF-44E2-B5D2-9E7B8CDC707C}">
      <dgm:prSet/>
      <dgm:spPr/>
      <dgm:t>
        <a:bodyPr/>
        <a:lstStyle/>
        <a:p>
          <a:endParaRPr lang="en-US"/>
        </a:p>
      </dgm:t>
    </dgm:pt>
    <dgm:pt modelId="{026EC312-0F63-4E72-B85F-B8F2A5C26899}">
      <dgm:prSet phldrT="[Text]"/>
      <dgm:spPr/>
      <dgm:t>
        <a:bodyPr/>
        <a:lstStyle/>
        <a:p>
          <a:r>
            <a:rPr lang="en-US" dirty="0" smtClean="0"/>
            <a:t>Do Minification and create bundles</a:t>
          </a:r>
          <a:endParaRPr lang="en-US" dirty="0"/>
        </a:p>
      </dgm:t>
    </dgm:pt>
    <dgm:pt modelId="{65C6BB43-DAD7-4E65-8F0C-BF6F1356BA9C}" type="parTrans" cxnId="{CAF7A511-7305-4789-81DC-6FC0C7ADFBF6}">
      <dgm:prSet/>
      <dgm:spPr/>
      <dgm:t>
        <a:bodyPr/>
        <a:lstStyle/>
        <a:p>
          <a:endParaRPr lang="en-US"/>
        </a:p>
      </dgm:t>
    </dgm:pt>
    <dgm:pt modelId="{DF3E186F-3620-49D5-BD0C-2A42420D829E}" type="sibTrans" cxnId="{CAF7A511-7305-4789-81DC-6FC0C7ADFBF6}">
      <dgm:prSet/>
      <dgm:spPr/>
      <dgm:t>
        <a:bodyPr/>
        <a:lstStyle/>
        <a:p>
          <a:endParaRPr lang="en-US"/>
        </a:p>
      </dgm:t>
    </dgm:pt>
    <dgm:pt modelId="{93F9A8CA-9572-4B58-9DC5-53BBEB719503}" type="pres">
      <dgm:prSet presAssocID="{E9C1011D-D4E4-49FD-8C4E-7559A880CB9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A0DBD23-5F26-4389-9E4E-7415505BED01}" type="pres">
      <dgm:prSet presAssocID="{0B004B7C-D52A-4E6A-AF23-1B6BF5495136}" presName="parenttextcomposite" presStyleCnt="0"/>
      <dgm:spPr/>
    </dgm:pt>
    <dgm:pt modelId="{39607DBA-B6E9-42D4-B939-35A9E00AF975}" type="pres">
      <dgm:prSet presAssocID="{0B004B7C-D52A-4E6A-AF23-1B6BF549513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CF2D8-054F-48C4-9953-3AF7B16B6D89}" type="pres">
      <dgm:prSet presAssocID="{0B004B7C-D52A-4E6A-AF23-1B6BF5495136}" presName="composite" presStyleCnt="0"/>
      <dgm:spPr/>
    </dgm:pt>
    <dgm:pt modelId="{FC451687-30C9-418E-B906-3C182601395F}" type="pres">
      <dgm:prSet presAssocID="{0B004B7C-D52A-4E6A-AF23-1B6BF5495136}" presName="chevron1" presStyleLbl="alignNode1" presStyleIdx="0" presStyleCnt="21"/>
      <dgm:spPr/>
    </dgm:pt>
    <dgm:pt modelId="{A51CBAB3-0392-45A6-8823-7C734EED4E0B}" type="pres">
      <dgm:prSet presAssocID="{0B004B7C-D52A-4E6A-AF23-1B6BF5495136}" presName="chevron2" presStyleLbl="alignNode1" presStyleIdx="1" presStyleCnt="21"/>
      <dgm:spPr/>
    </dgm:pt>
    <dgm:pt modelId="{80D86D4A-3241-420C-9226-6180724112B0}" type="pres">
      <dgm:prSet presAssocID="{0B004B7C-D52A-4E6A-AF23-1B6BF5495136}" presName="chevron3" presStyleLbl="alignNode1" presStyleIdx="2" presStyleCnt="21"/>
      <dgm:spPr/>
    </dgm:pt>
    <dgm:pt modelId="{C7193B6B-9E0E-44E9-A179-EEBE20BB7413}" type="pres">
      <dgm:prSet presAssocID="{0B004B7C-D52A-4E6A-AF23-1B6BF5495136}" presName="chevron4" presStyleLbl="alignNode1" presStyleIdx="3" presStyleCnt="21"/>
      <dgm:spPr/>
    </dgm:pt>
    <dgm:pt modelId="{B52830E8-44FD-40EB-AEE8-73097EE326FC}" type="pres">
      <dgm:prSet presAssocID="{0B004B7C-D52A-4E6A-AF23-1B6BF5495136}" presName="chevron5" presStyleLbl="alignNode1" presStyleIdx="4" presStyleCnt="21"/>
      <dgm:spPr/>
    </dgm:pt>
    <dgm:pt modelId="{9C9067E8-5708-4269-B5BD-4A92D58EC098}" type="pres">
      <dgm:prSet presAssocID="{0B004B7C-D52A-4E6A-AF23-1B6BF5495136}" presName="chevron6" presStyleLbl="alignNode1" presStyleIdx="5" presStyleCnt="21"/>
      <dgm:spPr/>
    </dgm:pt>
    <dgm:pt modelId="{FEA60C50-D46F-4F70-A439-31865C6CAD14}" type="pres">
      <dgm:prSet presAssocID="{0B004B7C-D52A-4E6A-AF23-1B6BF5495136}" presName="chevron7" presStyleLbl="alignNode1" presStyleIdx="6" presStyleCnt="21"/>
      <dgm:spPr/>
    </dgm:pt>
    <dgm:pt modelId="{9BB0F5D7-F8EC-4A9F-BCAB-BDA18F3FA30A}" type="pres">
      <dgm:prSet presAssocID="{0B004B7C-D52A-4E6A-AF23-1B6BF5495136}" presName="childtext" presStyleLbl="solidFgAcc1" presStyleIdx="0" presStyleCnt="3" custScaleY="8640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6279D-A94B-4CF6-A1A7-051780AA9B98}" type="pres">
      <dgm:prSet presAssocID="{E2B8AE61-4975-4105-AB74-D299F8C58D46}" presName="sibTrans" presStyleCnt="0"/>
      <dgm:spPr/>
    </dgm:pt>
    <dgm:pt modelId="{E5BCCF0D-3FF4-4FE4-A8A7-7E0841712B5C}" type="pres">
      <dgm:prSet presAssocID="{6778AB1A-6A42-46BE-BD6E-67A8430F50BA}" presName="parenttextcomposite" presStyleCnt="0"/>
      <dgm:spPr/>
    </dgm:pt>
    <dgm:pt modelId="{E706E0BE-08D7-43C2-B291-367853A7A95B}" type="pres">
      <dgm:prSet presAssocID="{6778AB1A-6A42-46BE-BD6E-67A8430F50B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5BC09-542E-49FE-834A-5DD687AF549D}" type="pres">
      <dgm:prSet presAssocID="{6778AB1A-6A42-46BE-BD6E-67A8430F50BA}" presName="composite" presStyleCnt="0"/>
      <dgm:spPr/>
    </dgm:pt>
    <dgm:pt modelId="{F8E5697A-CC16-42D0-B886-9D63DF8A7ADD}" type="pres">
      <dgm:prSet presAssocID="{6778AB1A-6A42-46BE-BD6E-67A8430F50BA}" presName="chevron1" presStyleLbl="alignNode1" presStyleIdx="7" presStyleCnt="21"/>
      <dgm:spPr/>
    </dgm:pt>
    <dgm:pt modelId="{2956F8F1-8339-4247-B6BE-ACC61406244A}" type="pres">
      <dgm:prSet presAssocID="{6778AB1A-6A42-46BE-BD6E-67A8430F50BA}" presName="chevron2" presStyleLbl="alignNode1" presStyleIdx="8" presStyleCnt="21"/>
      <dgm:spPr/>
    </dgm:pt>
    <dgm:pt modelId="{DB44E170-4D43-405B-A213-18EB99D6DA20}" type="pres">
      <dgm:prSet presAssocID="{6778AB1A-6A42-46BE-BD6E-67A8430F50BA}" presName="chevron3" presStyleLbl="alignNode1" presStyleIdx="9" presStyleCnt="21"/>
      <dgm:spPr/>
    </dgm:pt>
    <dgm:pt modelId="{EFF61345-EA65-4904-81FF-0F5B6F564D2E}" type="pres">
      <dgm:prSet presAssocID="{6778AB1A-6A42-46BE-BD6E-67A8430F50BA}" presName="chevron4" presStyleLbl="alignNode1" presStyleIdx="10" presStyleCnt="21"/>
      <dgm:spPr/>
    </dgm:pt>
    <dgm:pt modelId="{7032D13F-8209-470D-950E-5D02DF443C12}" type="pres">
      <dgm:prSet presAssocID="{6778AB1A-6A42-46BE-BD6E-67A8430F50BA}" presName="chevron5" presStyleLbl="alignNode1" presStyleIdx="11" presStyleCnt="21"/>
      <dgm:spPr/>
    </dgm:pt>
    <dgm:pt modelId="{F9E32047-9532-4F97-BE81-D235C889E4FA}" type="pres">
      <dgm:prSet presAssocID="{6778AB1A-6A42-46BE-BD6E-67A8430F50BA}" presName="chevron6" presStyleLbl="alignNode1" presStyleIdx="12" presStyleCnt="21"/>
      <dgm:spPr/>
    </dgm:pt>
    <dgm:pt modelId="{B5741993-5B2A-4C03-8BB0-E9042D47BA19}" type="pres">
      <dgm:prSet presAssocID="{6778AB1A-6A42-46BE-BD6E-67A8430F50BA}" presName="chevron7" presStyleLbl="alignNode1" presStyleIdx="13" presStyleCnt="21"/>
      <dgm:spPr/>
    </dgm:pt>
    <dgm:pt modelId="{6C8FB45A-C88C-4F6C-B53D-00D7DA4B0894}" type="pres">
      <dgm:prSet presAssocID="{6778AB1A-6A42-46BE-BD6E-67A8430F50BA}" presName="childtext" presStyleLbl="solidFgAcc1" presStyleIdx="1" presStyleCnt="3" custScaleY="3914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97FBB-1209-4835-A00B-AC0C0A1801E6}" type="pres">
      <dgm:prSet presAssocID="{8EF67FC1-7F91-406C-9F3D-16CF5787A4A4}" presName="sibTrans" presStyleCnt="0"/>
      <dgm:spPr/>
    </dgm:pt>
    <dgm:pt modelId="{687C7A45-98AF-4179-AC45-EC3FB2B89767}" type="pres">
      <dgm:prSet presAssocID="{D64AD5DF-7ABF-480E-8BEF-7CEEED932AF2}" presName="parenttextcomposite" presStyleCnt="0"/>
      <dgm:spPr/>
    </dgm:pt>
    <dgm:pt modelId="{CE276E40-3D1B-4C3F-9158-3711CA49AB79}" type="pres">
      <dgm:prSet presAssocID="{D64AD5DF-7ABF-480E-8BEF-7CEEED932AF2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8B750-69A4-4CBA-89C2-E2793B6795E9}" type="pres">
      <dgm:prSet presAssocID="{D64AD5DF-7ABF-480E-8BEF-7CEEED932AF2}" presName="composite" presStyleCnt="0"/>
      <dgm:spPr/>
    </dgm:pt>
    <dgm:pt modelId="{CE1BD4BC-0BAF-426D-9FF6-6622328068BF}" type="pres">
      <dgm:prSet presAssocID="{D64AD5DF-7ABF-480E-8BEF-7CEEED932AF2}" presName="chevron1" presStyleLbl="alignNode1" presStyleIdx="14" presStyleCnt="21"/>
      <dgm:spPr/>
    </dgm:pt>
    <dgm:pt modelId="{350E2437-3A90-41A8-8869-543B62C6A3E9}" type="pres">
      <dgm:prSet presAssocID="{D64AD5DF-7ABF-480E-8BEF-7CEEED932AF2}" presName="chevron2" presStyleLbl="alignNode1" presStyleIdx="15" presStyleCnt="21"/>
      <dgm:spPr/>
    </dgm:pt>
    <dgm:pt modelId="{BF1234BB-4023-45E3-B2AF-7B5C7C607D7A}" type="pres">
      <dgm:prSet presAssocID="{D64AD5DF-7ABF-480E-8BEF-7CEEED932AF2}" presName="chevron3" presStyleLbl="alignNode1" presStyleIdx="16" presStyleCnt="21"/>
      <dgm:spPr/>
    </dgm:pt>
    <dgm:pt modelId="{87A392B1-44C6-4AA3-97E6-EFE06917C1E8}" type="pres">
      <dgm:prSet presAssocID="{D64AD5DF-7ABF-480E-8BEF-7CEEED932AF2}" presName="chevron4" presStyleLbl="alignNode1" presStyleIdx="17" presStyleCnt="21"/>
      <dgm:spPr/>
    </dgm:pt>
    <dgm:pt modelId="{76B97B34-4A82-4032-AA24-EC01AE9051D8}" type="pres">
      <dgm:prSet presAssocID="{D64AD5DF-7ABF-480E-8BEF-7CEEED932AF2}" presName="chevron5" presStyleLbl="alignNode1" presStyleIdx="18" presStyleCnt="21"/>
      <dgm:spPr/>
    </dgm:pt>
    <dgm:pt modelId="{3D67CBBB-5655-4671-9148-62F6EC8B77CE}" type="pres">
      <dgm:prSet presAssocID="{D64AD5DF-7ABF-480E-8BEF-7CEEED932AF2}" presName="chevron6" presStyleLbl="alignNode1" presStyleIdx="19" presStyleCnt="21"/>
      <dgm:spPr/>
    </dgm:pt>
    <dgm:pt modelId="{F99F57AE-B39F-4A88-B947-740E1B9C9CB7}" type="pres">
      <dgm:prSet presAssocID="{D64AD5DF-7ABF-480E-8BEF-7CEEED932AF2}" presName="chevron7" presStyleLbl="alignNode1" presStyleIdx="20" presStyleCnt="21"/>
      <dgm:spPr/>
    </dgm:pt>
    <dgm:pt modelId="{60AC5B8E-8C79-43EB-A7D6-39FC4287DCAC}" type="pres">
      <dgm:prSet presAssocID="{D64AD5DF-7ABF-480E-8BEF-7CEEED932AF2}" presName="childtext" presStyleLbl="solidFgAcc1" presStyleIdx="2" presStyleCnt="3" custScaleY="6181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94D6A9-76AF-44E2-B5D2-9E7B8CDC707C}" srcId="{E9C1011D-D4E4-49FD-8C4E-7559A880CB95}" destId="{D64AD5DF-7ABF-480E-8BEF-7CEEED932AF2}" srcOrd="2" destOrd="0" parTransId="{28C802EA-D50E-4D14-879B-937B34E023FD}" sibTransId="{A5C116E5-806D-4702-83FB-09DC0FF5AF38}"/>
    <dgm:cxn modelId="{8F12FC86-89D6-4BF7-9233-B4FFFA59BA42}" type="presOf" srcId="{6778AB1A-6A42-46BE-BD6E-67A8430F50BA}" destId="{E706E0BE-08D7-43C2-B291-367853A7A95B}" srcOrd="0" destOrd="0" presId="urn:microsoft.com/office/officeart/2008/layout/VerticalAccentList"/>
    <dgm:cxn modelId="{460D34D1-5F9E-4DA5-9B39-3A7C81658849}" type="presOf" srcId="{0B004B7C-D52A-4E6A-AF23-1B6BF5495136}" destId="{39607DBA-B6E9-42D4-B939-35A9E00AF975}" srcOrd="0" destOrd="0" presId="urn:microsoft.com/office/officeart/2008/layout/VerticalAccentList"/>
    <dgm:cxn modelId="{9A28EB25-FCAA-496D-BF52-4343BDF4E68F}" type="presOf" srcId="{688A6AC2-6EED-413B-BD55-ADB6EE017F62}" destId="{6C8FB45A-C88C-4F6C-B53D-00D7DA4B0894}" srcOrd="0" destOrd="0" presId="urn:microsoft.com/office/officeart/2008/layout/VerticalAccentList"/>
    <dgm:cxn modelId="{44FDFF7E-C415-495F-AF92-CEAA2E6D2AF6}" srcId="{E9C1011D-D4E4-49FD-8C4E-7559A880CB95}" destId="{0B004B7C-D52A-4E6A-AF23-1B6BF5495136}" srcOrd="0" destOrd="0" parTransId="{DCB2EC0E-0FC7-42B4-9EA5-0A2AECFA4FEB}" sibTransId="{E2B8AE61-4975-4105-AB74-D299F8C58D46}"/>
    <dgm:cxn modelId="{DF8D9A05-AECD-409A-BA2E-1A7F36C0FD73}" type="presOf" srcId="{026EC312-0F63-4E72-B85F-B8F2A5C26899}" destId="{60AC5B8E-8C79-43EB-A7D6-39FC4287DCAC}" srcOrd="0" destOrd="0" presId="urn:microsoft.com/office/officeart/2008/layout/VerticalAccentList"/>
    <dgm:cxn modelId="{9D232ECC-24A8-4F41-86CE-57BD8719BC16}" type="presOf" srcId="{B64C3E62-7C85-4396-A2A7-94A951F9A001}" destId="{9BB0F5D7-F8EC-4A9F-BCAB-BDA18F3FA30A}" srcOrd="0" destOrd="0" presId="urn:microsoft.com/office/officeart/2008/layout/VerticalAccentList"/>
    <dgm:cxn modelId="{59F249A9-A92C-48AC-ACDD-871027ACF2CC}" srcId="{6778AB1A-6A42-46BE-BD6E-67A8430F50BA}" destId="{688A6AC2-6EED-413B-BD55-ADB6EE017F62}" srcOrd="0" destOrd="0" parTransId="{8D575E17-EF48-4E8F-A85F-4F6D82BB540F}" sibTransId="{27FD77A8-5FA7-4A42-A36D-08035151D7D2}"/>
    <dgm:cxn modelId="{D14D39D6-F184-493B-9CB8-EA9DD5AF90CA}" srcId="{0B004B7C-D52A-4E6A-AF23-1B6BF5495136}" destId="{B64C3E62-7C85-4396-A2A7-94A951F9A001}" srcOrd="0" destOrd="0" parTransId="{E16A6DBA-9B97-4546-BD81-032B40520317}" sibTransId="{18E7F30D-94B8-4A9D-B975-FDBF6BA9DB2F}"/>
    <dgm:cxn modelId="{CAF7A511-7305-4789-81DC-6FC0C7ADFBF6}" srcId="{D64AD5DF-7ABF-480E-8BEF-7CEEED932AF2}" destId="{026EC312-0F63-4E72-B85F-B8F2A5C26899}" srcOrd="0" destOrd="0" parTransId="{65C6BB43-DAD7-4E65-8F0C-BF6F1356BA9C}" sibTransId="{DF3E186F-3620-49D5-BD0C-2A42420D829E}"/>
    <dgm:cxn modelId="{EB05E76D-853D-4937-A617-033D4215DAB1}" type="presOf" srcId="{D64AD5DF-7ABF-480E-8BEF-7CEEED932AF2}" destId="{CE276E40-3D1B-4C3F-9158-3711CA49AB79}" srcOrd="0" destOrd="0" presId="urn:microsoft.com/office/officeart/2008/layout/VerticalAccentList"/>
    <dgm:cxn modelId="{B5DB248A-EBE0-477C-A906-B7FEBA5A99EC}" srcId="{E9C1011D-D4E4-49FD-8C4E-7559A880CB95}" destId="{6778AB1A-6A42-46BE-BD6E-67A8430F50BA}" srcOrd="1" destOrd="0" parTransId="{63DF0053-817B-4B0C-993E-751E8A706CEC}" sibTransId="{8EF67FC1-7F91-406C-9F3D-16CF5787A4A4}"/>
    <dgm:cxn modelId="{A06658FD-0204-4B2A-809C-163D7E597661}" type="presOf" srcId="{E9C1011D-D4E4-49FD-8C4E-7559A880CB95}" destId="{93F9A8CA-9572-4B58-9DC5-53BBEB719503}" srcOrd="0" destOrd="0" presId="urn:microsoft.com/office/officeart/2008/layout/VerticalAccentList"/>
    <dgm:cxn modelId="{AFE65FD3-F2B0-4F27-A448-A3F7E02995FF}" type="presParOf" srcId="{93F9A8CA-9572-4B58-9DC5-53BBEB719503}" destId="{2A0DBD23-5F26-4389-9E4E-7415505BED01}" srcOrd="0" destOrd="0" presId="urn:microsoft.com/office/officeart/2008/layout/VerticalAccentList"/>
    <dgm:cxn modelId="{7AD0C657-FF8A-489E-BDD3-E38CEA85DB35}" type="presParOf" srcId="{2A0DBD23-5F26-4389-9E4E-7415505BED01}" destId="{39607DBA-B6E9-42D4-B939-35A9E00AF975}" srcOrd="0" destOrd="0" presId="urn:microsoft.com/office/officeart/2008/layout/VerticalAccentList"/>
    <dgm:cxn modelId="{CB7008D3-5B9C-4E14-ABBD-614A170C0801}" type="presParOf" srcId="{93F9A8CA-9572-4B58-9DC5-53BBEB719503}" destId="{0A5CF2D8-054F-48C4-9953-3AF7B16B6D89}" srcOrd="1" destOrd="0" presId="urn:microsoft.com/office/officeart/2008/layout/VerticalAccentList"/>
    <dgm:cxn modelId="{D7311917-DE3F-4F11-A614-C32399530E96}" type="presParOf" srcId="{0A5CF2D8-054F-48C4-9953-3AF7B16B6D89}" destId="{FC451687-30C9-418E-B906-3C182601395F}" srcOrd="0" destOrd="0" presId="urn:microsoft.com/office/officeart/2008/layout/VerticalAccentList"/>
    <dgm:cxn modelId="{CC04F210-1871-4BD7-8671-8BCDB9694D36}" type="presParOf" srcId="{0A5CF2D8-054F-48C4-9953-3AF7B16B6D89}" destId="{A51CBAB3-0392-45A6-8823-7C734EED4E0B}" srcOrd="1" destOrd="0" presId="urn:microsoft.com/office/officeart/2008/layout/VerticalAccentList"/>
    <dgm:cxn modelId="{B5DDE59D-1334-4825-B006-EF02CD3306FF}" type="presParOf" srcId="{0A5CF2D8-054F-48C4-9953-3AF7B16B6D89}" destId="{80D86D4A-3241-420C-9226-6180724112B0}" srcOrd="2" destOrd="0" presId="urn:microsoft.com/office/officeart/2008/layout/VerticalAccentList"/>
    <dgm:cxn modelId="{0F256A31-4192-4BA8-A808-B8DA7F7D36F9}" type="presParOf" srcId="{0A5CF2D8-054F-48C4-9953-3AF7B16B6D89}" destId="{C7193B6B-9E0E-44E9-A179-EEBE20BB7413}" srcOrd="3" destOrd="0" presId="urn:microsoft.com/office/officeart/2008/layout/VerticalAccentList"/>
    <dgm:cxn modelId="{4C182A7B-9673-4993-AAFE-2B63364C6A2D}" type="presParOf" srcId="{0A5CF2D8-054F-48C4-9953-3AF7B16B6D89}" destId="{B52830E8-44FD-40EB-AEE8-73097EE326FC}" srcOrd="4" destOrd="0" presId="urn:microsoft.com/office/officeart/2008/layout/VerticalAccentList"/>
    <dgm:cxn modelId="{C24318E6-D236-4A4C-9CA1-7F740CE6B3CF}" type="presParOf" srcId="{0A5CF2D8-054F-48C4-9953-3AF7B16B6D89}" destId="{9C9067E8-5708-4269-B5BD-4A92D58EC098}" srcOrd="5" destOrd="0" presId="urn:microsoft.com/office/officeart/2008/layout/VerticalAccentList"/>
    <dgm:cxn modelId="{A0ACD904-A58B-456F-BDEB-9BB9C0E229D2}" type="presParOf" srcId="{0A5CF2D8-054F-48C4-9953-3AF7B16B6D89}" destId="{FEA60C50-D46F-4F70-A439-31865C6CAD14}" srcOrd="6" destOrd="0" presId="urn:microsoft.com/office/officeart/2008/layout/VerticalAccentList"/>
    <dgm:cxn modelId="{BE8CA4B4-2FA4-40F6-9629-28E55FD8A667}" type="presParOf" srcId="{0A5CF2D8-054F-48C4-9953-3AF7B16B6D89}" destId="{9BB0F5D7-F8EC-4A9F-BCAB-BDA18F3FA30A}" srcOrd="7" destOrd="0" presId="urn:microsoft.com/office/officeart/2008/layout/VerticalAccentList"/>
    <dgm:cxn modelId="{12C0A102-02F3-4FB0-9318-44A9A32F4273}" type="presParOf" srcId="{93F9A8CA-9572-4B58-9DC5-53BBEB719503}" destId="{1606279D-A94B-4CF6-A1A7-051780AA9B98}" srcOrd="2" destOrd="0" presId="urn:microsoft.com/office/officeart/2008/layout/VerticalAccentList"/>
    <dgm:cxn modelId="{AEDA32C3-9A66-461D-A40B-1AD5488122C0}" type="presParOf" srcId="{93F9A8CA-9572-4B58-9DC5-53BBEB719503}" destId="{E5BCCF0D-3FF4-4FE4-A8A7-7E0841712B5C}" srcOrd="3" destOrd="0" presId="urn:microsoft.com/office/officeart/2008/layout/VerticalAccentList"/>
    <dgm:cxn modelId="{94C81116-9724-4139-B938-93A6FAB6EB74}" type="presParOf" srcId="{E5BCCF0D-3FF4-4FE4-A8A7-7E0841712B5C}" destId="{E706E0BE-08D7-43C2-B291-367853A7A95B}" srcOrd="0" destOrd="0" presId="urn:microsoft.com/office/officeart/2008/layout/VerticalAccentList"/>
    <dgm:cxn modelId="{891398A0-4ACA-48E0-9947-1AEE22619BDB}" type="presParOf" srcId="{93F9A8CA-9572-4B58-9DC5-53BBEB719503}" destId="{90D5BC09-542E-49FE-834A-5DD687AF549D}" srcOrd="4" destOrd="0" presId="urn:microsoft.com/office/officeart/2008/layout/VerticalAccentList"/>
    <dgm:cxn modelId="{B00FB97E-8DD8-44CB-B4C8-37131E33DD5B}" type="presParOf" srcId="{90D5BC09-542E-49FE-834A-5DD687AF549D}" destId="{F8E5697A-CC16-42D0-B886-9D63DF8A7ADD}" srcOrd="0" destOrd="0" presId="urn:microsoft.com/office/officeart/2008/layout/VerticalAccentList"/>
    <dgm:cxn modelId="{9D7F6F27-CA3E-4BAE-A62E-F9317EA4674E}" type="presParOf" srcId="{90D5BC09-542E-49FE-834A-5DD687AF549D}" destId="{2956F8F1-8339-4247-B6BE-ACC61406244A}" srcOrd="1" destOrd="0" presId="urn:microsoft.com/office/officeart/2008/layout/VerticalAccentList"/>
    <dgm:cxn modelId="{32528F36-AE3E-4E07-8EBE-42F0DBAEC949}" type="presParOf" srcId="{90D5BC09-542E-49FE-834A-5DD687AF549D}" destId="{DB44E170-4D43-405B-A213-18EB99D6DA20}" srcOrd="2" destOrd="0" presId="urn:microsoft.com/office/officeart/2008/layout/VerticalAccentList"/>
    <dgm:cxn modelId="{D02B233A-F5DD-46E1-8CCB-5DC6A8B9E61B}" type="presParOf" srcId="{90D5BC09-542E-49FE-834A-5DD687AF549D}" destId="{EFF61345-EA65-4904-81FF-0F5B6F564D2E}" srcOrd="3" destOrd="0" presId="urn:microsoft.com/office/officeart/2008/layout/VerticalAccentList"/>
    <dgm:cxn modelId="{4A4C20C4-5B9D-4FD0-9676-2E6F0DDF1FE7}" type="presParOf" srcId="{90D5BC09-542E-49FE-834A-5DD687AF549D}" destId="{7032D13F-8209-470D-950E-5D02DF443C12}" srcOrd="4" destOrd="0" presId="urn:microsoft.com/office/officeart/2008/layout/VerticalAccentList"/>
    <dgm:cxn modelId="{C505241B-6041-4470-A7A8-079C4A22F014}" type="presParOf" srcId="{90D5BC09-542E-49FE-834A-5DD687AF549D}" destId="{F9E32047-9532-4F97-BE81-D235C889E4FA}" srcOrd="5" destOrd="0" presId="urn:microsoft.com/office/officeart/2008/layout/VerticalAccentList"/>
    <dgm:cxn modelId="{BD19EE37-9B1D-4DD9-9600-07FC52ACD58F}" type="presParOf" srcId="{90D5BC09-542E-49FE-834A-5DD687AF549D}" destId="{B5741993-5B2A-4C03-8BB0-E9042D47BA19}" srcOrd="6" destOrd="0" presId="urn:microsoft.com/office/officeart/2008/layout/VerticalAccentList"/>
    <dgm:cxn modelId="{B0CF55A4-4856-42DF-BB18-1AB50EDB1276}" type="presParOf" srcId="{90D5BC09-542E-49FE-834A-5DD687AF549D}" destId="{6C8FB45A-C88C-4F6C-B53D-00D7DA4B0894}" srcOrd="7" destOrd="0" presId="urn:microsoft.com/office/officeart/2008/layout/VerticalAccentList"/>
    <dgm:cxn modelId="{6BEAFC2D-3D35-4A59-B9CC-55D482EEF879}" type="presParOf" srcId="{93F9A8CA-9572-4B58-9DC5-53BBEB719503}" destId="{64A97FBB-1209-4835-A00B-AC0C0A1801E6}" srcOrd="5" destOrd="0" presId="urn:microsoft.com/office/officeart/2008/layout/VerticalAccentList"/>
    <dgm:cxn modelId="{6A2A0126-319C-4CDC-A538-AEBC46BD414C}" type="presParOf" srcId="{93F9A8CA-9572-4B58-9DC5-53BBEB719503}" destId="{687C7A45-98AF-4179-AC45-EC3FB2B89767}" srcOrd="6" destOrd="0" presId="urn:microsoft.com/office/officeart/2008/layout/VerticalAccentList"/>
    <dgm:cxn modelId="{A783FB56-C9C1-4FDA-AAB7-31B2F9123CF7}" type="presParOf" srcId="{687C7A45-98AF-4179-AC45-EC3FB2B89767}" destId="{CE276E40-3D1B-4C3F-9158-3711CA49AB79}" srcOrd="0" destOrd="0" presId="urn:microsoft.com/office/officeart/2008/layout/VerticalAccentList"/>
    <dgm:cxn modelId="{456B0C5C-BDCE-4C04-969B-972E495CD316}" type="presParOf" srcId="{93F9A8CA-9572-4B58-9DC5-53BBEB719503}" destId="{7E88B750-69A4-4CBA-89C2-E2793B6795E9}" srcOrd="7" destOrd="0" presId="urn:microsoft.com/office/officeart/2008/layout/VerticalAccentList"/>
    <dgm:cxn modelId="{48147E59-6064-4BFD-BF8D-7F2436F9A43C}" type="presParOf" srcId="{7E88B750-69A4-4CBA-89C2-E2793B6795E9}" destId="{CE1BD4BC-0BAF-426D-9FF6-6622328068BF}" srcOrd="0" destOrd="0" presId="urn:microsoft.com/office/officeart/2008/layout/VerticalAccentList"/>
    <dgm:cxn modelId="{CC478C03-6716-4B53-9147-F08C196E57C1}" type="presParOf" srcId="{7E88B750-69A4-4CBA-89C2-E2793B6795E9}" destId="{350E2437-3A90-41A8-8869-543B62C6A3E9}" srcOrd="1" destOrd="0" presId="urn:microsoft.com/office/officeart/2008/layout/VerticalAccentList"/>
    <dgm:cxn modelId="{DDD9C0CC-AC67-451D-BB37-0BA6FA33AD64}" type="presParOf" srcId="{7E88B750-69A4-4CBA-89C2-E2793B6795E9}" destId="{BF1234BB-4023-45E3-B2AF-7B5C7C607D7A}" srcOrd="2" destOrd="0" presId="urn:microsoft.com/office/officeart/2008/layout/VerticalAccentList"/>
    <dgm:cxn modelId="{C475EE82-B7C6-488C-96FD-5594A446FD63}" type="presParOf" srcId="{7E88B750-69A4-4CBA-89C2-E2793B6795E9}" destId="{87A392B1-44C6-4AA3-97E6-EFE06917C1E8}" srcOrd="3" destOrd="0" presId="urn:microsoft.com/office/officeart/2008/layout/VerticalAccentList"/>
    <dgm:cxn modelId="{28AAE2E5-0722-4A52-8716-21C0459CF194}" type="presParOf" srcId="{7E88B750-69A4-4CBA-89C2-E2793B6795E9}" destId="{76B97B34-4A82-4032-AA24-EC01AE9051D8}" srcOrd="4" destOrd="0" presId="urn:microsoft.com/office/officeart/2008/layout/VerticalAccentList"/>
    <dgm:cxn modelId="{AE29A542-3DD6-4F6D-8528-435A25CAD3A8}" type="presParOf" srcId="{7E88B750-69A4-4CBA-89C2-E2793B6795E9}" destId="{3D67CBBB-5655-4671-9148-62F6EC8B77CE}" srcOrd="5" destOrd="0" presId="urn:microsoft.com/office/officeart/2008/layout/VerticalAccentList"/>
    <dgm:cxn modelId="{B826F9C8-1143-4497-9EEB-E5854A559D53}" type="presParOf" srcId="{7E88B750-69A4-4CBA-89C2-E2793B6795E9}" destId="{F99F57AE-B39F-4A88-B947-740E1B9C9CB7}" srcOrd="6" destOrd="0" presId="urn:microsoft.com/office/officeart/2008/layout/VerticalAccentList"/>
    <dgm:cxn modelId="{1A22550F-689F-4119-BB53-3B1775F0F2A7}" type="presParOf" srcId="{7E88B750-69A4-4CBA-89C2-E2793B6795E9}" destId="{60AC5B8E-8C79-43EB-A7D6-39FC4287DCA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B781D3-C3E7-497E-8405-E9BD3DA2C22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928420-6F0A-401B-9855-FAFD3E55B9B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ES Modules</a:t>
          </a:r>
          <a:endParaRPr lang="en-US" dirty="0">
            <a:solidFill>
              <a:schemeClr val="bg1"/>
            </a:solidFill>
          </a:endParaRPr>
        </a:p>
      </dgm:t>
    </dgm:pt>
    <dgm:pt modelId="{1C3C845F-7F3E-4178-A9DC-28BDD79B7101}" type="parTrans" cxnId="{8FF460B8-6F08-47AB-81BC-13153EB171F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3E8AE78-1DF7-4B51-84E2-8E92CDD2AA1D}" type="sibTrans" cxnId="{8FF460B8-6F08-47AB-81BC-13153EB171F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21A26D3-C46E-4389-93C1-86700A977C4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Angular Modules</a:t>
          </a:r>
          <a:endParaRPr lang="en-US" dirty="0">
            <a:solidFill>
              <a:schemeClr val="bg1"/>
            </a:solidFill>
          </a:endParaRPr>
        </a:p>
      </dgm:t>
    </dgm:pt>
    <dgm:pt modelId="{94B743C9-7AAE-41E7-9220-C0503614EF51}" type="parTrans" cxnId="{FC67602F-B156-4944-B10B-D1AC3A90D9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F7FC4A2-57BE-4688-890E-620C96437C1C}" type="sibTrans" cxnId="{FC67602F-B156-4944-B10B-D1AC3A90D9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4D2589-2FEF-4E81-8D5C-964C2DABC90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Components</a:t>
          </a:r>
        </a:p>
      </dgm:t>
    </dgm:pt>
    <dgm:pt modelId="{CA622217-BFDA-4E97-9B4E-2A6E2EB6BE2C}" type="parTrans" cxnId="{424E588F-2147-45CE-9A94-B20E2EEEB83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6DC440A-BBBC-4E75-84C4-1B1728DACBC2}" type="sibTrans" cxnId="{424E588F-2147-45CE-9A94-B20E2EEEB83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C68F07-83FD-46B1-9978-48D20A6A6465}">
      <dgm:prSet phldrT="[Text]"/>
      <dgm:spPr>
        <a:solidFill>
          <a:srgbClr val="BE8CF4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Templates</a:t>
          </a:r>
        </a:p>
      </dgm:t>
    </dgm:pt>
    <dgm:pt modelId="{51B5886D-DEA9-45B4-A7A2-8A8E831EFDCB}" type="parTrans" cxnId="{29331F61-FC4F-4247-A920-2120B972BF9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612301-BB75-48FB-BE85-25D250CDDEC1}" type="sibTrans" cxnId="{29331F61-FC4F-4247-A920-2120B972BF9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81B6416-4A9F-4FCA-848C-72C0B919694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Metadata</a:t>
          </a:r>
        </a:p>
      </dgm:t>
    </dgm:pt>
    <dgm:pt modelId="{5526225A-973E-4E53-B00C-BF84CA1859DD}" type="parTrans" cxnId="{2A0F4576-8474-4809-9745-486D13FAC9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0FD838-1B51-4E57-B95A-C77F8353DE31}" type="sibTrans" cxnId="{2A0F4576-8474-4809-9745-486D13FAC9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F311B3-392D-4D15-92CA-9A8EEBDC22C0}" type="pres">
      <dgm:prSet presAssocID="{83B781D3-C3E7-497E-8405-E9BD3DA2C22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6C7E027-5486-4B27-BABC-47A8BB77C708}" type="pres">
      <dgm:prSet presAssocID="{83B781D3-C3E7-497E-8405-E9BD3DA2C227}" presName="Name1" presStyleCnt="0"/>
      <dgm:spPr/>
    </dgm:pt>
    <dgm:pt modelId="{3514C038-D14E-4496-A109-FC4EBA65B518}" type="pres">
      <dgm:prSet presAssocID="{83B781D3-C3E7-497E-8405-E9BD3DA2C227}" presName="cycle" presStyleCnt="0"/>
      <dgm:spPr/>
    </dgm:pt>
    <dgm:pt modelId="{70FD007F-22F4-47CD-9DB8-8E1EB7A9BBB5}" type="pres">
      <dgm:prSet presAssocID="{83B781D3-C3E7-497E-8405-E9BD3DA2C227}" presName="srcNode" presStyleLbl="node1" presStyleIdx="0" presStyleCnt="5"/>
      <dgm:spPr/>
    </dgm:pt>
    <dgm:pt modelId="{8F79E4E3-D756-447E-BD3B-80D435921915}" type="pres">
      <dgm:prSet presAssocID="{83B781D3-C3E7-497E-8405-E9BD3DA2C227}" presName="conn" presStyleLbl="parChTrans1D2" presStyleIdx="0" presStyleCnt="1"/>
      <dgm:spPr/>
      <dgm:t>
        <a:bodyPr/>
        <a:lstStyle/>
        <a:p>
          <a:endParaRPr lang="en-US"/>
        </a:p>
      </dgm:t>
    </dgm:pt>
    <dgm:pt modelId="{E943C121-EFF1-4253-AF1E-F2A5E812A6C8}" type="pres">
      <dgm:prSet presAssocID="{83B781D3-C3E7-497E-8405-E9BD3DA2C227}" presName="extraNode" presStyleLbl="node1" presStyleIdx="0" presStyleCnt="5"/>
      <dgm:spPr/>
    </dgm:pt>
    <dgm:pt modelId="{28C579E7-AE32-4816-AF8F-1203795ACC9C}" type="pres">
      <dgm:prSet presAssocID="{83B781D3-C3E7-497E-8405-E9BD3DA2C227}" presName="dstNode" presStyleLbl="node1" presStyleIdx="0" presStyleCnt="5"/>
      <dgm:spPr/>
    </dgm:pt>
    <dgm:pt modelId="{D535E2AA-3808-459D-96D9-8C654C63D0EB}" type="pres">
      <dgm:prSet presAssocID="{11928420-6F0A-401B-9855-FAFD3E55B9B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1E36A-ED66-485C-A696-CBDAAFCC2837}" type="pres">
      <dgm:prSet presAssocID="{11928420-6F0A-401B-9855-FAFD3E55B9B3}" presName="accent_1" presStyleCnt="0"/>
      <dgm:spPr/>
    </dgm:pt>
    <dgm:pt modelId="{E8E887CF-842A-4712-820C-09DC5848525E}" type="pres">
      <dgm:prSet presAssocID="{11928420-6F0A-401B-9855-FAFD3E55B9B3}" presName="accentRepeatNode" presStyleLbl="solidFgAcc1" presStyleIdx="0" presStyleCnt="5"/>
      <dgm:spPr/>
    </dgm:pt>
    <dgm:pt modelId="{E5434097-CE70-4F5C-9962-0CD7A2D75EA1}" type="pres">
      <dgm:prSet presAssocID="{E21A26D3-C46E-4389-93C1-86700A977C4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326E7-C384-4AA7-AD35-EA81068C87E5}" type="pres">
      <dgm:prSet presAssocID="{E21A26D3-C46E-4389-93C1-86700A977C4E}" presName="accent_2" presStyleCnt="0"/>
      <dgm:spPr/>
    </dgm:pt>
    <dgm:pt modelId="{99E73BAE-0260-47B6-BCE3-4F1A9AEA2E50}" type="pres">
      <dgm:prSet presAssocID="{E21A26D3-C46E-4389-93C1-86700A977C4E}" presName="accentRepeatNode" presStyleLbl="solidFgAcc1" presStyleIdx="1" presStyleCnt="5"/>
      <dgm:spPr/>
    </dgm:pt>
    <dgm:pt modelId="{E621DA1A-99A8-4B32-9F78-160C36661977}" type="pres">
      <dgm:prSet presAssocID="{504D2589-2FEF-4E81-8D5C-964C2DABC90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121EE-F9E3-441D-A784-059FD323A076}" type="pres">
      <dgm:prSet presAssocID="{504D2589-2FEF-4E81-8D5C-964C2DABC902}" presName="accent_3" presStyleCnt="0"/>
      <dgm:spPr/>
    </dgm:pt>
    <dgm:pt modelId="{5375167A-DA2E-4C4F-BF42-235999CC9C7D}" type="pres">
      <dgm:prSet presAssocID="{504D2589-2FEF-4E81-8D5C-964C2DABC902}" presName="accentRepeatNode" presStyleLbl="solidFgAcc1" presStyleIdx="2" presStyleCnt="5"/>
      <dgm:spPr/>
    </dgm:pt>
    <dgm:pt modelId="{5AB04E0B-9C11-4FB2-B027-BAD5CAEE6977}" type="pres">
      <dgm:prSet presAssocID="{F1C68F07-83FD-46B1-9978-48D20A6A646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E5D78-93FC-4D99-BC64-217D4D6A9D37}" type="pres">
      <dgm:prSet presAssocID="{F1C68F07-83FD-46B1-9978-48D20A6A6465}" presName="accent_4" presStyleCnt="0"/>
      <dgm:spPr/>
    </dgm:pt>
    <dgm:pt modelId="{E63A62BE-0770-4724-893B-0357BD074A74}" type="pres">
      <dgm:prSet presAssocID="{F1C68F07-83FD-46B1-9978-48D20A6A6465}" presName="accentRepeatNode" presStyleLbl="solidFgAcc1" presStyleIdx="3" presStyleCnt="5"/>
      <dgm:spPr/>
    </dgm:pt>
    <dgm:pt modelId="{B9A9ED7E-3E26-415A-A03D-2795746D3E4B}" type="pres">
      <dgm:prSet presAssocID="{481B6416-4A9F-4FCA-848C-72C0B919694F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02E39-D781-4C4A-B952-DD3968AF7CAA}" type="pres">
      <dgm:prSet presAssocID="{481B6416-4A9F-4FCA-848C-72C0B919694F}" presName="accent_5" presStyleCnt="0"/>
      <dgm:spPr/>
    </dgm:pt>
    <dgm:pt modelId="{37025064-2E7D-430A-9FA8-8BBCB8C0F5F6}" type="pres">
      <dgm:prSet presAssocID="{481B6416-4A9F-4FCA-848C-72C0B919694F}" presName="accentRepeatNode" presStyleLbl="solidFgAcc1" presStyleIdx="4" presStyleCnt="5"/>
      <dgm:spPr/>
    </dgm:pt>
  </dgm:ptLst>
  <dgm:cxnLst>
    <dgm:cxn modelId="{612DFE4C-D1ED-4708-8DE1-D312C3F4B1F0}" type="presOf" srcId="{E21A26D3-C46E-4389-93C1-86700A977C4E}" destId="{E5434097-CE70-4F5C-9962-0CD7A2D75EA1}" srcOrd="0" destOrd="0" presId="urn:microsoft.com/office/officeart/2008/layout/VerticalCurvedList"/>
    <dgm:cxn modelId="{2A0F4576-8474-4809-9745-486D13FAC91B}" srcId="{83B781D3-C3E7-497E-8405-E9BD3DA2C227}" destId="{481B6416-4A9F-4FCA-848C-72C0B919694F}" srcOrd="4" destOrd="0" parTransId="{5526225A-973E-4E53-B00C-BF84CA1859DD}" sibTransId="{D00FD838-1B51-4E57-B95A-C77F8353DE31}"/>
    <dgm:cxn modelId="{5D0C1EF7-4BFD-4A8D-85CF-0307EA82F792}" type="presOf" srcId="{481B6416-4A9F-4FCA-848C-72C0B919694F}" destId="{B9A9ED7E-3E26-415A-A03D-2795746D3E4B}" srcOrd="0" destOrd="0" presId="urn:microsoft.com/office/officeart/2008/layout/VerticalCurvedList"/>
    <dgm:cxn modelId="{6CDC25C4-1E89-4BAC-A11C-E9B3DA5522C1}" type="presOf" srcId="{83B781D3-C3E7-497E-8405-E9BD3DA2C227}" destId="{D9F311B3-392D-4D15-92CA-9A8EEBDC22C0}" srcOrd="0" destOrd="0" presId="urn:microsoft.com/office/officeart/2008/layout/VerticalCurvedList"/>
    <dgm:cxn modelId="{424E588F-2147-45CE-9A94-B20E2EEEB832}" srcId="{83B781D3-C3E7-497E-8405-E9BD3DA2C227}" destId="{504D2589-2FEF-4E81-8D5C-964C2DABC902}" srcOrd="2" destOrd="0" parTransId="{CA622217-BFDA-4E97-9B4E-2A6E2EB6BE2C}" sibTransId="{76DC440A-BBBC-4E75-84C4-1B1728DACBC2}"/>
    <dgm:cxn modelId="{FC67602F-B156-4944-B10B-D1AC3A90D907}" srcId="{83B781D3-C3E7-497E-8405-E9BD3DA2C227}" destId="{E21A26D3-C46E-4389-93C1-86700A977C4E}" srcOrd="1" destOrd="0" parTransId="{94B743C9-7AAE-41E7-9220-C0503614EF51}" sibTransId="{3F7FC4A2-57BE-4688-890E-620C96437C1C}"/>
    <dgm:cxn modelId="{DF118948-355D-4623-954A-457FEC2B157D}" type="presOf" srcId="{11928420-6F0A-401B-9855-FAFD3E55B9B3}" destId="{D535E2AA-3808-459D-96D9-8C654C63D0EB}" srcOrd="0" destOrd="0" presId="urn:microsoft.com/office/officeart/2008/layout/VerticalCurvedList"/>
    <dgm:cxn modelId="{41D9F21A-1B66-4A63-B11A-D1079BDDF4E7}" type="presOf" srcId="{504D2589-2FEF-4E81-8D5C-964C2DABC902}" destId="{E621DA1A-99A8-4B32-9F78-160C36661977}" srcOrd="0" destOrd="0" presId="urn:microsoft.com/office/officeart/2008/layout/VerticalCurvedList"/>
    <dgm:cxn modelId="{019C5FFA-E2BD-439D-A7FD-BAA36547F212}" type="presOf" srcId="{F1C68F07-83FD-46B1-9978-48D20A6A6465}" destId="{5AB04E0B-9C11-4FB2-B027-BAD5CAEE6977}" srcOrd="0" destOrd="0" presId="urn:microsoft.com/office/officeart/2008/layout/VerticalCurvedList"/>
    <dgm:cxn modelId="{8FF460B8-6F08-47AB-81BC-13153EB171FA}" srcId="{83B781D3-C3E7-497E-8405-E9BD3DA2C227}" destId="{11928420-6F0A-401B-9855-FAFD3E55B9B3}" srcOrd="0" destOrd="0" parTransId="{1C3C845F-7F3E-4178-A9DC-28BDD79B7101}" sibTransId="{63E8AE78-1DF7-4B51-84E2-8E92CDD2AA1D}"/>
    <dgm:cxn modelId="{29331F61-FC4F-4247-A920-2120B972BF9B}" srcId="{83B781D3-C3E7-497E-8405-E9BD3DA2C227}" destId="{F1C68F07-83FD-46B1-9978-48D20A6A6465}" srcOrd="3" destOrd="0" parTransId="{51B5886D-DEA9-45B4-A7A2-8A8E831EFDCB}" sibTransId="{1E612301-BB75-48FB-BE85-25D250CDDEC1}"/>
    <dgm:cxn modelId="{196480B7-0456-4C66-9C56-3E096352677D}" type="presOf" srcId="{63E8AE78-1DF7-4B51-84E2-8E92CDD2AA1D}" destId="{8F79E4E3-D756-447E-BD3B-80D435921915}" srcOrd="0" destOrd="0" presId="urn:microsoft.com/office/officeart/2008/layout/VerticalCurvedList"/>
    <dgm:cxn modelId="{BCD072AB-EC8A-47A1-BB1C-60CF9A8BD52B}" type="presParOf" srcId="{D9F311B3-392D-4D15-92CA-9A8EEBDC22C0}" destId="{16C7E027-5486-4B27-BABC-47A8BB77C708}" srcOrd="0" destOrd="0" presId="urn:microsoft.com/office/officeart/2008/layout/VerticalCurvedList"/>
    <dgm:cxn modelId="{5346BAFB-A57F-4533-BDD3-E3A2784CC06B}" type="presParOf" srcId="{16C7E027-5486-4B27-BABC-47A8BB77C708}" destId="{3514C038-D14E-4496-A109-FC4EBA65B518}" srcOrd="0" destOrd="0" presId="urn:microsoft.com/office/officeart/2008/layout/VerticalCurvedList"/>
    <dgm:cxn modelId="{979CA2C7-5CA0-4B9D-AD5E-265C76849DE4}" type="presParOf" srcId="{3514C038-D14E-4496-A109-FC4EBA65B518}" destId="{70FD007F-22F4-47CD-9DB8-8E1EB7A9BBB5}" srcOrd="0" destOrd="0" presId="urn:microsoft.com/office/officeart/2008/layout/VerticalCurvedList"/>
    <dgm:cxn modelId="{17060358-1DE9-4178-A2AF-C2BBBB73313E}" type="presParOf" srcId="{3514C038-D14E-4496-A109-FC4EBA65B518}" destId="{8F79E4E3-D756-447E-BD3B-80D435921915}" srcOrd="1" destOrd="0" presId="urn:microsoft.com/office/officeart/2008/layout/VerticalCurvedList"/>
    <dgm:cxn modelId="{2D79FECA-93CE-4248-864B-1E374C2A5FB4}" type="presParOf" srcId="{3514C038-D14E-4496-A109-FC4EBA65B518}" destId="{E943C121-EFF1-4253-AF1E-F2A5E812A6C8}" srcOrd="2" destOrd="0" presId="urn:microsoft.com/office/officeart/2008/layout/VerticalCurvedList"/>
    <dgm:cxn modelId="{7D881973-F64B-4615-B654-59D97370109D}" type="presParOf" srcId="{3514C038-D14E-4496-A109-FC4EBA65B518}" destId="{28C579E7-AE32-4816-AF8F-1203795ACC9C}" srcOrd="3" destOrd="0" presId="urn:microsoft.com/office/officeart/2008/layout/VerticalCurvedList"/>
    <dgm:cxn modelId="{943B0F52-1E7A-46DC-9ECD-4540DF8E4B0D}" type="presParOf" srcId="{16C7E027-5486-4B27-BABC-47A8BB77C708}" destId="{D535E2AA-3808-459D-96D9-8C654C63D0EB}" srcOrd="1" destOrd="0" presId="urn:microsoft.com/office/officeart/2008/layout/VerticalCurvedList"/>
    <dgm:cxn modelId="{6BF3368C-9FDA-4973-A4AD-78A47DDCC0FD}" type="presParOf" srcId="{16C7E027-5486-4B27-BABC-47A8BB77C708}" destId="{F7C1E36A-ED66-485C-A696-CBDAAFCC2837}" srcOrd="2" destOrd="0" presId="urn:microsoft.com/office/officeart/2008/layout/VerticalCurvedList"/>
    <dgm:cxn modelId="{EAA8BC0A-A1A8-4D34-8413-D8DC88CADDAF}" type="presParOf" srcId="{F7C1E36A-ED66-485C-A696-CBDAAFCC2837}" destId="{E8E887CF-842A-4712-820C-09DC5848525E}" srcOrd="0" destOrd="0" presId="urn:microsoft.com/office/officeart/2008/layout/VerticalCurvedList"/>
    <dgm:cxn modelId="{5E638864-1306-4F85-9067-F249328E397F}" type="presParOf" srcId="{16C7E027-5486-4B27-BABC-47A8BB77C708}" destId="{E5434097-CE70-4F5C-9962-0CD7A2D75EA1}" srcOrd="3" destOrd="0" presId="urn:microsoft.com/office/officeart/2008/layout/VerticalCurvedList"/>
    <dgm:cxn modelId="{C7418290-9FC1-44DE-BC83-B9C4C9D810F2}" type="presParOf" srcId="{16C7E027-5486-4B27-BABC-47A8BB77C708}" destId="{4E6326E7-C384-4AA7-AD35-EA81068C87E5}" srcOrd="4" destOrd="0" presId="urn:microsoft.com/office/officeart/2008/layout/VerticalCurvedList"/>
    <dgm:cxn modelId="{A0886B8D-B805-40BA-AB8E-235EFB27B360}" type="presParOf" srcId="{4E6326E7-C384-4AA7-AD35-EA81068C87E5}" destId="{99E73BAE-0260-47B6-BCE3-4F1A9AEA2E50}" srcOrd="0" destOrd="0" presId="urn:microsoft.com/office/officeart/2008/layout/VerticalCurvedList"/>
    <dgm:cxn modelId="{5A565464-A55C-458D-B068-2742CFBEEBC1}" type="presParOf" srcId="{16C7E027-5486-4B27-BABC-47A8BB77C708}" destId="{E621DA1A-99A8-4B32-9F78-160C36661977}" srcOrd="5" destOrd="0" presId="urn:microsoft.com/office/officeart/2008/layout/VerticalCurvedList"/>
    <dgm:cxn modelId="{D24FE90F-871E-4FE4-A841-C929D828E79C}" type="presParOf" srcId="{16C7E027-5486-4B27-BABC-47A8BB77C708}" destId="{DF8121EE-F9E3-441D-A784-059FD323A076}" srcOrd="6" destOrd="0" presId="urn:microsoft.com/office/officeart/2008/layout/VerticalCurvedList"/>
    <dgm:cxn modelId="{E7DDFAF2-E8D6-41CF-A49D-F3F42B5CA0B0}" type="presParOf" srcId="{DF8121EE-F9E3-441D-A784-059FD323A076}" destId="{5375167A-DA2E-4C4F-BF42-235999CC9C7D}" srcOrd="0" destOrd="0" presId="urn:microsoft.com/office/officeart/2008/layout/VerticalCurvedList"/>
    <dgm:cxn modelId="{0660C631-2A72-4F15-B1E7-2ADFA3BD89A5}" type="presParOf" srcId="{16C7E027-5486-4B27-BABC-47A8BB77C708}" destId="{5AB04E0B-9C11-4FB2-B027-BAD5CAEE6977}" srcOrd="7" destOrd="0" presId="urn:microsoft.com/office/officeart/2008/layout/VerticalCurvedList"/>
    <dgm:cxn modelId="{1ACE40F1-EAB6-4FCD-BB9C-50CA0F351F64}" type="presParOf" srcId="{16C7E027-5486-4B27-BABC-47A8BB77C708}" destId="{A02E5D78-93FC-4D99-BC64-217D4D6A9D37}" srcOrd="8" destOrd="0" presId="urn:microsoft.com/office/officeart/2008/layout/VerticalCurvedList"/>
    <dgm:cxn modelId="{213A363C-3D99-49A1-9832-1D9A64215134}" type="presParOf" srcId="{A02E5D78-93FC-4D99-BC64-217D4D6A9D37}" destId="{E63A62BE-0770-4724-893B-0357BD074A74}" srcOrd="0" destOrd="0" presId="urn:microsoft.com/office/officeart/2008/layout/VerticalCurvedList"/>
    <dgm:cxn modelId="{2182C71B-58ED-42A3-AA79-571ACEBB759B}" type="presParOf" srcId="{16C7E027-5486-4B27-BABC-47A8BB77C708}" destId="{B9A9ED7E-3E26-415A-A03D-2795746D3E4B}" srcOrd="9" destOrd="0" presId="urn:microsoft.com/office/officeart/2008/layout/VerticalCurvedList"/>
    <dgm:cxn modelId="{C53577B2-9CEE-4B32-B164-3C0BB2C91976}" type="presParOf" srcId="{16C7E027-5486-4B27-BABC-47A8BB77C708}" destId="{9A002E39-D781-4C4A-B952-DD3968AF7CAA}" srcOrd="10" destOrd="0" presId="urn:microsoft.com/office/officeart/2008/layout/VerticalCurvedList"/>
    <dgm:cxn modelId="{411AABE7-8D69-4D59-9A98-FD96ED0E0C6E}" type="presParOf" srcId="{9A002E39-D781-4C4A-B952-DD3968AF7CAA}" destId="{37025064-2E7D-430A-9FA8-8BBCB8C0F5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07DBA-B6E9-42D4-B939-35A9E00AF975}">
      <dsp:nvSpPr>
        <dsp:cNvPr id="0" name=""/>
        <dsp:cNvSpPr/>
      </dsp:nvSpPr>
      <dsp:spPr>
        <a:xfrm>
          <a:off x="327616" y="154"/>
          <a:ext cx="6310851" cy="5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00B0F0"/>
              </a:solidFill>
            </a:rPr>
            <a:t>Type Script</a:t>
          </a:r>
          <a:endParaRPr lang="en-US" sz="2600" b="1" kern="1200" dirty="0">
            <a:solidFill>
              <a:srgbClr val="00B0F0"/>
            </a:solidFill>
          </a:endParaRPr>
        </a:p>
      </dsp:txBody>
      <dsp:txXfrm>
        <a:off x="327616" y="154"/>
        <a:ext cx="6310851" cy="573713"/>
      </dsp:txXfrm>
    </dsp:sp>
    <dsp:sp modelId="{FC451687-30C9-418E-B906-3C182601395F}">
      <dsp:nvSpPr>
        <dsp:cNvPr id="0" name=""/>
        <dsp:cNvSpPr/>
      </dsp:nvSpPr>
      <dsp:spPr>
        <a:xfrm>
          <a:off x="327616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BAB3-0392-45A6-8823-7C734EED4E0B}">
      <dsp:nvSpPr>
        <dsp:cNvPr id="0" name=""/>
        <dsp:cNvSpPr/>
      </dsp:nvSpPr>
      <dsp:spPr>
        <a:xfrm>
          <a:off x="1214641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039809"/>
            <a:satOff val="-28"/>
            <a:lumOff val="-157"/>
            <a:alphaOff val="0"/>
          </a:schemeClr>
        </a:solidFill>
        <a:ln w="15875" cap="rnd" cmpd="sng" algn="ctr">
          <a:solidFill>
            <a:schemeClr val="accent5">
              <a:hueOff val="1039809"/>
              <a:satOff val="-28"/>
              <a:lumOff val="-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86D4A-3241-420C-9226-6180724112B0}">
      <dsp:nvSpPr>
        <dsp:cNvPr id="0" name=""/>
        <dsp:cNvSpPr/>
      </dsp:nvSpPr>
      <dsp:spPr>
        <a:xfrm>
          <a:off x="2102368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2079618"/>
            <a:satOff val="-57"/>
            <a:lumOff val="-314"/>
            <a:alphaOff val="0"/>
          </a:schemeClr>
        </a:solidFill>
        <a:ln w="15875" cap="rnd" cmpd="sng" algn="ctr">
          <a:solidFill>
            <a:schemeClr val="accent5">
              <a:hueOff val="2079618"/>
              <a:satOff val="-57"/>
              <a:lumOff val="-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93B6B-9E0E-44E9-A179-EEBE20BB7413}">
      <dsp:nvSpPr>
        <dsp:cNvPr id="0" name=""/>
        <dsp:cNvSpPr/>
      </dsp:nvSpPr>
      <dsp:spPr>
        <a:xfrm>
          <a:off x="2989393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3119428"/>
            <a:satOff val="-85"/>
            <a:lumOff val="-471"/>
            <a:alphaOff val="0"/>
          </a:schemeClr>
        </a:solidFill>
        <a:ln w="15875" cap="rnd" cmpd="sng" algn="ctr">
          <a:solidFill>
            <a:schemeClr val="accent5">
              <a:hueOff val="3119428"/>
              <a:satOff val="-85"/>
              <a:lumOff val="-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830E8-44FD-40EB-AEE8-73097EE326FC}">
      <dsp:nvSpPr>
        <dsp:cNvPr id="0" name=""/>
        <dsp:cNvSpPr/>
      </dsp:nvSpPr>
      <dsp:spPr>
        <a:xfrm>
          <a:off x="3877119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15875" cap="rnd" cmpd="sng" algn="ctr">
          <a:solidFill>
            <a:schemeClr val="accent5">
              <a:hueOff val="4159237"/>
              <a:satOff val="-11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067E8-5708-4269-B5BD-4A92D58EC098}">
      <dsp:nvSpPr>
        <dsp:cNvPr id="0" name=""/>
        <dsp:cNvSpPr/>
      </dsp:nvSpPr>
      <dsp:spPr>
        <a:xfrm>
          <a:off x="4764144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1587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0C50-D46F-4F70-A439-31865C6CAD14}">
      <dsp:nvSpPr>
        <dsp:cNvPr id="0" name=""/>
        <dsp:cNvSpPr/>
      </dsp:nvSpPr>
      <dsp:spPr>
        <a:xfrm>
          <a:off x="5651871" y="573868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6238855"/>
            <a:satOff val="-170"/>
            <a:lumOff val="-941"/>
            <a:alphaOff val="0"/>
          </a:schemeClr>
        </a:solidFill>
        <a:ln w="15875" cap="rnd" cmpd="sng" algn="ctr">
          <a:solidFill>
            <a:schemeClr val="accent5">
              <a:hueOff val="6238855"/>
              <a:satOff val="-170"/>
              <a:lumOff val="-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0F5D7-F8EC-4A9F-BCAB-BDA18F3FA30A}">
      <dsp:nvSpPr>
        <dsp:cNvPr id="0" name=""/>
        <dsp:cNvSpPr/>
      </dsp:nvSpPr>
      <dsp:spPr>
        <a:xfrm>
          <a:off x="327616" y="754298"/>
          <a:ext cx="6392892" cy="8078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Write Code in </a:t>
          </a:r>
          <a:r>
            <a:rPr lang="en-US" sz="1800" kern="1200" dirty="0" err="1" smtClean="0"/>
            <a:t>ts</a:t>
          </a:r>
          <a:r>
            <a:rPr lang="en-US" sz="1800" kern="1200" dirty="0" smtClean="0"/>
            <a:t> (VS Code </a:t>
          </a:r>
          <a:r>
            <a:rPr lang="en-US" sz="1800" kern="1200" smtClean="0"/>
            <a:t>/ Eclipse)</a:t>
          </a:r>
          <a:endParaRPr lang="en-US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type script into java script using typescript compiler</a:t>
          </a:r>
          <a:endParaRPr lang="en-US" sz="1800" kern="1200" dirty="0"/>
        </a:p>
      </dsp:txBody>
      <dsp:txXfrm>
        <a:off x="327616" y="754298"/>
        <a:ext cx="6392892" cy="807817"/>
      </dsp:txXfrm>
    </dsp:sp>
    <dsp:sp modelId="{E706E0BE-08D7-43C2-B291-367853A7A95B}">
      <dsp:nvSpPr>
        <dsp:cNvPr id="0" name=""/>
        <dsp:cNvSpPr/>
      </dsp:nvSpPr>
      <dsp:spPr>
        <a:xfrm>
          <a:off x="327616" y="1844709"/>
          <a:ext cx="6310851" cy="5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00B0F0"/>
              </a:solidFill>
            </a:rPr>
            <a:t>Babel</a:t>
          </a:r>
          <a:endParaRPr lang="en-US" sz="2600" b="1" kern="1200" dirty="0">
            <a:solidFill>
              <a:srgbClr val="00B0F0"/>
            </a:solidFill>
          </a:endParaRPr>
        </a:p>
      </dsp:txBody>
      <dsp:txXfrm>
        <a:off x="327616" y="1844709"/>
        <a:ext cx="6310851" cy="573713"/>
      </dsp:txXfrm>
    </dsp:sp>
    <dsp:sp modelId="{F8E5697A-CC16-42D0-B886-9D63DF8A7ADD}">
      <dsp:nvSpPr>
        <dsp:cNvPr id="0" name=""/>
        <dsp:cNvSpPr/>
      </dsp:nvSpPr>
      <dsp:spPr>
        <a:xfrm>
          <a:off x="327616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7278664"/>
            <a:satOff val="-199"/>
            <a:lumOff val="-1098"/>
            <a:alphaOff val="0"/>
          </a:schemeClr>
        </a:solidFill>
        <a:ln w="15875" cap="rnd" cmpd="sng" algn="ctr">
          <a:solidFill>
            <a:schemeClr val="accent5">
              <a:hueOff val="7278664"/>
              <a:satOff val="-199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6F8F1-8339-4247-B6BE-ACC61406244A}">
      <dsp:nvSpPr>
        <dsp:cNvPr id="0" name=""/>
        <dsp:cNvSpPr/>
      </dsp:nvSpPr>
      <dsp:spPr>
        <a:xfrm>
          <a:off x="1214641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15875" cap="rnd" cmpd="sng" algn="ctr">
          <a:solidFill>
            <a:schemeClr val="accent5">
              <a:hueOff val="8318473"/>
              <a:satOff val="-227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4E170-4D43-405B-A213-18EB99D6DA20}">
      <dsp:nvSpPr>
        <dsp:cNvPr id="0" name=""/>
        <dsp:cNvSpPr/>
      </dsp:nvSpPr>
      <dsp:spPr>
        <a:xfrm>
          <a:off x="2102368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9358282"/>
            <a:satOff val="-256"/>
            <a:lumOff val="-1412"/>
            <a:alphaOff val="0"/>
          </a:schemeClr>
        </a:solidFill>
        <a:ln w="15875" cap="rnd" cmpd="sng" algn="ctr">
          <a:solidFill>
            <a:schemeClr val="accent5">
              <a:hueOff val="9358282"/>
              <a:satOff val="-256"/>
              <a:lumOff val="-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61345-EA65-4904-81FF-0F5B6F564D2E}">
      <dsp:nvSpPr>
        <dsp:cNvPr id="0" name=""/>
        <dsp:cNvSpPr/>
      </dsp:nvSpPr>
      <dsp:spPr>
        <a:xfrm>
          <a:off x="2989393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2D13F-8209-470D-950E-5D02DF443C12}">
      <dsp:nvSpPr>
        <dsp:cNvPr id="0" name=""/>
        <dsp:cNvSpPr/>
      </dsp:nvSpPr>
      <dsp:spPr>
        <a:xfrm>
          <a:off x="3877119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1437901"/>
            <a:satOff val="-312"/>
            <a:lumOff val="-1726"/>
            <a:alphaOff val="0"/>
          </a:schemeClr>
        </a:solidFill>
        <a:ln w="15875" cap="rnd" cmpd="sng" algn="ctr">
          <a:solidFill>
            <a:schemeClr val="accent5">
              <a:hueOff val="11437901"/>
              <a:satOff val="-312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2047-9532-4F97-BE81-D235C889E4FA}">
      <dsp:nvSpPr>
        <dsp:cNvPr id="0" name=""/>
        <dsp:cNvSpPr/>
      </dsp:nvSpPr>
      <dsp:spPr>
        <a:xfrm>
          <a:off x="4764144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15875" cap="rnd" cmpd="sng" algn="ctr">
          <a:solidFill>
            <a:schemeClr val="accent5">
              <a:hueOff val="12477710"/>
              <a:satOff val="-341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41993-5B2A-4C03-8BB0-E9042D47BA19}">
      <dsp:nvSpPr>
        <dsp:cNvPr id="0" name=""/>
        <dsp:cNvSpPr/>
      </dsp:nvSpPr>
      <dsp:spPr>
        <a:xfrm>
          <a:off x="5651871" y="2418423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3517519"/>
            <a:satOff val="-369"/>
            <a:lumOff val="-2040"/>
            <a:alphaOff val="0"/>
          </a:schemeClr>
        </a:solidFill>
        <a:ln w="15875" cap="rnd" cmpd="sng" algn="ctr">
          <a:solidFill>
            <a:schemeClr val="accent5">
              <a:hueOff val="13517519"/>
              <a:satOff val="-369"/>
              <a:lumOff val="-2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FB45A-C88C-4F6C-B53D-00D7DA4B0894}">
      <dsp:nvSpPr>
        <dsp:cNvPr id="0" name=""/>
        <dsp:cNvSpPr/>
      </dsp:nvSpPr>
      <dsp:spPr>
        <a:xfrm>
          <a:off x="327616" y="2819770"/>
          <a:ext cx="6392892" cy="3659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Downgrading ES6 to ES5 or ES3.</a:t>
          </a:r>
          <a:endParaRPr lang="en-US" sz="1800" kern="1200" dirty="0"/>
        </a:p>
      </dsp:txBody>
      <dsp:txXfrm>
        <a:off x="327616" y="2819770"/>
        <a:ext cx="6392892" cy="365982"/>
      </dsp:txXfrm>
    </dsp:sp>
    <dsp:sp modelId="{CE276E40-3D1B-4C3F-9158-3711CA49AB79}">
      <dsp:nvSpPr>
        <dsp:cNvPr id="0" name=""/>
        <dsp:cNvSpPr/>
      </dsp:nvSpPr>
      <dsp:spPr>
        <a:xfrm>
          <a:off x="327616" y="3689264"/>
          <a:ext cx="6310851" cy="57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solidFill>
                <a:srgbClr val="00B0F0"/>
              </a:solidFill>
            </a:rPr>
            <a:t>Webpack</a:t>
          </a:r>
          <a:endParaRPr lang="en-US" sz="2600" b="1" kern="1200" dirty="0">
            <a:solidFill>
              <a:srgbClr val="00B0F0"/>
            </a:solidFill>
          </a:endParaRPr>
        </a:p>
      </dsp:txBody>
      <dsp:txXfrm>
        <a:off x="327616" y="3689264"/>
        <a:ext cx="6310851" cy="573713"/>
      </dsp:txXfrm>
    </dsp:sp>
    <dsp:sp modelId="{CE1BD4BC-0BAF-426D-9FF6-6622328068BF}">
      <dsp:nvSpPr>
        <dsp:cNvPr id="0" name=""/>
        <dsp:cNvSpPr/>
      </dsp:nvSpPr>
      <dsp:spPr>
        <a:xfrm>
          <a:off x="327616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4557328"/>
            <a:satOff val="-398"/>
            <a:lumOff val="-2197"/>
            <a:alphaOff val="0"/>
          </a:schemeClr>
        </a:solidFill>
        <a:ln w="15875" cap="rnd" cmpd="sng" algn="ctr">
          <a:solidFill>
            <a:schemeClr val="accent5">
              <a:hueOff val="14557328"/>
              <a:satOff val="-398"/>
              <a:lumOff val="-2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E2437-3A90-41A8-8869-543B62C6A3E9}">
      <dsp:nvSpPr>
        <dsp:cNvPr id="0" name=""/>
        <dsp:cNvSpPr/>
      </dsp:nvSpPr>
      <dsp:spPr>
        <a:xfrm>
          <a:off x="1214641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1587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234BB-4023-45E3-B2AF-7B5C7C607D7A}">
      <dsp:nvSpPr>
        <dsp:cNvPr id="0" name=""/>
        <dsp:cNvSpPr/>
      </dsp:nvSpPr>
      <dsp:spPr>
        <a:xfrm>
          <a:off x="2102368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15875" cap="rnd" cmpd="sng" algn="ctr">
          <a:solidFill>
            <a:schemeClr val="accent5">
              <a:hueOff val="16636946"/>
              <a:satOff val="-454"/>
              <a:lumOff val="-2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392B1-44C6-4AA3-97E6-EFE06917C1E8}">
      <dsp:nvSpPr>
        <dsp:cNvPr id="0" name=""/>
        <dsp:cNvSpPr/>
      </dsp:nvSpPr>
      <dsp:spPr>
        <a:xfrm>
          <a:off x="2989393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7676757"/>
            <a:satOff val="-483"/>
            <a:lumOff val="-2667"/>
            <a:alphaOff val="0"/>
          </a:schemeClr>
        </a:solidFill>
        <a:ln w="15875" cap="rnd" cmpd="sng" algn="ctr">
          <a:solidFill>
            <a:schemeClr val="accent5">
              <a:hueOff val="17676757"/>
              <a:satOff val="-483"/>
              <a:lumOff val="-2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97B34-4A82-4032-AA24-EC01AE9051D8}">
      <dsp:nvSpPr>
        <dsp:cNvPr id="0" name=""/>
        <dsp:cNvSpPr/>
      </dsp:nvSpPr>
      <dsp:spPr>
        <a:xfrm>
          <a:off x="3877119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8716565"/>
            <a:satOff val="-511"/>
            <a:lumOff val="-2824"/>
            <a:alphaOff val="0"/>
          </a:schemeClr>
        </a:solidFill>
        <a:ln w="15875" cap="rnd" cmpd="sng" algn="ctr">
          <a:solidFill>
            <a:schemeClr val="accent5">
              <a:hueOff val="18716565"/>
              <a:satOff val="-511"/>
              <a:lumOff val="-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7CBBB-5655-4671-9148-62F6EC8B77CE}">
      <dsp:nvSpPr>
        <dsp:cNvPr id="0" name=""/>
        <dsp:cNvSpPr/>
      </dsp:nvSpPr>
      <dsp:spPr>
        <a:xfrm>
          <a:off x="4764144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19756373"/>
            <a:satOff val="-540"/>
            <a:lumOff val="-2981"/>
            <a:alphaOff val="0"/>
          </a:schemeClr>
        </a:solidFill>
        <a:ln w="15875" cap="rnd" cmpd="sng" algn="ctr">
          <a:solidFill>
            <a:schemeClr val="accent5">
              <a:hueOff val="19756373"/>
              <a:satOff val="-540"/>
              <a:lumOff val="-2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F57AE-B39F-4A88-B947-740E1B9C9CB7}">
      <dsp:nvSpPr>
        <dsp:cNvPr id="0" name=""/>
        <dsp:cNvSpPr/>
      </dsp:nvSpPr>
      <dsp:spPr>
        <a:xfrm>
          <a:off x="5651871" y="4262977"/>
          <a:ext cx="1476739" cy="1168676"/>
        </a:xfrm>
        <a:prstGeom prst="chevron">
          <a:avLst>
            <a:gd name="adj" fmla="val 7061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5B8E-8C79-43EB-A7D6-39FC4287DCAC}">
      <dsp:nvSpPr>
        <dsp:cNvPr id="0" name=""/>
        <dsp:cNvSpPr/>
      </dsp:nvSpPr>
      <dsp:spPr>
        <a:xfrm>
          <a:off x="327616" y="4558353"/>
          <a:ext cx="6392892" cy="5779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Minification and create bundles</a:t>
          </a:r>
          <a:endParaRPr lang="en-US" sz="1800" kern="1200" dirty="0"/>
        </a:p>
      </dsp:txBody>
      <dsp:txXfrm>
        <a:off x="327616" y="4558353"/>
        <a:ext cx="6392892" cy="57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9E4E3-D756-447E-BD3B-80D435921915}">
      <dsp:nvSpPr>
        <dsp:cNvPr id="0" name=""/>
        <dsp:cNvSpPr/>
      </dsp:nvSpPr>
      <dsp:spPr>
        <a:xfrm>
          <a:off x="-6746744" y="-1031631"/>
          <a:ext cx="8029722" cy="8029722"/>
        </a:xfrm>
        <a:prstGeom prst="blockArc">
          <a:avLst>
            <a:gd name="adj1" fmla="val 18900000"/>
            <a:gd name="adj2" fmla="val 2700000"/>
            <a:gd name="adj3" fmla="val 269"/>
          </a:avLst>
        </a:pr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5E2AA-3808-459D-96D9-8C654C63D0EB}">
      <dsp:nvSpPr>
        <dsp:cNvPr id="0" name=""/>
        <dsp:cNvSpPr/>
      </dsp:nvSpPr>
      <dsp:spPr>
        <a:xfrm>
          <a:off x="560337" y="372784"/>
          <a:ext cx="7845649" cy="7460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17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</a:rPr>
            <a:t>ES Modules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560337" y="372784"/>
        <a:ext cx="7845649" cy="746046"/>
      </dsp:txXfrm>
    </dsp:sp>
    <dsp:sp modelId="{E8E887CF-842A-4712-820C-09DC5848525E}">
      <dsp:nvSpPr>
        <dsp:cNvPr id="0" name=""/>
        <dsp:cNvSpPr/>
      </dsp:nvSpPr>
      <dsp:spPr>
        <a:xfrm>
          <a:off x="94058" y="279528"/>
          <a:ext cx="932557" cy="932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34097-CE70-4F5C-9962-0CD7A2D75EA1}">
      <dsp:nvSpPr>
        <dsp:cNvPr id="0" name=""/>
        <dsp:cNvSpPr/>
      </dsp:nvSpPr>
      <dsp:spPr>
        <a:xfrm>
          <a:off x="1094931" y="1491495"/>
          <a:ext cx="7311054" cy="746046"/>
        </a:xfrm>
        <a:prstGeom prst="rect">
          <a:avLst/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17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</a:rPr>
            <a:t>Angular Modules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1094931" y="1491495"/>
        <a:ext cx="7311054" cy="746046"/>
      </dsp:txXfrm>
    </dsp:sp>
    <dsp:sp modelId="{99E73BAE-0260-47B6-BCE3-4F1A9AEA2E50}">
      <dsp:nvSpPr>
        <dsp:cNvPr id="0" name=""/>
        <dsp:cNvSpPr/>
      </dsp:nvSpPr>
      <dsp:spPr>
        <a:xfrm>
          <a:off x="628653" y="1398239"/>
          <a:ext cx="932557" cy="932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1DA1A-99A8-4B32-9F78-160C36661977}">
      <dsp:nvSpPr>
        <dsp:cNvPr id="0" name=""/>
        <dsp:cNvSpPr/>
      </dsp:nvSpPr>
      <dsp:spPr>
        <a:xfrm>
          <a:off x="1259009" y="2610206"/>
          <a:ext cx="7146976" cy="746046"/>
        </a:xfrm>
        <a:prstGeom prst="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17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</a:rPr>
            <a:t>Components</a:t>
          </a:r>
        </a:p>
      </dsp:txBody>
      <dsp:txXfrm>
        <a:off x="1259009" y="2610206"/>
        <a:ext cx="7146976" cy="746046"/>
      </dsp:txXfrm>
    </dsp:sp>
    <dsp:sp modelId="{5375167A-DA2E-4C4F-BF42-235999CC9C7D}">
      <dsp:nvSpPr>
        <dsp:cNvPr id="0" name=""/>
        <dsp:cNvSpPr/>
      </dsp:nvSpPr>
      <dsp:spPr>
        <a:xfrm>
          <a:off x="792730" y="2516951"/>
          <a:ext cx="932557" cy="932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04E0B-9C11-4FB2-B027-BAD5CAEE6977}">
      <dsp:nvSpPr>
        <dsp:cNvPr id="0" name=""/>
        <dsp:cNvSpPr/>
      </dsp:nvSpPr>
      <dsp:spPr>
        <a:xfrm>
          <a:off x="1094931" y="3728918"/>
          <a:ext cx="7311054" cy="746046"/>
        </a:xfrm>
        <a:prstGeom prst="rect">
          <a:avLst/>
        </a:prstGeom>
        <a:solidFill>
          <a:srgbClr val="BE8CF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17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</a:rPr>
            <a:t>Templates</a:t>
          </a:r>
        </a:p>
      </dsp:txBody>
      <dsp:txXfrm>
        <a:off x="1094931" y="3728918"/>
        <a:ext cx="7311054" cy="746046"/>
      </dsp:txXfrm>
    </dsp:sp>
    <dsp:sp modelId="{E63A62BE-0770-4724-893B-0357BD074A74}">
      <dsp:nvSpPr>
        <dsp:cNvPr id="0" name=""/>
        <dsp:cNvSpPr/>
      </dsp:nvSpPr>
      <dsp:spPr>
        <a:xfrm>
          <a:off x="628653" y="3635662"/>
          <a:ext cx="932557" cy="932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9ED7E-3E26-415A-A03D-2795746D3E4B}">
      <dsp:nvSpPr>
        <dsp:cNvPr id="0" name=""/>
        <dsp:cNvSpPr/>
      </dsp:nvSpPr>
      <dsp:spPr>
        <a:xfrm>
          <a:off x="560337" y="4847629"/>
          <a:ext cx="7845649" cy="746046"/>
        </a:xfrm>
        <a:prstGeom prst="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174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</a:rPr>
            <a:t>Metadata</a:t>
          </a:r>
        </a:p>
      </dsp:txBody>
      <dsp:txXfrm>
        <a:off x="560337" y="4847629"/>
        <a:ext cx="7845649" cy="746046"/>
      </dsp:txXfrm>
    </dsp:sp>
    <dsp:sp modelId="{37025064-2E7D-430A-9FA8-8BBCB8C0F5F6}">
      <dsp:nvSpPr>
        <dsp:cNvPr id="0" name=""/>
        <dsp:cNvSpPr/>
      </dsp:nvSpPr>
      <dsp:spPr>
        <a:xfrm>
          <a:off x="94058" y="4754373"/>
          <a:ext cx="932557" cy="932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674F6-0B49-4ADB-B843-0DCBD7ADD50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F46B-0779-4E46-86F6-AD3F62E8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baseline="0" dirty="0" smtClean="0"/>
              <a:t>   1. https://www.npmjs.com/get-npm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2. </a:t>
            </a:r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installed with Node.js</a:t>
            </a:r>
          </a:p>
          <a:p>
            <a:r>
              <a:rPr lang="en-US" dirty="0" smtClean="0"/>
              <a:t>   3. https://nodejs.org/en/   </a:t>
            </a:r>
          </a:p>
          <a:p>
            <a:r>
              <a:rPr lang="en-US" dirty="0" smtClean="0"/>
              <a:t>--  Node </a:t>
            </a:r>
            <a:r>
              <a:rPr lang="en-US" dirty="0" err="1" smtClean="0"/>
              <a:t>js</a:t>
            </a:r>
            <a:r>
              <a:rPr lang="en-US" dirty="0" smtClean="0"/>
              <a:t> version 6.11.0  / </a:t>
            </a:r>
            <a:r>
              <a:rPr lang="en-US" dirty="0" err="1" smtClean="0"/>
              <a:t>npm</a:t>
            </a:r>
            <a:r>
              <a:rPr lang="en-US" dirty="0" smtClean="0"/>
              <a:t> version 3.10.10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F46B-0779-4E46-86F6-AD3F62E89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4 applications can be written in 4 different languages</a:t>
            </a:r>
          </a:p>
          <a:p>
            <a:r>
              <a:rPr lang="en-US" dirty="0" smtClean="0"/>
              <a:t>	1. ES5,</a:t>
            </a:r>
            <a:r>
              <a:rPr lang="en-US" baseline="0" dirty="0" smtClean="0"/>
              <a:t> 2 ES6 , 3. Type Script, 4. Dart (a Google internal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F46B-0779-4E46-86F6-AD3F62E893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9" y="24359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4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546813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5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9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589513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42" y="44608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2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FE0BE4-544B-4581-BACA-2247B064F8D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EBD661-9F8F-4FDC-882F-2F33EA81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1 - </a:t>
            </a:r>
            <a:r>
              <a:rPr lang="en-US" dirty="0" err="1" smtClean="0"/>
              <a:t>Venkat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38" y="5498334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scaffolding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161517" y="446088"/>
            <a:ext cx="6885340" cy="614428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Package.json</a:t>
            </a:r>
            <a:r>
              <a:rPr lang="en-US" sz="2400" dirty="0" smtClean="0"/>
              <a:t> – dependencies</a:t>
            </a:r>
          </a:p>
          <a:p>
            <a:r>
              <a:rPr lang="en-US" sz="2400" dirty="0" smtClean="0"/>
              <a:t>Dev dependencies</a:t>
            </a:r>
          </a:p>
          <a:p>
            <a:pPr lvl="1"/>
            <a:r>
              <a:rPr lang="en-US" sz="2000" b="1" dirty="0" err="1" smtClean="0"/>
              <a:t>TypeScript</a:t>
            </a:r>
            <a:endParaRPr lang="en-US" sz="2000" b="1" dirty="0" smtClean="0"/>
          </a:p>
          <a:p>
            <a:pPr lvl="1"/>
            <a:r>
              <a:rPr lang="en-US" sz="2000" b="1" dirty="0"/>
              <a:t>Jasmine </a:t>
            </a:r>
            <a:r>
              <a:rPr lang="en-US" sz="2000" dirty="0" smtClean="0"/>
              <a:t> : Unit testing</a:t>
            </a:r>
          </a:p>
          <a:p>
            <a:pPr lvl="1"/>
            <a:r>
              <a:rPr lang="en-US" sz="2000" b="1" dirty="0" smtClean="0"/>
              <a:t>Karma</a:t>
            </a:r>
            <a:r>
              <a:rPr lang="en-US" sz="2000" dirty="0" smtClean="0"/>
              <a:t> : Test runner</a:t>
            </a:r>
          </a:p>
          <a:p>
            <a:pPr lvl="1"/>
            <a:r>
              <a:rPr lang="en-US" sz="2000" b="1" dirty="0" smtClean="0"/>
              <a:t>Protractor</a:t>
            </a:r>
            <a:r>
              <a:rPr lang="en-US" sz="2000" dirty="0" smtClean="0"/>
              <a:t> : End to end Testing ( like selenium)</a:t>
            </a:r>
          </a:p>
          <a:p>
            <a:pPr lvl="1"/>
            <a:r>
              <a:rPr lang="en-US" sz="2000" b="1" dirty="0" smtClean="0"/>
              <a:t>Lint</a:t>
            </a:r>
            <a:r>
              <a:rPr lang="en-US" sz="2000" dirty="0" smtClean="0"/>
              <a:t> : Code Quality check tool</a:t>
            </a:r>
          </a:p>
          <a:p>
            <a:pPr lvl="1"/>
            <a:r>
              <a:rPr lang="en-US" sz="2000" b="1" dirty="0" smtClean="0"/>
              <a:t>&lt;e2e&gt;</a:t>
            </a:r>
            <a:r>
              <a:rPr lang="en-US" sz="2000" dirty="0" smtClean="0"/>
              <a:t> : end to end test</a:t>
            </a:r>
          </a:p>
          <a:p>
            <a:pPr lvl="1"/>
            <a:r>
              <a:rPr lang="en-US" sz="2000" dirty="0" smtClean="0"/>
              <a:t> 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141" r="62683" b="25028"/>
          <a:stretch/>
        </p:blipFill>
        <p:spPr>
          <a:xfrm>
            <a:off x="1063445" y="2364059"/>
            <a:ext cx="3557239" cy="4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Transpiling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14433468"/>
              </p:ext>
            </p:extLst>
          </p:nvPr>
        </p:nvGraphicFramePr>
        <p:xfrm>
          <a:off x="4735772" y="1310185"/>
          <a:ext cx="7456227" cy="543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79" y="5527343"/>
            <a:ext cx="2409825" cy="709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56" y="3998792"/>
            <a:ext cx="1441072" cy="1154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34" y="2613539"/>
            <a:ext cx="1983966" cy="8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Architecture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67" y="5894119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545910"/>
            <a:ext cx="10561418" cy="387428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2400" b="0" dirty="0">
                <a:solidFill>
                  <a:schemeClr val="bg1"/>
                </a:solidFill>
              </a:rPr>
              <a:t>Angular is a framework for building client applications in </a:t>
            </a:r>
            <a:r>
              <a:rPr lang="en-IN" sz="2400" dirty="0">
                <a:solidFill>
                  <a:srgbClr val="FFFF00"/>
                </a:solidFill>
              </a:rPr>
              <a:t>HTML</a:t>
            </a:r>
            <a:r>
              <a:rPr lang="en-IN" sz="2400" b="0" dirty="0">
                <a:solidFill>
                  <a:srgbClr val="FFFF00"/>
                </a:solidFill>
              </a:rPr>
              <a:t> </a:t>
            </a:r>
            <a:r>
              <a:rPr lang="en-IN" sz="2400" b="0" dirty="0">
                <a:solidFill>
                  <a:schemeClr val="bg1"/>
                </a:solidFill>
              </a:rPr>
              <a:t>and </a:t>
            </a:r>
            <a:r>
              <a:rPr lang="en-IN" sz="2400" dirty="0" smtClean="0">
                <a:solidFill>
                  <a:srgbClr val="FFFF00"/>
                </a:solidFill>
              </a:rPr>
              <a:t>JavaScript.</a:t>
            </a:r>
            <a:br>
              <a:rPr lang="en-IN" sz="2400" dirty="0" smtClean="0">
                <a:solidFill>
                  <a:srgbClr val="FFFF00"/>
                </a:solidFill>
              </a:rPr>
            </a:br>
            <a:r>
              <a:rPr lang="en-IN" sz="2400" b="0" dirty="0" smtClean="0">
                <a:solidFill>
                  <a:schemeClr val="bg1"/>
                </a:solidFill>
              </a:rPr>
              <a:t>Languages </a:t>
            </a:r>
            <a:r>
              <a:rPr lang="en-IN" sz="2400" b="0" dirty="0">
                <a:solidFill>
                  <a:schemeClr val="bg1"/>
                </a:solidFill>
              </a:rPr>
              <a:t>like </a:t>
            </a:r>
            <a:r>
              <a:rPr lang="en-IN" sz="2400" dirty="0" err="1">
                <a:solidFill>
                  <a:srgbClr val="FFFF00"/>
                </a:solidFill>
              </a:rPr>
              <a:t>TypeScript</a:t>
            </a:r>
            <a:r>
              <a:rPr lang="en-IN" sz="2400" b="0" dirty="0">
                <a:solidFill>
                  <a:srgbClr val="FFFF00"/>
                </a:solidFill>
              </a:rPr>
              <a:t> </a:t>
            </a:r>
            <a:r>
              <a:rPr lang="en-IN" sz="2400" b="0" dirty="0">
                <a:solidFill>
                  <a:schemeClr val="bg1"/>
                </a:solidFill>
              </a:rPr>
              <a:t>can be used </a:t>
            </a:r>
            <a:r>
              <a:rPr lang="en-IN" sz="2400" b="0" dirty="0" smtClean="0">
                <a:solidFill>
                  <a:schemeClr val="bg1"/>
                </a:solidFill>
              </a:rPr>
              <a:t>to create JavaScript on compilation.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framework consists of </a:t>
            </a:r>
            <a:r>
              <a:rPr lang="en-IN" b="1" dirty="0"/>
              <a:t>core</a:t>
            </a:r>
            <a:r>
              <a:rPr lang="en-IN" dirty="0"/>
              <a:t> and </a:t>
            </a:r>
            <a:r>
              <a:rPr lang="en-IN" b="1" dirty="0"/>
              <a:t>optional</a:t>
            </a:r>
            <a:r>
              <a:rPr lang="en-IN" dirty="0"/>
              <a:t> libraries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69" y="5890361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454470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6</a:t>
            </a:r>
            <a:endParaRPr lang="en-US" sz="3200" b="1" dirty="0" smtClean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200" b="1" dirty="0" smtClean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Key Artifacts</a:t>
            </a:r>
            <a:endParaRPr lang="en-US" sz="32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8132" y="5124733"/>
            <a:ext cx="2442949" cy="12760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Binding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5577376" y="2790966"/>
            <a:ext cx="2442949" cy="12760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Components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5577376" y="457200"/>
            <a:ext cx="2442949" cy="12760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Angular</a:t>
            </a:r>
          </a:p>
          <a:p>
            <a:pPr algn="ctr"/>
            <a:r>
              <a:rPr lang="en-US" sz="2400" b="1" dirty="0" smtClean="0"/>
              <a:t>Modules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9214508" y="2790966"/>
            <a:ext cx="2442949" cy="12760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Services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9182660" y="457200"/>
            <a:ext cx="2442949" cy="12760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Structural</a:t>
            </a:r>
          </a:p>
          <a:p>
            <a:pPr algn="ctr"/>
            <a:r>
              <a:rPr lang="en-US" sz="2400" b="1" dirty="0" smtClean="0"/>
              <a:t>Directives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9214509" y="4995081"/>
            <a:ext cx="2442949" cy="1405717"/>
          </a:xfrm>
          <a:prstGeom prst="rect">
            <a:avLst/>
          </a:prstGeom>
          <a:solidFill>
            <a:srgbClr val="004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Dependency</a:t>
            </a:r>
          </a:p>
          <a:p>
            <a:pPr algn="ctr"/>
            <a:r>
              <a:rPr lang="en-US" sz="2400" b="1" dirty="0" smtClean="0"/>
              <a:t>Injection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7" y="1390365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Component</a:t>
            </a:r>
            <a:r>
              <a:rPr lang="en-US" dirty="0" smtClean="0"/>
              <a:t> from </a:t>
            </a:r>
            <a:r>
              <a:rPr lang="en-US" dirty="0"/>
              <a:t>'</a:t>
            </a:r>
            <a:r>
              <a:rPr lang="en-US" b="1" dirty="0">
                <a:solidFill>
                  <a:schemeClr val="accent3"/>
                </a:solidFill>
              </a:rPr>
              <a:t>@angular/core</a:t>
            </a:r>
            <a:r>
              <a:rPr lang="en-US" dirty="0"/>
              <a:t>'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NgModule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b="1" dirty="0">
                <a:solidFill>
                  <a:schemeClr val="accent3"/>
                </a:solidFill>
              </a:rPr>
              <a:t>'@angular/core</a:t>
            </a:r>
            <a:r>
              <a:rPr lang="en-US" dirty="0" smtClean="0"/>
              <a:t>‘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platformBrowserDynamic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b="1" dirty="0">
                <a:solidFill>
                  <a:schemeClr val="accent3"/>
                </a:solidFill>
              </a:rPr>
              <a:t>'@angular/platform-browser-dynamic</a:t>
            </a:r>
            <a:r>
              <a:rPr lang="en-US" dirty="0" smtClean="0"/>
              <a:t>‘</a:t>
            </a:r>
          </a:p>
          <a:p>
            <a:pPr>
              <a:lnSpc>
                <a:spcPct val="150000"/>
              </a:lnSpc>
            </a:pPr>
            <a:r>
              <a:rPr lang="en-US" dirty="0"/>
              <a:t>Structural </a:t>
            </a:r>
            <a:r>
              <a:rPr lang="en-US" b="1" dirty="0"/>
              <a:t>Built-In </a:t>
            </a:r>
            <a:r>
              <a:rPr lang="en-US" b="1" dirty="0" smtClean="0"/>
              <a:t>Directives</a:t>
            </a:r>
            <a:r>
              <a:rPr lang="en-US" dirty="0" smtClean="0"/>
              <a:t> - </a:t>
            </a:r>
            <a:r>
              <a:rPr lang="en-US" dirty="0"/>
              <a:t>Indicated by the * prefix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Data </a:t>
            </a:r>
            <a:r>
              <a:rPr lang="en-US" b="1" dirty="0" smtClean="0"/>
              <a:t>Binding</a:t>
            </a:r>
            <a:r>
              <a:rPr lang="en-US" dirty="0" smtClean="0"/>
              <a:t>, </a:t>
            </a:r>
            <a:r>
              <a:rPr lang="en-US" b="1" dirty="0" smtClean="0"/>
              <a:t>Interpolation</a:t>
            </a:r>
            <a:r>
              <a:rPr lang="en-US" dirty="0" smtClean="0"/>
              <a:t>, </a:t>
            </a:r>
            <a:r>
              <a:rPr lang="en-US" b="1" dirty="0"/>
              <a:t>1 Way </a:t>
            </a:r>
            <a:r>
              <a:rPr lang="en-US" dirty="0" smtClean="0"/>
              <a:t>Binding, </a:t>
            </a:r>
            <a:r>
              <a:rPr lang="en-US" dirty="0"/>
              <a:t>Event </a:t>
            </a:r>
            <a:r>
              <a:rPr lang="en-US" dirty="0" smtClean="0"/>
              <a:t>Binding,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5743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FFFF00"/>
                </a:solidFill>
              </a:rPr>
              <a:t>HTML</a:t>
            </a:r>
            <a:r>
              <a:rPr lang="en-IN" b="1" dirty="0">
                <a:solidFill>
                  <a:srgbClr val="FFFF00"/>
                </a:solidFill>
              </a:rPr>
              <a:t> </a:t>
            </a:r>
            <a:r>
              <a:rPr lang="en-IN" b="1" i="1" dirty="0">
                <a:solidFill>
                  <a:srgbClr val="FFFF00"/>
                </a:solidFill>
              </a:rPr>
              <a:t>templates</a:t>
            </a:r>
            <a:r>
              <a:rPr lang="en-IN" dirty="0"/>
              <a:t> with </a:t>
            </a:r>
            <a:r>
              <a:rPr lang="en-IN" dirty="0" err="1"/>
              <a:t>Angularized</a:t>
            </a:r>
            <a:r>
              <a:rPr lang="en-IN" dirty="0"/>
              <a:t> </a:t>
            </a:r>
            <a:r>
              <a:rPr lang="en-IN" dirty="0" err="1" smtClean="0"/>
              <a:t>markup</a:t>
            </a:r>
            <a:r>
              <a:rPr lang="en-IN" dirty="0" smtClean="0"/>
              <a:t> are used to create the application</a:t>
            </a:r>
          </a:p>
          <a:p>
            <a:pPr>
              <a:lnSpc>
                <a:spcPct val="150000"/>
              </a:lnSpc>
            </a:pPr>
            <a:r>
              <a:rPr lang="en-IN" b="1" i="1" dirty="0" smtClean="0">
                <a:solidFill>
                  <a:srgbClr val="FFFF00"/>
                </a:solidFill>
              </a:rPr>
              <a:t>Component</a:t>
            </a:r>
            <a:r>
              <a:rPr lang="en-IN" dirty="0"/>
              <a:t> classes </a:t>
            </a:r>
            <a:r>
              <a:rPr lang="en-IN" dirty="0" smtClean="0"/>
              <a:t>are used to </a:t>
            </a:r>
            <a:r>
              <a:rPr lang="en-IN" dirty="0"/>
              <a:t>manage those </a:t>
            </a:r>
            <a:r>
              <a:rPr lang="en-IN" dirty="0" smtClean="0"/>
              <a:t>templates</a:t>
            </a:r>
          </a:p>
          <a:p>
            <a:pPr>
              <a:lnSpc>
                <a:spcPct val="150000"/>
              </a:lnSpc>
            </a:pPr>
            <a:r>
              <a:rPr lang="en-IN" b="1" i="1" dirty="0" smtClean="0">
                <a:solidFill>
                  <a:srgbClr val="FFFF00"/>
                </a:solidFill>
              </a:rPr>
              <a:t>Services</a:t>
            </a:r>
            <a:r>
              <a:rPr lang="en-IN" i="1" dirty="0" smtClean="0"/>
              <a:t> are used for</a:t>
            </a:r>
            <a:r>
              <a:rPr lang="en-IN" dirty="0" smtClean="0"/>
              <a:t> </a:t>
            </a:r>
            <a:r>
              <a:rPr lang="en-IN" dirty="0"/>
              <a:t>application </a:t>
            </a:r>
            <a:r>
              <a:rPr lang="en-IN" dirty="0" smtClean="0"/>
              <a:t>logic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The components </a:t>
            </a:r>
            <a:r>
              <a:rPr lang="en-IN" dirty="0"/>
              <a:t>and </a:t>
            </a:r>
            <a:r>
              <a:rPr lang="en-IN" dirty="0" smtClean="0"/>
              <a:t>services are boxed </a:t>
            </a:r>
            <a:r>
              <a:rPr lang="en-IN" dirty="0"/>
              <a:t>in </a:t>
            </a:r>
            <a:r>
              <a:rPr lang="en-IN" b="1" i="1" dirty="0" smtClean="0">
                <a:solidFill>
                  <a:srgbClr val="FFFF00"/>
                </a:solidFill>
              </a:rPr>
              <a:t>modules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The app is launched by</a:t>
            </a:r>
            <a:r>
              <a:rPr lang="en-IN" dirty="0"/>
              <a:t> </a:t>
            </a:r>
            <a:r>
              <a:rPr lang="en-IN" b="1" i="1" dirty="0">
                <a:solidFill>
                  <a:srgbClr val="FFFF00"/>
                </a:solidFill>
              </a:rPr>
              <a:t>bootstrapping</a:t>
            </a:r>
            <a:r>
              <a:rPr lang="en-IN" dirty="0"/>
              <a:t> the </a:t>
            </a:r>
            <a:r>
              <a:rPr lang="en-IN" b="1" i="1" dirty="0">
                <a:solidFill>
                  <a:srgbClr val="FFFF00"/>
                </a:solidFill>
              </a:rPr>
              <a:t>root module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640" y="1369974"/>
            <a:ext cx="2614411" cy="12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Index.html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9911" y="1580489"/>
            <a:ext cx="2305319" cy="7984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 component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00034" y="1293541"/>
            <a:ext cx="1931831" cy="137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 module</a:t>
            </a:r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 flipV="1">
            <a:off x="3078051" y="1979734"/>
            <a:ext cx="2021983" cy="198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31932" y="569522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&lt;&lt;module&gt;&gt;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89911" y="1052727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&lt;&lt; Components &gt;&gt;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8648593" y="3312449"/>
            <a:ext cx="1616927" cy="534944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98747" y="4004083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&lt;&lt; </a:t>
            </a:r>
            <a:r>
              <a:rPr lang="en-US" dirty="0" smtClean="0"/>
              <a:t>HTML Template&gt;&gt;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3"/>
            <a:endCxn id="6" idx="1"/>
          </p:cNvCxnSpPr>
          <p:nvPr/>
        </p:nvCxnSpPr>
        <p:spPr>
          <a:xfrm>
            <a:off x="7031865" y="1979734"/>
            <a:ext cx="1258046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24" idx="0"/>
          </p:cNvCxnSpPr>
          <p:nvPr/>
        </p:nvCxnSpPr>
        <p:spPr>
          <a:xfrm>
            <a:off x="9442571" y="2378979"/>
            <a:ext cx="14486" cy="93347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4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to Part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08199" y="5105281"/>
            <a:ext cx="4880300" cy="10331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Understanding an Angular Project.</a:t>
            </a:r>
          </a:p>
          <a:p>
            <a:r>
              <a:rPr lang="en-US" sz="2000" dirty="0" smtClean="0"/>
              <a:t>Building a Full website step by step.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5" y="2278743"/>
            <a:ext cx="59314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2245686"/>
              </p:ext>
            </p:extLst>
          </p:nvPr>
        </p:nvGraphicFramePr>
        <p:xfrm>
          <a:off x="3411258" y="242589"/>
          <a:ext cx="8491220" cy="59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4" y="2737997"/>
            <a:ext cx="3658665" cy="9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6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Angular</a:t>
            </a:r>
          </a:p>
          <a:p>
            <a:r>
              <a:rPr lang="en-US" dirty="0" smtClean="0"/>
              <a:t>Prerequisite</a:t>
            </a:r>
          </a:p>
          <a:p>
            <a:r>
              <a:rPr lang="en-US" dirty="0"/>
              <a:t>Setting up the </a:t>
            </a:r>
            <a:r>
              <a:rPr lang="en-US" dirty="0" smtClean="0"/>
              <a:t>environment</a:t>
            </a:r>
          </a:p>
          <a:p>
            <a:r>
              <a:rPr lang="en-US" dirty="0"/>
              <a:t>Creating an Angular </a:t>
            </a:r>
            <a:r>
              <a:rPr lang="en-US" dirty="0" smtClean="0"/>
              <a:t>Project</a:t>
            </a:r>
          </a:p>
          <a:p>
            <a:r>
              <a:rPr lang="en-IN" dirty="0"/>
              <a:t>Running the new Angular </a:t>
            </a:r>
            <a:r>
              <a:rPr lang="en-IN" dirty="0" smtClean="0"/>
              <a:t>Application</a:t>
            </a:r>
          </a:p>
          <a:p>
            <a:r>
              <a:rPr lang="en-IN" dirty="0" smtClean="0"/>
              <a:t>A walk around the project. Understanding the Scaffolding</a:t>
            </a:r>
          </a:p>
          <a:p>
            <a:r>
              <a:rPr lang="en-US" dirty="0" smtClean="0"/>
              <a:t>Introduction to Trans piling</a:t>
            </a:r>
          </a:p>
          <a:p>
            <a:r>
              <a:rPr lang="en-US" dirty="0" smtClean="0">
                <a:solidFill>
                  <a:srgbClr val="FEFEFE"/>
                </a:solidFill>
              </a:rPr>
              <a:t>6 Key Artifacts of Angular</a:t>
            </a:r>
          </a:p>
          <a:p>
            <a:r>
              <a:rPr lang="en-US" dirty="0"/>
              <a:t>Architecture </a:t>
            </a:r>
            <a:r>
              <a:rPr lang="en-US" dirty="0" smtClean="0"/>
              <a:t>Overview</a:t>
            </a:r>
            <a:endParaRPr lang="en-US" dirty="0" smtClean="0">
              <a:solidFill>
                <a:srgbClr val="FEFEFE"/>
              </a:solidFill>
            </a:endParaRPr>
          </a:p>
          <a:p>
            <a:endParaRPr lang="en-US" dirty="0">
              <a:solidFill>
                <a:srgbClr val="FEFEFE"/>
              </a:solidFill>
            </a:endParaRP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b="1" dirty="0" smtClean="0"/>
              <a:t>A Platform</a:t>
            </a:r>
            <a:r>
              <a:rPr lang="en-IN" sz="2400" dirty="0" smtClean="0"/>
              <a:t> </a:t>
            </a:r>
            <a:r>
              <a:rPr lang="en-IN" sz="2400" dirty="0"/>
              <a:t>to build web applications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8145007" y="1433014"/>
            <a:ext cx="3209930" cy="2129051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41195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41195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4165 w 43256"/>
              <a:gd name="connsiteY8" fmla="*/ 22813 h 43219"/>
              <a:gd name="connsiteX9" fmla="*/ 38687 w 43256"/>
              <a:gd name="connsiteY9" fmla="*/ 31072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304"/>
              <a:gd name="connsiteY0" fmla="*/ 14229 h 43219"/>
              <a:gd name="connsiteX1" fmla="*/ 5659 w 43304"/>
              <a:gd name="connsiteY1" fmla="*/ 6766 h 43219"/>
              <a:gd name="connsiteX2" fmla="*/ 14041 w 43304"/>
              <a:gd name="connsiteY2" fmla="*/ 5061 h 43219"/>
              <a:gd name="connsiteX3" fmla="*/ 22492 w 43304"/>
              <a:gd name="connsiteY3" fmla="*/ 3291 h 43219"/>
              <a:gd name="connsiteX4" fmla="*/ 25785 w 43304"/>
              <a:gd name="connsiteY4" fmla="*/ 59 h 43219"/>
              <a:gd name="connsiteX5" fmla="*/ 29869 w 43304"/>
              <a:gd name="connsiteY5" fmla="*/ 2340 h 43219"/>
              <a:gd name="connsiteX6" fmla="*/ 35499 w 43304"/>
              <a:gd name="connsiteY6" fmla="*/ 549 h 43219"/>
              <a:gd name="connsiteX7" fmla="*/ 38354 w 43304"/>
              <a:gd name="connsiteY7" fmla="*/ 5435 h 43219"/>
              <a:gd name="connsiteX8" fmla="*/ 42018 w 43304"/>
              <a:gd name="connsiteY8" fmla="*/ 10177 h 43219"/>
              <a:gd name="connsiteX9" fmla="*/ 41854 w 43304"/>
              <a:gd name="connsiteY9" fmla="*/ 15319 h 43219"/>
              <a:gd name="connsiteX10" fmla="*/ 43052 w 43304"/>
              <a:gd name="connsiteY10" fmla="*/ 23181 h 43219"/>
              <a:gd name="connsiteX11" fmla="*/ 38166 w 43304"/>
              <a:gd name="connsiteY11" fmla="*/ 31635 h 43219"/>
              <a:gd name="connsiteX12" fmla="*/ 35431 w 43304"/>
              <a:gd name="connsiteY12" fmla="*/ 35960 h 43219"/>
              <a:gd name="connsiteX13" fmla="*/ 28591 w 43304"/>
              <a:gd name="connsiteY13" fmla="*/ 36674 h 43219"/>
              <a:gd name="connsiteX14" fmla="*/ 23703 w 43304"/>
              <a:gd name="connsiteY14" fmla="*/ 42965 h 43219"/>
              <a:gd name="connsiteX15" fmla="*/ 16516 w 43304"/>
              <a:gd name="connsiteY15" fmla="*/ 39125 h 43219"/>
              <a:gd name="connsiteX16" fmla="*/ 5840 w 43304"/>
              <a:gd name="connsiteY16" fmla="*/ 35331 h 43219"/>
              <a:gd name="connsiteX17" fmla="*/ 1146 w 43304"/>
              <a:gd name="connsiteY17" fmla="*/ 31109 h 43219"/>
              <a:gd name="connsiteX18" fmla="*/ 2149 w 43304"/>
              <a:gd name="connsiteY18" fmla="*/ 25410 h 43219"/>
              <a:gd name="connsiteX19" fmla="*/ 31 w 43304"/>
              <a:gd name="connsiteY19" fmla="*/ 19563 h 43219"/>
              <a:gd name="connsiteX20" fmla="*/ 3899 w 43304"/>
              <a:gd name="connsiteY20" fmla="*/ 14366 h 43219"/>
              <a:gd name="connsiteX21" fmla="*/ 3936 w 43304"/>
              <a:gd name="connsiteY21" fmla="*/ 14229 h 43219"/>
              <a:gd name="connsiteX0" fmla="*/ 4729 w 43304"/>
              <a:gd name="connsiteY0" fmla="*/ 26036 h 43219"/>
              <a:gd name="connsiteX1" fmla="*/ 2196 w 43304"/>
              <a:gd name="connsiteY1" fmla="*/ 25239 h 43219"/>
              <a:gd name="connsiteX2" fmla="*/ 6964 w 43304"/>
              <a:gd name="connsiteY2" fmla="*/ 34758 h 43219"/>
              <a:gd name="connsiteX3" fmla="*/ 5856 w 43304"/>
              <a:gd name="connsiteY3" fmla="*/ 35139 h 43219"/>
              <a:gd name="connsiteX4" fmla="*/ 16514 w 43304"/>
              <a:gd name="connsiteY4" fmla="*/ 41195 h 43219"/>
              <a:gd name="connsiteX5" fmla="*/ 15846 w 43304"/>
              <a:gd name="connsiteY5" fmla="*/ 37209 h 43219"/>
              <a:gd name="connsiteX6" fmla="*/ 28863 w 43304"/>
              <a:gd name="connsiteY6" fmla="*/ 34610 h 43219"/>
              <a:gd name="connsiteX7" fmla="*/ 28596 w 43304"/>
              <a:gd name="connsiteY7" fmla="*/ 36519 h 43219"/>
              <a:gd name="connsiteX8" fmla="*/ 34165 w 43304"/>
              <a:gd name="connsiteY8" fmla="*/ 22813 h 43219"/>
              <a:gd name="connsiteX9" fmla="*/ 38687 w 43304"/>
              <a:gd name="connsiteY9" fmla="*/ 31072 h 43219"/>
              <a:gd name="connsiteX10" fmla="*/ 41834 w 43304"/>
              <a:gd name="connsiteY10" fmla="*/ 15213 h 43219"/>
              <a:gd name="connsiteX11" fmla="*/ 40386 w 43304"/>
              <a:gd name="connsiteY11" fmla="*/ 17889 h 43219"/>
              <a:gd name="connsiteX12" fmla="*/ 38360 w 43304"/>
              <a:gd name="connsiteY12" fmla="*/ 5285 h 43219"/>
              <a:gd name="connsiteX13" fmla="*/ 38436 w 43304"/>
              <a:gd name="connsiteY13" fmla="*/ 6549 h 43219"/>
              <a:gd name="connsiteX14" fmla="*/ 29114 w 43304"/>
              <a:gd name="connsiteY14" fmla="*/ 3811 h 43219"/>
              <a:gd name="connsiteX15" fmla="*/ 29856 w 43304"/>
              <a:gd name="connsiteY15" fmla="*/ 2199 h 43219"/>
              <a:gd name="connsiteX16" fmla="*/ 22177 w 43304"/>
              <a:gd name="connsiteY16" fmla="*/ 4579 h 43219"/>
              <a:gd name="connsiteX17" fmla="*/ 22536 w 43304"/>
              <a:gd name="connsiteY17" fmla="*/ 3189 h 43219"/>
              <a:gd name="connsiteX18" fmla="*/ 14036 w 43304"/>
              <a:gd name="connsiteY18" fmla="*/ 5051 h 43219"/>
              <a:gd name="connsiteX19" fmla="*/ 15336 w 43304"/>
              <a:gd name="connsiteY19" fmla="*/ 6399 h 43219"/>
              <a:gd name="connsiteX20" fmla="*/ 4163 w 43304"/>
              <a:gd name="connsiteY20" fmla="*/ 15648 h 43219"/>
              <a:gd name="connsiteX21" fmla="*/ 3936 w 43304"/>
              <a:gd name="connsiteY21" fmla="*/ 14229 h 43219"/>
              <a:gd name="connsiteX0" fmla="*/ 3936 w 43304"/>
              <a:gd name="connsiteY0" fmla="*/ 14229 h 43219"/>
              <a:gd name="connsiteX1" fmla="*/ 5659 w 43304"/>
              <a:gd name="connsiteY1" fmla="*/ 6766 h 43219"/>
              <a:gd name="connsiteX2" fmla="*/ 14041 w 43304"/>
              <a:gd name="connsiteY2" fmla="*/ 5061 h 43219"/>
              <a:gd name="connsiteX3" fmla="*/ 22492 w 43304"/>
              <a:gd name="connsiteY3" fmla="*/ 3291 h 43219"/>
              <a:gd name="connsiteX4" fmla="*/ 25785 w 43304"/>
              <a:gd name="connsiteY4" fmla="*/ 59 h 43219"/>
              <a:gd name="connsiteX5" fmla="*/ 29869 w 43304"/>
              <a:gd name="connsiteY5" fmla="*/ 2340 h 43219"/>
              <a:gd name="connsiteX6" fmla="*/ 35499 w 43304"/>
              <a:gd name="connsiteY6" fmla="*/ 549 h 43219"/>
              <a:gd name="connsiteX7" fmla="*/ 38354 w 43304"/>
              <a:gd name="connsiteY7" fmla="*/ 5435 h 43219"/>
              <a:gd name="connsiteX8" fmla="*/ 42018 w 43304"/>
              <a:gd name="connsiteY8" fmla="*/ 10177 h 43219"/>
              <a:gd name="connsiteX9" fmla="*/ 41854 w 43304"/>
              <a:gd name="connsiteY9" fmla="*/ 15319 h 43219"/>
              <a:gd name="connsiteX10" fmla="*/ 43052 w 43304"/>
              <a:gd name="connsiteY10" fmla="*/ 23181 h 43219"/>
              <a:gd name="connsiteX11" fmla="*/ 38166 w 43304"/>
              <a:gd name="connsiteY11" fmla="*/ 31635 h 43219"/>
              <a:gd name="connsiteX12" fmla="*/ 35431 w 43304"/>
              <a:gd name="connsiteY12" fmla="*/ 35960 h 43219"/>
              <a:gd name="connsiteX13" fmla="*/ 28591 w 43304"/>
              <a:gd name="connsiteY13" fmla="*/ 36674 h 43219"/>
              <a:gd name="connsiteX14" fmla="*/ 23703 w 43304"/>
              <a:gd name="connsiteY14" fmla="*/ 42965 h 43219"/>
              <a:gd name="connsiteX15" fmla="*/ 16516 w 43304"/>
              <a:gd name="connsiteY15" fmla="*/ 39125 h 43219"/>
              <a:gd name="connsiteX16" fmla="*/ 5840 w 43304"/>
              <a:gd name="connsiteY16" fmla="*/ 35331 h 43219"/>
              <a:gd name="connsiteX17" fmla="*/ 1146 w 43304"/>
              <a:gd name="connsiteY17" fmla="*/ 31109 h 43219"/>
              <a:gd name="connsiteX18" fmla="*/ 2149 w 43304"/>
              <a:gd name="connsiteY18" fmla="*/ 25410 h 43219"/>
              <a:gd name="connsiteX19" fmla="*/ 31 w 43304"/>
              <a:gd name="connsiteY19" fmla="*/ 19563 h 43219"/>
              <a:gd name="connsiteX20" fmla="*/ 3899 w 43304"/>
              <a:gd name="connsiteY20" fmla="*/ 14366 h 43219"/>
              <a:gd name="connsiteX21" fmla="*/ 3936 w 43304"/>
              <a:gd name="connsiteY21" fmla="*/ 14229 h 43219"/>
              <a:gd name="connsiteX0" fmla="*/ 4729 w 43304"/>
              <a:gd name="connsiteY0" fmla="*/ 26036 h 43219"/>
              <a:gd name="connsiteX1" fmla="*/ 2196 w 43304"/>
              <a:gd name="connsiteY1" fmla="*/ 25239 h 43219"/>
              <a:gd name="connsiteX2" fmla="*/ 6964 w 43304"/>
              <a:gd name="connsiteY2" fmla="*/ 34758 h 43219"/>
              <a:gd name="connsiteX3" fmla="*/ 5856 w 43304"/>
              <a:gd name="connsiteY3" fmla="*/ 35139 h 43219"/>
              <a:gd name="connsiteX4" fmla="*/ 16514 w 43304"/>
              <a:gd name="connsiteY4" fmla="*/ 41195 h 43219"/>
              <a:gd name="connsiteX5" fmla="*/ 15846 w 43304"/>
              <a:gd name="connsiteY5" fmla="*/ 37209 h 43219"/>
              <a:gd name="connsiteX6" fmla="*/ 28863 w 43304"/>
              <a:gd name="connsiteY6" fmla="*/ 34610 h 43219"/>
              <a:gd name="connsiteX7" fmla="*/ 28596 w 43304"/>
              <a:gd name="connsiteY7" fmla="*/ 36519 h 43219"/>
              <a:gd name="connsiteX8" fmla="*/ 34165 w 43304"/>
              <a:gd name="connsiteY8" fmla="*/ 22813 h 43219"/>
              <a:gd name="connsiteX9" fmla="*/ 37416 w 43304"/>
              <a:gd name="connsiteY9" fmla="*/ 30398 h 43219"/>
              <a:gd name="connsiteX10" fmla="*/ 41834 w 43304"/>
              <a:gd name="connsiteY10" fmla="*/ 15213 h 43219"/>
              <a:gd name="connsiteX11" fmla="*/ 40386 w 43304"/>
              <a:gd name="connsiteY11" fmla="*/ 17889 h 43219"/>
              <a:gd name="connsiteX12" fmla="*/ 38360 w 43304"/>
              <a:gd name="connsiteY12" fmla="*/ 5285 h 43219"/>
              <a:gd name="connsiteX13" fmla="*/ 38436 w 43304"/>
              <a:gd name="connsiteY13" fmla="*/ 6549 h 43219"/>
              <a:gd name="connsiteX14" fmla="*/ 29114 w 43304"/>
              <a:gd name="connsiteY14" fmla="*/ 3811 h 43219"/>
              <a:gd name="connsiteX15" fmla="*/ 29856 w 43304"/>
              <a:gd name="connsiteY15" fmla="*/ 2199 h 43219"/>
              <a:gd name="connsiteX16" fmla="*/ 22177 w 43304"/>
              <a:gd name="connsiteY16" fmla="*/ 4579 h 43219"/>
              <a:gd name="connsiteX17" fmla="*/ 22536 w 43304"/>
              <a:gd name="connsiteY17" fmla="*/ 3189 h 43219"/>
              <a:gd name="connsiteX18" fmla="*/ 14036 w 43304"/>
              <a:gd name="connsiteY18" fmla="*/ 5051 h 43219"/>
              <a:gd name="connsiteX19" fmla="*/ 15336 w 43304"/>
              <a:gd name="connsiteY19" fmla="*/ 6399 h 43219"/>
              <a:gd name="connsiteX20" fmla="*/ 4163 w 43304"/>
              <a:gd name="connsiteY20" fmla="*/ 15648 h 43219"/>
              <a:gd name="connsiteX21" fmla="*/ 3936 w 43304"/>
              <a:gd name="connsiteY21" fmla="*/ 14229 h 43219"/>
              <a:gd name="connsiteX0" fmla="*/ 3936 w 43304"/>
              <a:gd name="connsiteY0" fmla="*/ 14229 h 43219"/>
              <a:gd name="connsiteX1" fmla="*/ 5659 w 43304"/>
              <a:gd name="connsiteY1" fmla="*/ 6766 h 43219"/>
              <a:gd name="connsiteX2" fmla="*/ 14041 w 43304"/>
              <a:gd name="connsiteY2" fmla="*/ 5061 h 43219"/>
              <a:gd name="connsiteX3" fmla="*/ 22492 w 43304"/>
              <a:gd name="connsiteY3" fmla="*/ 3291 h 43219"/>
              <a:gd name="connsiteX4" fmla="*/ 25785 w 43304"/>
              <a:gd name="connsiteY4" fmla="*/ 59 h 43219"/>
              <a:gd name="connsiteX5" fmla="*/ 29869 w 43304"/>
              <a:gd name="connsiteY5" fmla="*/ 2340 h 43219"/>
              <a:gd name="connsiteX6" fmla="*/ 35499 w 43304"/>
              <a:gd name="connsiteY6" fmla="*/ 549 h 43219"/>
              <a:gd name="connsiteX7" fmla="*/ 38354 w 43304"/>
              <a:gd name="connsiteY7" fmla="*/ 5435 h 43219"/>
              <a:gd name="connsiteX8" fmla="*/ 42018 w 43304"/>
              <a:gd name="connsiteY8" fmla="*/ 10177 h 43219"/>
              <a:gd name="connsiteX9" fmla="*/ 41854 w 43304"/>
              <a:gd name="connsiteY9" fmla="*/ 15319 h 43219"/>
              <a:gd name="connsiteX10" fmla="*/ 43052 w 43304"/>
              <a:gd name="connsiteY10" fmla="*/ 23181 h 43219"/>
              <a:gd name="connsiteX11" fmla="*/ 38166 w 43304"/>
              <a:gd name="connsiteY11" fmla="*/ 31635 h 43219"/>
              <a:gd name="connsiteX12" fmla="*/ 35615 w 43304"/>
              <a:gd name="connsiteY12" fmla="*/ 37345 h 43219"/>
              <a:gd name="connsiteX13" fmla="*/ 28591 w 43304"/>
              <a:gd name="connsiteY13" fmla="*/ 36674 h 43219"/>
              <a:gd name="connsiteX14" fmla="*/ 23703 w 43304"/>
              <a:gd name="connsiteY14" fmla="*/ 42965 h 43219"/>
              <a:gd name="connsiteX15" fmla="*/ 16516 w 43304"/>
              <a:gd name="connsiteY15" fmla="*/ 39125 h 43219"/>
              <a:gd name="connsiteX16" fmla="*/ 5840 w 43304"/>
              <a:gd name="connsiteY16" fmla="*/ 35331 h 43219"/>
              <a:gd name="connsiteX17" fmla="*/ 1146 w 43304"/>
              <a:gd name="connsiteY17" fmla="*/ 31109 h 43219"/>
              <a:gd name="connsiteX18" fmla="*/ 2149 w 43304"/>
              <a:gd name="connsiteY18" fmla="*/ 25410 h 43219"/>
              <a:gd name="connsiteX19" fmla="*/ 31 w 43304"/>
              <a:gd name="connsiteY19" fmla="*/ 19563 h 43219"/>
              <a:gd name="connsiteX20" fmla="*/ 3899 w 43304"/>
              <a:gd name="connsiteY20" fmla="*/ 14366 h 43219"/>
              <a:gd name="connsiteX21" fmla="*/ 3936 w 43304"/>
              <a:gd name="connsiteY21" fmla="*/ 14229 h 43219"/>
              <a:gd name="connsiteX0" fmla="*/ 4729 w 43304"/>
              <a:gd name="connsiteY0" fmla="*/ 26036 h 43219"/>
              <a:gd name="connsiteX1" fmla="*/ 2196 w 43304"/>
              <a:gd name="connsiteY1" fmla="*/ 25239 h 43219"/>
              <a:gd name="connsiteX2" fmla="*/ 6964 w 43304"/>
              <a:gd name="connsiteY2" fmla="*/ 34758 h 43219"/>
              <a:gd name="connsiteX3" fmla="*/ 5856 w 43304"/>
              <a:gd name="connsiteY3" fmla="*/ 35139 h 43219"/>
              <a:gd name="connsiteX4" fmla="*/ 16514 w 43304"/>
              <a:gd name="connsiteY4" fmla="*/ 41195 h 43219"/>
              <a:gd name="connsiteX5" fmla="*/ 15846 w 43304"/>
              <a:gd name="connsiteY5" fmla="*/ 37209 h 43219"/>
              <a:gd name="connsiteX6" fmla="*/ 28863 w 43304"/>
              <a:gd name="connsiteY6" fmla="*/ 34610 h 43219"/>
              <a:gd name="connsiteX7" fmla="*/ 28596 w 43304"/>
              <a:gd name="connsiteY7" fmla="*/ 36519 h 43219"/>
              <a:gd name="connsiteX8" fmla="*/ 34165 w 43304"/>
              <a:gd name="connsiteY8" fmla="*/ 22813 h 43219"/>
              <a:gd name="connsiteX9" fmla="*/ 37416 w 43304"/>
              <a:gd name="connsiteY9" fmla="*/ 30398 h 43219"/>
              <a:gd name="connsiteX10" fmla="*/ 41834 w 43304"/>
              <a:gd name="connsiteY10" fmla="*/ 15213 h 43219"/>
              <a:gd name="connsiteX11" fmla="*/ 40386 w 43304"/>
              <a:gd name="connsiteY11" fmla="*/ 17889 h 43219"/>
              <a:gd name="connsiteX12" fmla="*/ 38360 w 43304"/>
              <a:gd name="connsiteY12" fmla="*/ 5285 h 43219"/>
              <a:gd name="connsiteX13" fmla="*/ 38436 w 43304"/>
              <a:gd name="connsiteY13" fmla="*/ 6549 h 43219"/>
              <a:gd name="connsiteX14" fmla="*/ 29114 w 43304"/>
              <a:gd name="connsiteY14" fmla="*/ 3811 h 43219"/>
              <a:gd name="connsiteX15" fmla="*/ 29856 w 43304"/>
              <a:gd name="connsiteY15" fmla="*/ 2199 h 43219"/>
              <a:gd name="connsiteX16" fmla="*/ 22177 w 43304"/>
              <a:gd name="connsiteY16" fmla="*/ 4579 h 43219"/>
              <a:gd name="connsiteX17" fmla="*/ 22536 w 43304"/>
              <a:gd name="connsiteY17" fmla="*/ 3189 h 43219"/>
              <a:gd name="connsiteX18" fmla="*/ 14036 w 43304"/>
              <a:gd name="connsiteY18" fmla="*/ 5051 h 43219"/>
              <a:gd name="connsiteX19" fmla="*/ 15336 w 43304"/>
              <a:gd name="connsiteY19" fmla="*/ 6399 h 43219"/>
              <a:gd name="connsiteX20" fmla="*/ 4163 w 43304"/>
              <a:gd name="connsiteY20" fmla="*/ 15648 h 43219"/>
              <a:gd name="connsiteX21" fmla="*/ 3936 w 43304"/>
              <a:gd name="connsiteY21" fmla="*/ 14229 h 43219"/>
              <a:gd name="connsiteX0" fmla="*/ 3936 w 43304"/>
              <a:gd name="connsiteY0" fmla="*/ 14229 h 43219"/>
              <a:gd name="connsiteX1" fmla="*/ 5659 w 43304"/>
              <a:gd name="connsiteY1" fmla="*/ 6766 h 43219"/>
              <a:gd name="connsiteX2" fmla="*/ 14041 w 43304"/>
              <a:gd name="connsiteY2" fmla="*/ 5061 h 43219"/>
              <a:gd name="connsiteX3" fmla="*/ 22492 w 43304"/>
              <a:gd name="connsiteY3" fmla="*/ 3291 h 43219"/>
              <a:gd name="connsiteX4" fmla="*/ 25785 w 43304"/>
              <a:gd name="connsiteY4" fmla="*/ 59 h 43219"/>
              <a:gd name="connsiteX5" fmla="*/ 29869 w 43304"/>
              <a:gd name="connsiteY5" fmla="*/ 2340 h 43219"/>
              <a:gd name="connsiteX6" fmla="*/ 34947 w 43304"/>
              <a:gd name="connsiteY6" fmla="*/ 1934 h 43219"/>
              <a:gd name="connsiteX7" fmla="*/ 38354 w 43304"/>
              <a:gd name="connsiteY7" fmla="*/ 5435 h 43219"/>
              <a:gd name="connsiteX8" fmla="*/ 42018 w 43304"/>
              <a:gd name="connsiteY8" fmla="*/ 10177 h 43219"/>
              <a:gd name="connsiteX9" fmla="*/ 41854 w 43304"/>
              <a:gd name="connsiteY9" fmla="*/ 15319 h 43219"/>
              <a:gd name="connsiteX10" fmla="*/ 43052 w 43304"/>
              <a:gd name="connsiteY10" fmla="*/ 23181 h 43219"/>
              <a:gd name="connsiteX11" fmla="*/ 38166 w 43304"/>
              <a:gd name="connsiteY11" fmla="*/ 31635 h 43219"/>
              <a:gd name="connsiteX12" fmla="*/ 35615 w 43304"/>
              <a:gd name="connsiteY12" fmla="*/ 37345 h 43219"/>
              <a:gd name="connsiteX13" fmla="*/ 28591 w 43304"/>
              <a:gd name="connsiteY13" fmla="*/ 36674 h 43219"/>
              <a:gd name="connsiteX14" fmla="*/ 23703 w 43304"/>
              <a:gd name="connsiteY14" fmla="*/ 42965 h 43219"/>
              <a:gd name="connsiteX15" fmla="*/ 16516 w 43304"/>
              <a:gd name="connsiteY15" fmla="*/ 39125 h 43219"/>
              <a:gd name="connsiteX16" fmla="*/ 5840 w 43304"/>
              <a:gd name="connsiteY16" fmla="*/ 35331 h 43219"/>
              <a:gd name="connsiteX17" fmla="*/ 1146 w 43304"/>
              <a:gd name="connsiteY17" fmla="*/ 31109 h 43219"/>
              <a:gd name="connsiteX18" fmla="*/ 2149 w 43304"/>
              <a:gd name="connsiteY18" fmla="*/ 25410 h 43219"/>
              <a:gd name="connsiteX19" fmla="*/ 31 w 43304"/>
              <a:gd name="connsiteY19" fmla="*/ 19563 h 43219"/>
              <a:gd name="connsiteX20" fmla="*/ 3899 w 43304"/>
              <a:gd name="connsiteY20" fmla="*/ 14366 h 43219"/>
              <a:gd name="connsiteX21" fmla="*/ 3936 w 43304"/>
              <a:gd name="connsiteY21" fmla="*/ 14229 h 43219"/>
              <a:gd name="connsiteX0" fmla="*/ 4729 w 43304"/>
              <a:gd name="connsiteY0" fmla="*/ 26036 h 43219"/>
              <a:gd name="connsiteX1" fmla="*/ 2196 w 43304"/>
              <a:gd name="connsiteY1" fmla="*/ 25239 h 43219"/>
              <a:gd name="connsiteX2" fmla="*/ 6964 w 43304"/>
              <a:gd name="connsiteY2" fmla="*/ 34758 h 43219"/>
              <a:gd name="connsiteX3" fmla="*/ 5856 w 43304"/>
              <a:gd name="connsiteY3" fmla="*/ 35139 h 43219"/>
              <a:gd name="connsiteX4" fmla="*/ 16514 w 43304"/>
              <a:gd name="connsiteY4" fmla="*/ 41195 h 43219"/>
              <a:gd name="connsiteX5" fmla="*/ 15846 w 43304"/>
              <a:gd name="connsiteY5" fmla="*/ 37209 h 43219"/>
              <a:gd name="connsiteX6" fmla="*/ 28863 w 43304"/>
              <a:gd name="connsiteY6" fmla="*/ 34610 h 43219"/>
              <a:gd name="connsiteX7" fmla="*/ 28596 w 43304"/>
              <a:gd name="connsiteY7" fmla="*/ 36519 h 43219"/>
              <a:gd name="connsiteX8" fmla="*/ 34165 w 43304"/>
              <a:gd name="connsiteY8" fmla="*/ 22813 h 43219"/>
              <a:gd name="connsiteX9" fmla="*/ 37416 w 43304"/>
              <a:gd name="connsiteY9" fmla="*/ 30398 h 43219"/>
              <a:gd name="connsiteX10" fmla="*/ 41834 w 43304"/>
              <a:gd name="connsiteY10" fmla="*/ 15213 h 43219"/>
              <a:gd name="connsiteX11" fmla="*/ 40386 w 43304"/>
              <a:gd name="connsiteY11" fmla="*/ 17889 h 43219"/>
              <a:gd name="connsiteX12" fmla="*/ 38360 w 43304"/>
              <a:gd name="connsiteY12" fmla="*/ 5285 h 43219"/>
              <a:gd name="connsiteX13" fmla="*/ 38436 w 43304"/>
              <a:gd name="connsiteY13" fmla="*/ 6549 h 43219"/>
              <a:gd name="connsiteX14" fmla="*/ 29114 w 43304"/>
              <a:gd name="connsiteY14" fmla="*/ 3811 h 43219"/>
              <a:gd name="connsiteX15" fmla="*/ 29856 w 43304"/>
              <a:gd name="connsiteY15" fmla="*/ 2199 h 43219"/>
              <a:gd name="connsiteX16" fmla="*/ 22177 w 43304"/>
              <a:gd name="connsiteY16" fmla="*/ 4579 h 43219"/>
              <a:gd name="connsiteX17" fmla="*/ 22536 w 43304"/>
              <a:gd name="connsiteY17" fmla="*/ 3189 h 43219"/>
              <a:gd name="connsiteX18" fmla="*/ 14036 w 43304"/>
              <a:gd name="connsiteY18" fmla="*/ 5051 h 43219"/>
              <a:gd name="connsiteX19" fmla="*/ 15336 w 43304"/>
              <a:gd name="connsiteY19" fmla="*/ 6399 h 43219"/>
              <a:gd name="connsiteX20" fmla="*/ 4163 w 43304"/>
              <a:gd name="connsiteY20" fmla="*/ 15648 h 43219"/>
              <a:gd name="connsiteX21" fmla="*/ 3936 w 43304"/>
              <a:gd name="connsiteY21" fmla="*/ 14229 h 43219"/>
              <a:gd name="connsiteX0" fmla="*/ 3936 w 43304"/>
              <a:gd name="connsiteY0" fmla="*/ 14229 h 43219"/>
              <a:gd name="connsiteX1" fmla="*/ 5659 w 43304"/>
              <a:gd name="connsiteY1" fmla="*/ 6766 h 43219"/>
              <a:gd name="connsiteX2" fmla="*/ 14041 w 43304"/>
              <a:gd name="connsiteY2" fmla="*/ 5061 h 43219"/>
              <a:gd name="connsiteX3" fmla="*/ 22492 w 43304"/>
              <a:gd name="connsiteY3" fmla="*/ 3291 h 43219"/>
              <a:gd name="connsiteX4" fmla="*/ 25785 w 43304"/>
              <a:gd name="connsiteY4" fmla="*/ 59 h 43219"/>
              <a:gd name="connsiteX5" fmla="*/ 29869 w 43304"/>
              <a:gd name="connsiteY5" fmla="*/ 2340 h 43219"/>
              <a:gd name="connsiteX6" fmla="*/ 35499 w 43304"/>
              <a:gd name="connsiteY6" fmla="*/ 1380 h 43219"/>
              <a:gd name="connsiteX7" fmla="*/ 38354 w 43304"/>
              <a:gd name="connsiteY7" fmla="*/ 5435 h 43219"/>
              <a:gd name="connsiteX8" fmla="*/ 42018 w 43304"/>
              <a:gd name="connsiteY8" fmla="*/ 10177 h 43219"/>
              <a:gd name="connsiteX9" fmla="*/ 41854 w 43304"/>
              <a:gd name="connsiteY9" fmla="*/ 15319 h 43219"/>
              <a:gd name="connsiteX10" fmla="*/ 43052 w 43304"/>
              <a:gd name="connsiteY10" fmla="*/ 23181 h 43219"/>
              <a:gd name="connsiteX11" fmla="*/ 38166 w 43304"/>
              <a:gd name="connsiteY11" fmla="*/ 31635 h 43219"/>
              <a:gd name="connsiteX12" fmla="*/ 35615 w 43304"/>
              <a:gd name="connsiteY12" fmla="*/ 37345 h 43219"/>
              <a:gd name="connsiteX13" fmla="*/ 28591 w 43304"/>
              <a:gd name="connsiteY13" fmla="*/ 36674 h 43219"/>
              <a:gd name="connsiteX14" fmla="*/ 23703 w 43304"/>
              <a:gd name="connsiteY14" fmla="*/ 42965 h 43219"/>
              <a:gd name="connsiteX15" fmla="*/ 16516 w 43304"/>
              <a:gd name="connsiteY15" fmla="*/ 39125 h 43219"/>
              <a:gd name="connsiteX16" fmla="*/ 5840 w 43304"/>
              <a:gd name="connsiteY16" fmla="*/ 35331 h 43219"/>
              <a:gd name="connsiteX17" fmla="*/ 1146 w 43304"/>
              <a:gd name="connsiteY17" fmla="*/ 31109 h 43219"/>
              <a:gd name="connsiteX18" fmla="*/ 2149 w 43304"/>
              <a:gd name="connsiteY18" fmla="*/ 25410 h 43219"/>
              <a:gd name="connsiteX19" fmla="*/ 31 w 43304"/>
              <a:gd name="connsiteY19" fmla="*/ 19563 h 43219"/>
              <a:gd name="connsiteX20" fmla="*/ 3899 w 43304"/>
              <a:gd name="connsiteY20" fmla="*/ 14366 h 43219"/>
              <a:gd name="connsiteX21" fmla="*/ 3936 w 43304"/>
              <a:gd name="connsiteY21" fmla="*/ 14229 h 43219"/>
              <a:gd name="connsiteX0" fmla="*/ 4729 w 43304"/>
              <a:gd name="connsiteY0" fmla="*/ 26036 h 43219"/>
              <a:gd name="connsiteX1" fmla="*/ 2196 w 43304"/>
              <a:gd name="connsiteY1" fmla="*/ 25239 h 43219"/>
              <a:gd name="connsiteX2" fmla="*/ 6964 w 43304"/>
              <a:gd name="connsiteY2" fmla="*/ 34758 h 43219"/>
              <a:gd name="connsiteX3" fmla="*/ 5856 w 43304"/>
              <a:gd name="connsiteY3" fmla="*/ 35139 h 43219"/>
              <a:gd name="connsiteX4" fmla="*/ 16514 w 43304"/>
              <a:gd name="connsiteY4" fmla="*/ 41195 h 43219"/>
              <a:gd name="connsiteX5" fmla="*/ 15846 w 43304"/>
              <a:gd name="connsiteY5" fmla="*/ 37209 h 43219"/>
              <a:gd name="connsiteX6" fmla="*/ 28863 w 43304"/>
              <a:gd name="connsiteY6" fmla="*/ 34610 h 43219"/>
              <a:gd name="connsiteX7" fmla="*/ 28596 w 43304"/>
              <a:gd name="connsiteY7" fmla="*/ 36519 h 43219"/>
              <a:gd name="connsiteX8" fmla="*/ 34165 w 43304"/>
              <a:gd name="connsiteY8" fmla="*/ 22813 h 43219"/>
              <a:gd name="connsiteX9" fmla="*/ 37416 w 43304"/>
              <a:gd name="connsiteY9" fmla="*/ 30398 h 43219"/>
              <a:gd name="connsiteX10" fmla="*/ 41834 w 43304"/>
              <a:gd name="connsiteY10" fmla="*/ 15213 h 43219"/>
              <a:gd name="connsiteX11" fmla="*/ 40386 w 43304"/>
              <a:gd name="connsiteY11" fmla="*/ 17889 h 43219"/>
              <a:gd name="connsiteX12" fmla="*/ 38360 w 43304"/>
              <a:gd name="connsiteY12" fmla="*/ 5285 h 43219"/>
              <a:gd name="connsiteX13" fmla="*/ 38436 w 43304"/>
              <a:gd name="connsiteY13" fmla="*/ 6549 h 43219"/>
              <a:gd name="connsiteX14" fmla="*/ 29114 w 43304"/>
              <a:gd name="connsiteY14" fmla="*/ 3811 h 43219"/>
              <a:gd name="connsiteX15" fmla="*/ 29856 w 43304"/>
              <a:gd name="connsiteY15" fmla="*/ 2199 h 43219"/>
              <a:gd name="connsiteX16" fmla="*/ 22177 w 43304"/>
              <a:gd name="connsiteY16" fmla="*/ 4579 h 43219"/>
              <a:gd name="connsiteX17" fmla="*/ 22536 w 43304"/>
              <a:gd name="connsiteY17" fmla="*/ 3189 h 43219"/>
              <a:gd name="connsiteX18" fmla="*/ 14036 w 43304"/>
              <a:gd name="connsiteY18" fmla="*/ 5051 h 43219"/>
              <a:gd name="connsiteX19" fmla="*/ 15336 w 43304"/>
              <a:gd name="connsiteY19" fmla="*/ 6399 h 43219"/>
              <a:gd name="connsiteX20" fmla="*/ 4163 w 43304"/>
              <a:gd name="connsiteY20" fmla="*/ 15648 h 43219"/>
              <a:gd name="connsiteX21" fmla="*/ 3936 w 43304"/>
              <a:gd name="connsiteY21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304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230"/>
                  <a:pt x="35499" y="1380"/>
                </a:cubicBezTo>
                <a:cubicBezTo>
                  <a:pt x="36994" y="2256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667" y="20462"/>
                  <a:pt x="43052" y="23181"/>
                </a:cubicBezTo>
                <a:cubicBezTo>
                  <a:pt x="42437" y="25900"/>
                  <a:pt x="40890" y="31105"/>
                  <a:pt x="38166" y="31635"/>
                </a:cubicBezTo>
                <a:cubicBezTo>
                  <a:pt x="38153" y="33902"/>
                  <a:pt x="37211" y="36505"/>
                  <a:pt x="35615" y="37345"/>
                </a:cubicBezTo>
                <a:cubicBezTo>
                  <a:pt x="34019" y="38185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304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41195"/>
                </a:moveTo>
                <a:cubicBezTo>
                  <a:pt x="16247" y="40649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7366"/>
                  <a:pt x="37416" y="30398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Empowers developers to build  </a:t>
            </a:r>
            <a:r>
              <a:rPr lang="en-IN" sz="2400" b="1" dirty="0" smtClean="0">
                <a:solidFill>
                  <a:schemeClr val="bg1"/>
                </a:solidFill>
              </a:rPr>
              <a:t>web </a:t>
            </a:r>
            <a:r>
              <a:rPr lang="en-IN" sz="2400" dirty="0" smtClean="0">
                <a:solidFill>
                  <a:schemeClr val="bg1"/>
                </a:solidFill>
              </a:rPr>
              <a:t>/ </a:t>
            </a:r>
            <a:r>
              <a:rPr lang="en-IN" sz="2400" b="1" dirty="0" smtClean="0">
                <a:solidFill>
                  <a:schemeClr val="bg1"/>
                </a:solidFill>
              </a:rPr>
              <a:t>mobile / desktop </a:t>
            </a:r>
            <a:r>
              <a:rPr lang="en-IN" sz="2400" dirty="0" smtClean="0">
                <a:solidFill>
                  <a:schemeClr val="bg1"/>
                </a:solidFill>
              </a:rPr>
              <a:t>apps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Double Wave 8"/>
          <p:cNvSpPr/>
          <p:nvPr/>
        </p:nvSpPr>
        <p:spPr>
          <a:xfrm>
            <a:off x="8145007" y="4107976"/>
            <a:ext cx="3401000" cy="2627194"/>
          </a:xfrm>
          <a:prstGeom prst="doubleWave">
            <a:avLst>
              <a:gd name="adj1" fmla="val 5613"/>
              <a:gd name="adj2" fmla="val -46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0" rtlCol="0" anchor="ctr"/>
          <a:lstStyle/>
          <a:p>
            <a:pPr>
              <a:lnSpc>
                <a:spcPct val="150000"/>
              </a:lnSpc>
            </a:pPr>
            <a:r>
              <a:rPr lang="en-IN" sz="2400" smtClean="0"/>
              <a:t>Integrated </a:t>
            </a:r>
            <a:r>
              <a:rPr lang="en-IN" sz="2400" b="1" smtClean="0"/>
              <a:t>best practices </a:t>
            </a:r>
            <a:r>
              <a:rPr lang="en-IN" sz="2400" smtClean="0"/>
              <a:t>to solve development challenges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43" y="1704257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Java script , ES5 , and </a:t>
            </a:r>
            <a:r>
              <a:rPr lang="en-US" dirty="0" smtClean="0"/>
              <a:t>ES6</a:t>
            </a:r>
            <a:endParaRPr lang="en-US" dirty="0" smtClean="0"/>
          </a:p>
          <a:p>
            <a:r>
              <a:rPr lang="en-US" dirty="0" smtClean="0"/>
              <a:t>Type Script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4" y="2222287"/>
            <a:ext cx="1976598" cy="166003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4" y="4077370"/>
            <a:ext cx="19050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2287"/>
            <a:ext cx="27336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61" y="4093736"/>
            <a:ext cx="1200150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98" y="5498460"/>
            <a:ext cx="3152775" cy="9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Assumptions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73150" y="2386640"/>
            <a:ext cx="3547533" cy="41673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We assume that you are already familiar with </a:t>
            </a:r>
            <a:r>
              <a:rPr lang="en-IN" sz="2400" b="1" dirty="0"/>
              <a:t>JavaScript</a:t>
            </a:r>
            <a:r>
              <a:rPr lang="en-IN" sz="2400" dirty="0"/>
              <a:t>, and some of the tools from the latest standards such as </a:t>
            </a:r>
            <a:r>
              <a:rPr lang="en-IN" sz="2400" b="1" dirty="0"/>
              <a:t>classes</a:t>
            </a:r>
            <a:r>
              <a:rPr lang="en-IN" sz="2400" dirty="0"/>
              <a:t> and </a:t>
            </a:r>
            <a:r>
              <a:rPr lang="en-IN" sz="2400" b="1" dirty="0"/>
              <a:t>modules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71" y="665916"/>
            <a:ext cx="120015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51" y="2551057"/>
            <a:ext cx="2409825" cy="10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374" y="2489144"/>
            <a:ext cx="19050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63" y="4470320"/>
            <a:ext cx="3152775" cy="1447800"/>
          </a:xfrm>
          <a:prstGeom prst="rect">
            <a:avLst/>
          </a:prstGeom>
        </p:spPr>
      </p:pic>
      <p:sp>
        <p:nvSpPr>
          <p:cNvPr id="2" name="Double Bracket 1"/>
          <p:cNvSpPr/>
          <p:nvPr/>
        </p:nvSpPr>
        <p:spPr>
          <a:xfrm>
            <a:off x="858460" y="2551057"/>
            <a:ext cx="3660624" cy="4002941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up the environment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6" y="2265596"/>
            <a:ext cx="257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 </a:t>
            </a:r>
            <a:r>
              <a:rPr lang="en-US" dirty="0" err="1" smtClean="0"/>
              <a:t>js</a:t>
            </a:r>
            <a:r>
              <a:rPr lang="en-US" dirty="0" smtClean="0"/>
              <a:t> and 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1688" cy="4635713"/>
          </a:xfrm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Install </a:t>
            </a:r>
            <a:r>
              <a:rPr lang="en-IN" b="1" dirty="0" err="1" smtClean="0">
                <a:solidFill>
                  <a:schemeClr val="accent3"/>
                </a:solidFill>
              </a:rPr>
              <a:t>nodejs</a:t>
            </a:r>
            <a:r>
              <a:rPr lang="en-IN" b="1" dirty="0" smtClean="0">
                <a:solidFill>
                  <a:schemeClr val="accent3"/>
                </a:solidFill>
              </a:rPr>
              <a:t> (6.x or higher) ,</a:t>
            </a:r>
            <a:r>
              <a:rPr lang="en-IN" dirty="0" smtClean="0"/>
              <a:t> and </a:t>
            </a:r>
            <a:r>
              <a:rPr lang="en-IN" b="1" dirty="0" err="1" smtClean="0">
                <a:solidFill>
                  <a:srgbClr val="FFFF00"/>
                </a:solidFill>
              </a:rPr>
              <a:t>npm</a:t>
            </a:r>
            <a:r>
              <a:rPr lang="en-IN" dirty="0" smtClean="0"/>
              <a:t> if </a:t>
            </a:r>
            <a:r>
              <a:rPr lang="en-IN" dirty="0"/>
              <a:t>not already installed in your </a:t>
            </a:r>
            <a:r>
              <a:rPr lang="en-IN" dirty="0" smtClean="0"/>
              <a:t>computer from </a:t>
            </a:r>
            <a:r>
              <a:rPr lang="en-US" b="1" u="sng" dirty="0">
                <a:solidFill>
                  <a:srgbClr val="FFFF00"/>
                </a:solidFill>
              </a:rPr>
              <a:t>https://nodejs.org/en/ </a:t>
            </a:r>
            <a:r>
              <a:rPr lang="en-US" dirty="0"/>
              <a:t>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Open </a:t>
            </a:r>
            <a:r>
              <a:rPr lang="en-IN" dirty="0"/>
              <a:t>a command prompt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Install </a:t>
            </a:r>
            <a:r>
              <a:rPr lang="en-IN" dirty="0"/>
              <a:t>Angular CLI :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@angular/cli -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Angular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Create a new folder for the project: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md </a:t>
            </a:r>
            <a:r>
              <a:rPr lang="en-I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NGLabs</a:t>
            </a:r>
            <a:endParaRPr lang="en-IN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Create a new Angular project called &lt;</a:t>
            </a:r>
            <a:r>
              <a:rPr lang="en-IN" dirty="0" err="1"/>
              <a:t>myproject</a:t>
            </a:r>
            <a:r>
              <a:rPr lang="en-IN" dirty="0"/>
              <a:t>&gt; 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ng new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myproject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--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skip-install</a:t>
            </a:r>
          </a:p>
          <a:p>
            <a:pPr>
              <a:lnSpc>
                <a:spcPct val="150000"/>
              </a:lnSpc>
            </a:pPr>
            <a:r>
              <a:rPr lang="en-IN" dirty="0"/>
              <a:t>Change directory to the new project :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cd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myproject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Install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all dependent angular bundles :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5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</a:t>
            </a:r>
            <a:r>
              <a:rPr lang="en-IN" dirty="0" smtClean="0"/>
              <a:t>the new Angular </a:t>
            </a:r>
            <a:r>
              <a:rPr lang="en-IN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IN" dirty="0" smtClean="0"/>
              <a:t>Build </a:t>
            </a:r>
            <a:r>
              <a:rPr lang="en-IN" dirty="0"/>
              <a:t>the dev version of this app: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ng 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</a:t>
            </a:r>
          </a:p>
          <a:p>
            <a:pPr>
              <a:lnSpc>
                <a:spcPct val="150000"/>
              </a:lnSpc>
            </a:pPr>
            <a:r>
              <a:rPr lang="en-IN" dirty="0"/>
              <a:t>Now open your browser at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http://localhost:4200</a:t>
            </a:r>
            <a:r>
              <a:rPr lang="en-IN" dirty="0"/>
              <a:t>, </a:t>
            </a:r>
            <a:endParaRPr lang="en-I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 smtClean="0"/>
              <a:t>and </a:t>
            </a:r>
            <a:r>
              <a:rPr lang="en-IN" dirty="0"/>
              <a:t>you’ll see the </a:t>
            </a:r>
            <a:r>
              <a:rPr lang="en-IN" dirty="0" smtClean="0"/>
              <a:t>page </a:t>
            </a:r>
            <a:r>
              <a:rPr lang="en-IN" dirty="0"/>
              <a:t>rendered by the top-level component 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app.component.ts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2134</TotalTime>
  <Words>479</Words>
  <Application>Microsoft Office PowerPoint</Application>
  <PresentationFormat>Widescreen</PresentationFormat>
  <Paragraphs>115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2</vt:lpstr>
      <vt:lpstr>Quotable</vt:lpstr>
      <vt:lpstr>Angular 4</vt:lpstr>
      <vt:lpstr>Agenda</vt:lpstr>
      <vt:lpstr>What is Angular?</vt:lpstr>
      <vt:lpstr>Pre request</vt:lpstr>
      <vt:lpstr>Assumptions</vt:lpstr>
      <vt:lpstr>Quick Start</vt:lpstr>
      <vt:lpstr>Installing Node js and Angular CLI</vt:lpstr>
      <vt:lpstr>Creating an Angular Project</vt:lpstr>
      <vt:lpstr>Running the new Angular Application</vt:lpstr>
      <vt:lpstr>Project scaffolding</vt:lpstr>
      <vt:lpstr>Transpiling</vt:lpstr>
      <vt:lpstr>Architecture Overview</vt:lpstr>
      <vt:lpstr>Angular is a framework for building client applications in HTML and JavaScript. Languages like TypeScript can be used to create JavaScript on compilation.</vt:lpstr>
      <vt:lpstr>PowerPoint Presentation</vt:lpstr>
      <vt:lpstr>Angular Artifacts</vt:lpstr>
      <vt:lpstr>Architecture Overview</vt:lpstr>
      <vt:lpstr>PowerPoint Presentation</vt:lpstr>
      <vt:lpstr>Over to Part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Venkatakrishnan B</dc:creator>
  <cp:lastModifiedBy>Venkatakrishnan B</cp:lastModifiedBy>
  <cp:revision>81</cp:revision>
  <dcterms:created xsi:type="dcterms:W3CDTF">2017-08-06T18:24:12Z</dcterms:created>
  <dcterms:modified xsi:type="dcterms:W3CDTF">2018-03-16T06:42:29Z</dcterms:modified>
</cp:coreProperties>
</file>