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256" r:id="rId2"/>
    <p:sldId id="270" r:id="rId3"/>
    <p:sldId id="269" r:id="rId4"/>
    <p:sldId id="281" r:id="rId5"/>
    <p:sldId id="282" r:id="rId6"/>
    <p:sldId id="271" r:id="rId7"/>
    <p:sldId id="272" r:id="rId8"/>
    <p:sldId id="273" r:id="rId9"/>
    <p:sldId id="274" r:id="rId10"/>
    <p:sldId id="275" r:id="rId11"/>
    <p:sldId id="280" r:id="rId12"/>
    <p:sldId id="276" r:id="rId13"/>
    <p:sldId id="277" r:id="rId14"/>
    <p:sldId id="278" r:id="rId15"/>
    <p:sldId id="279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9AA0"/>
    <a:srgbClr val="9F7EF2"/>
    <a:srgbClr val="8D8DF3"/>
    <a:srgbClr val="004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384" autoAdjust="0"/>
  </p:normalViewPr>
  <p:slideViewPr>
    <p:cSldViewPr snapToGrid="0">
      <p:cViewPr varScale="1">
        <p:scale>
          <a:sx n="86" d="100"/>
          <a:sy n="86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C1011D-D4E4-49FD-8C4E-7559A880CB95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B004B7C-D52A-4E6A-AF23-1B6BF5495136}">
      <dgm:prSet phldrT="[Text]"/>
      <dgm:spPr/>
      <dgm:t>
        <a:bodyPr/>
        <a:lstStyle/>
        <a:p>
          <a:r>
            <a:rPr lang="en-US" dirty="0" smtClean="0"/>
            <a:t>Type Script</a:t>
          </a:r>
          <a:endParaRPr lang="en-US" dirty="0"/>
        </a:p>
      </dgm:t>
    </dgm:pt>
    <dgm:pt modelId="{DCB2EC0E-0FC7-42B4-9EA5-0A2AECFA4FEB}" type="parTrans" cxnId="{44FDFF7E-C415-495F-AF92-CEAA2E6D2AF6}">
      <dgm:prSet/>
      <dgm:spPr/>
      <dgm:t>
        <a:bodyPr/>
        <a:lstStyle/>
        <a:p>
          <a:endParaRPr lang="en-US"/>
        </a:p>
      </dgm:t>
    </dgm:pt>
    <dgm:pt modelId="{E2B8AE61-4975-4105-AB74-D299F8C58D46}" type="sibTrans" cxnId="{44FDFF7E-C415-495F-AF92-CEAA2E6D2AF6}">
      <dgm:prSet/>
      <dgm:spPr/>
      <dgm:t>
        <a:bodyPr/>
        <a:lstStyle/>
        <a:p>
          <a:endParaRPr lang="en-US"/>
        </a:p>
      </dgm:t>
    </dgm:pt>
    <dgm:pt modelId="{B64C3E62-7C85-4396-A2A7-94A951F9A001}">
      <dgm:prSet phldrT="[Text]"/>
      <dgm:spPr/>
      <dgm:t>
        <a:bodyPr/>
        <a:lstStyle/>
        <a:p>
          <a:r>
            <a:rPr lang="en-US" dirty="0" smtClean="0"/>
            <a:t>Write Code in </a:t>
          </a:r>
          <a:r>
            <a:rPr lang="en-US" dirty="0" err="1" smtClean="0"/>
            <a:t>ts</a:t>
          </a:r>
          <a:endParaRPr lang="en-US" dirty="0"/>
        </a:p>
      </dgm:t>
    </dgm:pt>
    <dgm:pt modelId="{E16A6DBA-9B97-4546-BD81-032B40520317}" type="parTrans" cxnId="{D14D39D6-F184-493B-9CB8-EA9DD5AF90CA}">
      <dgm:prSet/>
      <dgm:spPr/>
      <dgm:t>
        <a:bodyPr/>
        <a:lstStyle/>
        <a:p>
          <a:endParaRPr lang="en-US"/>
        </a:p>
      </dgm:t>
    </dgm:pt>
    <dgm:pt modelId="{18E7F30D-94B8-4A9D-B975-FDBF6BA9DB2F}" type="sibTrans" cxnId="{D14D39D6-F184-493B-9CB8-EA9DD5AF90CA}">
      <dgm:prSet/>
      <dgm:spPr/>
      <dgm:t>
        <a:bodyPr/>
        <a:lstStyle/>
        <a:p>
          <a:endParaRPr lang="en-US"/>
        </a:p>
      </dgm:t>
    </dgm:pt>
    <dgm:pt modelId="{6778AB1A-6A42-46BE-BD6E-67A8430F50BA}">
      <dgm:prSet phldrT="[Text]"/>
      <dgm:spPr/>
      <dgm:t>
        <a:bodyPr/>
        <a:lstStyle/>
        <a:p>
          <a:r>
            <a:rPr lang="en-US" dirty="0" err="1" smtClean="0"/>
            <a:t>Webpack</a:t>
          </a:r>
          <a:endParaRPr lang="en-US" dirty="0"/>
        </a:p>
      </dgm:t>
    </dgm:pt>
    <dgm:pt modelId="{63DF0053-817B-4B0C-993E-751E8A706CEC}" type="parTrans" cxnId="{B5DB248A-EBE0-477C-A906-B7FEBA5A99EC}">
      <dgm:prSet/>
      <dgm:spPr/>
      <dgm:t>
        <a:bodyPr/>
        <a:lstStyle/>
        <a:p>
          <a:endParaRPr lang="en-US"/>
        </a:p>
      </dgm:t>
    </dgm:pt>
    <dgm:pt modelId="{8EF67FC1-7F91-406C-9F3D-16CF5787A4A4}" type="sibTrans" cxnId="{B5DB248A-EBE0-477C-A906-B7FEBA5A99EC}">
      <dgm:prSet/>
      <dgm:spPr/>
      <dgm:t>
        <a:bodyPr/>
        <a:lstStyle/>
        <a:p>
          <a:endParaRPr lang="en-US"/>
        </a:p>
      </dgm:t>
    </dgm:pt>
    <dgm:pt modelId="{688A6AC2-6EED-413B-BD55-ADB6EE017F62}">
      <dgm:prSet phldrT="[Text]"/>
      <dgm:spPr/>
      <dgm:t>
        <a:bodyPr/>
        <a:lstStyle/>
        <a:p>
          <a:r>
            <a:rPr lang="en-US" dirty="0" smtClean="0"/>
            <a:t>Build </a:t>
          </a:r>
          <a:r>
            <a:rPr lang="en-US" dirty="0" err="1" smtClean="0"/>
            <a:t>ts</a:t>
          </a:r>
          <a:r>
            <a:rPr lang="en-US" dirty="0" smtClean="0"/>
            <a:t> into </a:t>
          </a:r>
          <a:r>
            <a:rPr lang="en-US" dirty="0" err="1" smtClean="0"/>
            <a:t>js</a:t>
          </a:r>
          <a:endParaRPr lang="en-US" dirty="0"/>
        </a:p>
      </dgm:t>
    </dgm:pt>
    <dgm:pt modelId="{8D575E17-EF48-4E8F-A85F-4F6D82BB540F}" type="parTrans" cxnId="{59F249A9-A92C-48AC-ACDD-871027ACF2CC}">
      <dgm:prSet/>
      <dgm:spPr/>
      <dgm:t>
        <a:bodyPr/>
        <a:lstStyle/>
        <a:p>
          <a:endParaRPr lang="en-US"/>
        </a:p>
      </dgm:t>
    </dgm:pt>
    <dgm:pt modelId="{27FD77A8-5FA7-4A42-A36D-08035151D7D2}" type="sibTrans" cxnId="{59F249A9-A92C-48AC-ACDD-871027ACF2CC}">
      <dgm:prSet/>
      <dgm:spPr/>
      <dgm:t>
        <a:bodyPr/>
        <a:lstStyle/>
        <a:p>
          <a:endParaRPr lang="en-US"/>
        </a:p>
      </dgm:t>
    </dgm:pt>
    <dgm:pt modelId="{D64AD5DF-7ABF-480E-8BEF-7CEEED932AF2}">
      <dgm:prSet phldrT="[Text]"/>
      <dgm:spPr/>
      <dgm:t>
        <a:bodyPr/>
        <a:lstStyle/>
        <a:p>
          <a:r>
            <a:rPr lang="en-US" dirty="0" smtClean="0"/>
            <a:t>Babel</a:t>
          </a:r>
          <a:endParaRPr lang="en-US" dirty="0"/>
        </a:p>
      </dgm:t>
    </dgm:pt>
    <dgm:pt modelId="{28C802EA-D50E-4D14-879B-937B34E023FD}" type="parTrans" cxnId="{8F94D6A9-76AF-44E2-B5D2-9E7B8CDC707C}">
      <dgm:prSet/>
      <dgm:spPr/>
      <dgm:t>
        <a:bodyPr/>
        <a:lstStyle/>
        <a:p>
          <a:endParaRPr lang="en-US"/>
        </a:p>
      </dgm:t>
    </dgm:pt>
    <dgm:pt modelId="{A5C116E5-806D-4702-83FB-09DC0FF5AF38}" type="sibTrans" cxnId="{8F94D6A9-76AF-44E2-B5D2-9E7B8CDC707C}">
      <dgm:prSet/>
      <dgm:spPr/>
      <dgm:t>
        <a:bodyPr/>
        <a:lstStyle/>
        <a:p>
          <a:endParaRPr lang="en-US"/>
        </a:p>
      </dgm:t>
    </dgm:pt>
    <dgm:pt modelId="{5553D943-FA15-4BBD-A53B-92857D555288}">
      <dgm:prSet phldrT="[Text]"/>
      <dgm:spPr/>
      <dgm:t>
        <a:bodyPr/>
        <a:lstStyle/>
        <a:p>
          <a:r>
            <a:rPr lang="en-US" dirty="0" smtClean="0"/>
            <a:t>Downgrading ES6 to ES5 or ES3.</a:t>
          </a:r>
          <a:endParaRPr lang="en-US" dirty="0"/>
        </a:p>
      </dgm:t>
    </dgm:pt>
    <dgm:pt modelId="{7532FC12-74EC-42F6-8AEC-DBD038E3A574}" type="parTrans" cxnId="{9E83A1AC-DCE6-4869-94C1-7E949D19E45E}">
      <dgm:prSet/>
      <dgm:spPr/>
      <dgm:t>
        <a:bodyPr/>
        <a:lstStyle/>
        <a:p>
          <a:endParaRPr lang="en-US"/>
        </a:p>
      </dgm:t>
    </dgm:pt>
    <dgm:pt modelId="{323203DB-F611-43A0-97B4-B10135CD8BA2}" type="sibTrans" cxnId="{9E83A1AC-DCE6-4869-94C1-7E949D19E45E}">
      <dgm:prSet/>
      <dgm:spPr/>
      <dgm:t>
        <a:bodyPr/>
        <a:lstStyle/>
        <a:p>
          <a:endParaRPr lang="en-US"/>
        </a:p>
      </dgm:t>
    </dgm:pt>
    <dgm:pt modelId="{026EC312-0F63-4E72-B85F-B8F2A5C26899}">
      <dgm:prSet phldrT="[Text]"/>
      <dgm:spPr/>
      <dgm:t>
        <a:bodyPr/>
        <a:lstStyle/>
        <a:p>
          <a:r>
            <a:rPr lang="en-US" dirty="0" smtClean="0"/>
            <a:t>Do Minification and create bundles</a:t>
          </a:r>
          <a:endParaRPr lang="en-US" dirty="0"/>
        </a:p>
      </dgm:t>
    </dgm:pt>
    <dgm:pt modelId="{65C6BB43-DAD7-4E65-8F0C-BF6F1356BA9C}" type="parTrans" cxnId="{CAF7A511-7305-4789-81DC-6FC0C7ADFBF6}">
      <dgm:prSet/>
      <dgm:spPr/>
      <dgm:t>
        <a:bodyPr/>
        <a:lstStyle/>
        <a:p>
          <a:endParaRPr lang="en-US"/>
        </a:p>
      </dgm:t>
    </dgm:pt>
    <dgm:pt modelId="{DF3E186F-3620-49D5-BD0C-2A42420D829E}" type="sibTrans" cxnId="{CAF7A511-7305-4789-81DC-6FC0C7ADFBF6}">
      <dgm:prSet/>
      <dgm:spPr/>
      <dgm:t>
        <a:bodyPr/>
        <a:lstStyle/>
        <a:p>
          <a:endParaRPr lang="en-US"/>
        </a:p>
      </dgm:t>
    </dgm:pt>
    <dgm:pt modelId="{93F9A8CA-9572-4B58-9DC5-53BBEB719503}" type="pres">
      <dgm:prSet presAssocID="{E9C1011D-D4E4-49FD-8C4E-7559A880CB95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2A0DBD23-5F26-4389-9E4E-7415505BED01}" type="pres">
      <dgm:prSet presAssocID="{0B004B7C-D52A-4E6A-AF23-1B6BF5495136}" presName="parenttextcomposite" presStyleCnt="0"/>
      <dgm:spPr/>
    </dgm:pt>
    <dgm:pt modelId="{39607DBA-B6E9-42D4-B939-35A9E00AF975}" type="pres">
      <dgm:prSet presAssocID="{0B004B7C-D52A-4E6A-AF23-1B6BF5495136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5CF2D8-054F-48C4-9953-3AF7B16B6D89}" type="pres">
      <dgm:prSet presAssocID="{0B004B7C-D52A-4E6A-AF23-1B6BF5495136}" presName="composite" presStyleCnt="0"/>
      <dgm:spPr/>
    </dgm:pt>
    <dgm:pt modelId="{FC451687-30C9-418E-B906-3C182601395F}" type="pres">
      <dgm:prSet presAssocID="{0B004B7C-D52A-4E6A-AF23-1B6BF5495136}" presName="chevron1" presStyleLbl="alignNode1" presStyleIdx="0" presStyleCnt="21"/>
      <dgm:spPr/>
    </dgm:pt>
    <dgm:pt modelId="{A51CBAB3-0392-45A6-8823-7C734EED4E0B}" type="pres">
      <dgm:prSet presAssocID="{0B004B7C-D52A-4E6A-AF23-1B6BF5495136}" presName="chevron2" presStyleLbl="alignNode1" presStyleIdx="1" presStyleCnt="21"/>
      <dgm:spPr/>
    </dgm:pt>
    <dgm:pt modelId="{80D86D4A-3241-420C-9226-6180724112B0}" type="pres">
      <dgm:prSet presAssocID="{0B004B7C-D52A-4E6A-AF23-1B6BF5495136}" presName="chevron3" presStyleLbl="alignNode1" presStyleIdx="2" presStyleCnt="21"/>
      <dgm:spPr/>
    </dgm:pt>
    <dgm:pt modelId="{C7193B6B-9E0E-44E9-A179-EEBE20BB7413}" type="pres">
      <dgm:prSet presAssocID="{0B004B7C-D52A-4E6A-AF23-1B6BF5495136}" presName="chevron4" presStyleLbl="alignNode1" presStyleIdx="3" presStyleCnt="21"/>
      <dgm:spPr/>
    </dgm:pt>
    <dgm:pt modelId="{B52830E8-44FD-40EB-AEE8-73097EE326FC}" type="pres">
      <dgm:prSet presAssocID="{0B004B7C-D52A-4E6A-AF23-1B6BF5495136}" presName="chevron5" presStyleLbl="alignNode1" presStyleIdx="4" presStyleCnt="21"/>
      <dgm:spPr/>
    </dgm:pt>
    <dgm:pt modelId="{9C9067E8-5708-4269-B5BD-4A92D58EC098}" type="pres">
      <dgm:prSet presAssocID="{0B004B7C-D52A-4E6A-AF23-1B6BF5495136}" presName="chevron6" presStyleLbl="alignNode1" presStyleIdx="5" presStyleCnt="21"/>
      <dgm:spPr/>
    </dgm:pt>
    <dgm:pt modelId="{FEA60C50-D46F-4F70-A439-31865C6CAD14}" type="pres">
      <dgm:prSet presAssocID="{0B004B7C-D52A-4E6A-AF23-1B6BF5495136}" presName="chevron7" presStyleLbl="alignNode1" presStyleIdx="6" presStyleCnt="21"/>
      <dgm:spPr/>
    </dgm:pt>
    <dgm:pt modelId="{9BB0F5D7-F8EC-4A9F-BCAB-BDA18F3FA30A}" type="pres">
      <dgm:prSet presAssocID="{0B004B7C-D52A-4E6A-AF23-1B6BF5495136}" presName="childtext" presStyleLbl="solidFgAcc1" presStyleIdx="0" presStyleCnt="3" custScaleY="35821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06279D-A94B-4CF6-A1A7-051780AA9B98}" type="pres">
      <dgm:prSet presAssocID="{E2B8AE61-4975-4105-AB74-D299F8C58D46}" presName="sibTrans" presStyleCnt="0"/>
      <dgm:spPr/>
    </dgm:pt>
    <dgm:pt modelId="{E5BCCF0D-3FF4-4FE4-A8A7-7E0841712B5C}" type="pres">
      <dgm:prSet presAssocID="{6778AB1A-6A42-46BE-BD6E-67A8430F50BA}" presName="parenttextcomposite" presStyleCnt="0"/>
      <dgm:spPr/>
    </dgm:pt>
    <dgm:pt modelId="{E706E0BE-08D7-43C2-B291-367853A7A95B}" type="pres">
      <dgm:prSet presAssocID="{6778AB1A-6A42-46BE-BD6E-67A8430F50BA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D5BC09-542E-49FE-834A-5DD687AF549D}" type="pres">
      <dgm:prSet presAssocID="{6778AB1A-6A42-46BE-BD6E-67A8430F50BA}" presName="composite" presStyleCnt="0"/>
      <dgm:spPr/>
    </dgm:pt>
    <dgm:pt modelId="{F8E5697A-CC16-42D0-B886-9D63DF8A7ADD}" type="pres">
      <dgm:prSet presAssocID="{6778AB1A-6A42-46BE-BD6E-67A8430F50BA}" presName="chevron1" presStyleLbl="alignNode1" presStyleIdx="7" presStyleCnt="21"/>
      <dgm:spPr/>
    </dgm:pt>
    <dgm:pt modelId="{2956F8F1-8339-4247-B6BE-ACC61406244A}" type="pres">
      <dgm:prSet presAssocID="{6778AB1A-6A42-46BE-BD6E-67A8430F50BA}" presName="chevron2" presStyleLbl="alignNode1" presStyleIdx="8" presStyleCnt="21"/>
      <dgm:spPr/>
    </dgm:pt>
    <dgm:pt modelId="{DB44E170-4D43-405B-A213-18EB99D6DA20}" type="pres">
      <dgm:prSet presAssocID="{6778AB1A-6A42-46BE-BD6E-67A8430F50BA}" presName="chevron3" presStyleLbl="alignNode1" presStyleIdx="9" presStyleCnt="21"/>
      <dgm:spPr/>
    </dgm:pt>
    <dgm:pt modelId="{EFF61345-EA65-4904-81FF-0F5B6F564D2E}" type="pres">
      <dgm:prSet presAssocID="{6778AB1A-6A42-46BE-BD6E-67A8430F50BA}" presName="chevron4" presStyleLbl="alignNode1" presStyleIdx="10" presStyleCnt="21"/>
      <dgm:spPr/>
    </dgm:pt>
    <dgm:pt modelId="{7032D13F-8209-470D-950E-5D02DF443C12}" type="pres">
      <dgm:prSet presAssocID="{6778AB1A-6A42-46BE-BD6E-67A8430F50BA}" presName="chevron5" presStyleLbl="alignNode1" presStyleIdx="11" presStyleCnt="21"/>
      <dgm:spPr/>
    </dgm:pt>
    <dgm:pt modelId="{F9E32047-9532-4F97-BE81-D235C889E4FA}" type="pres">
      <dgm:prSet presAssocID="{6778AB1A-6A42-46BE-BD6E-67A8430F50BA}" presName="chevron6" presStyleLbl="alignNode1" presStyleIdx="12" presStyleCnt="21"/>
      <dgm:spPr/>
    </dgm:pt>
    <dgm:pt modelId="{B5741993-5B2A-4C03-8BB0-E9042D47BA19}" type="pres">
      <dgm:prSet presAssocID="{6778AB1A-6A42-46BE-BD6E-67A8430F50BA}" presName="chevron7" presStyleLbl="alignNode1" presStyleIdx="13" presStyleCnt="21"/>
      <dgm:spPr/>
    </dgm:pt>
    <dgm:pt modelId="{6C8FB45A-C88C-4F6C-B53D-00D7DA4B0894}" type="pres">
      <dgm:prSet presAssocID="{6778AB1A-6A42-46BE-BD6E-67A8430F50BA}" presName="childtext" presStyleLbl="solidFgAcc1" presStyleIdx="1" presStyleCnt="3" custScaleY="39145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97FBB-1209-4835-A00B-AC0C0A1801E6}" type="pres">
      <dgm:prSet presAssocID="{8EF67FC1-7F91-406C-9F3D-16CF5787A4A4}" presName="sibTrans" presStyleCnt="0"/>
      <dgm:spPr/>
    </dgm:pt>
    <dgm:pt modelId="{687C7A45-98AF-4179-AC45-EC3FB2B89767}" type="pres">
      <dgm:prSet presAssocID="{D64AD5DF-7ABF-480E-8BEF-7CEEED932AF2}" presName="parenttextcomposite" presStyleCnt="0"/>
      <dgm:spPr/>
    </dgm:pt>
    <dgm:pt modelId="{CE276E40-3D1B-4C3F-9158-3711CA49AB79}" type="pres">
      <dgm:prSet presAssocID="{D64AD5DF-7ABF-480E-8BEF-7CEEED932AF2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88B750-69A4-4CBA-89C2-E2793B6795E9}" type="pres">
      <dgm:prSet presAssocID="{D64AD5DF-7ABF-480E-8BEF-7CEEED932AF2}" presName="composite" presStyleCnt="0"/>
      <dgm:spPr/>
    </dgm:pt>
    <dgm:pt modelId="{CE1BD4BC-0BAF-426D-9FF6-6622328068BF}" type="pres">
      <dgm:prSet presAssocID="{D64AD5DF-7ABF-480E-8BEF-7CEEED932AF2}" presName="chevron1" presStyleLbl="alignNode1" presStyleIdx="14" presStyleCnt="21"/>
      <dgm:spPr/>
    </dgm:pt>
    <dgm:pt modelId="{350E2437-3A90-41A8-8869-543B62C6A3E9}" type="pres">
      <dgm:prSet presAssocID="{D64AD5DF-7ABF-480E-8BEF-7CEEED932AF2}" presName="chevron2" presStyleLbl="alignNode1" presStyleIdx="15" presStyleCnt="21"/>
      <dgm:spPr/>
    </dgm:pt>
    <dgm:pt modelId="{BF1234BB-4023-45E3-B2AF-7B5C7C607D7A}" type="pres">
      <dgm:prSet presAssocID="{D64AD5DF-7ABF-480E-8BEF-7CEEED932AF2}" presName="chevron3" presStyleLbl="alignNode1" presStyleIdx="16" presStyleCnt="21"/>
      <dgm:spPr/>
    </dgm:pt>
    <dgm:pt modelId="{87A392B1-44C6-4AA3-97E6-EFE06917C1E8}" type="pres">
      <dgm:prSet presAssocID="{D64AD5DF-7ABF-480E-8BEF-7CEEED932AF2}" presName="chevron4" presStyleLbl="alignNode1" presStyleIdx="17" presStyleCnt="21"/>
      <dgm:spPr/>
    </dgm:pt>
    <dgm:pt modelId="{76B97B34-4A82-4032-AA24-EC01AE9051D8}" type="pres">
      <dgm:prSet presAssocID="{D64AD5DF-7ABF-480E-8BEF-7CEEED932AF2}" presName="chevron5" presStyleLbl="alignNode1" presStyleIdx="18" presStyleCnt="21"/>
      <dgm:spPr/>
    </dgm:pt>
    <dgm:pt modelId="{3D67CBBB-5655-4671-9148-62F6EC8B77CE}" type="pres">
      <dgm:prSet presAssocID="{D64AD5DF-7ABF-480E-8BEF-7CEEED932AF2}" presName="chevron6" presStyleLbl="alignNode1" presStyleIdx="19" presStyleCnt="21"/>
      <dgm:spPr/>
    </dgm:pt>
    <dgm:pt modelId="{F99F57AE-B39F-4A88-B947-740E1B9C9CB7}" type="pres">
      <dgm:prSet presAssocID="{D64AD5DF-7ABF-480E-8BEF-7CEEED932AF2}" presName="chevron7" presStyleLbl="alignNode1" presStyleIdx="20" presStyleCnt="21"/>
      <dgm:spPr/>
    </dgm:pt>
    <dgm:pt modelId="{60AC5B8E-8C79-43EB-A7D6-39FC4287DCAC}" type="pres">
      <dgm:prSet presAssocID="{D64AD5DF-7ABF-480E-8BEF-7CEEED932AF2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524016-7DA8-4B4C-B928-C7B67D057FD1}" type="presOf" srcId="{6778AB1A-6A42-46BE-BD6E-67A8430F50BA}" destId="{E706E0BE-08D7-43C2-B291-367853A7A95B}" srcOrd="0" destOrd="0" presId="urn:microsoft.com/office/officeart/2008/layout/VerticalAccentList"/>
    <dgm:cxn modelId="{4052BF2A-22DF-4112-A745-D29AD688073B}" type="presOf" srcId="{0B004B7C-D52A-4E6A-AF23-1B6BF5495136}" destId="{39607DBA-B6E9-42D4-B939-35A9E00AF975}" srcOrd="0" destOrd="0" presId="urn:microsoft.com/office/officeart/2008/layout/VerticalAccentList"/>
    <dgm:cxn modelId="{8F94D6A9-76AF-44E2-B5D2-9E7B8CDC707C}" srcId="{E9C1011D-D4E4-49FD-8C4E-7559A880CB95}" destId="{D64AD5DF-7ABF-480E-8BEF-7CEEED932AF2}" srcOrd="2" destOrd="0" parTransId="{28C802EA-D50E-4D14-879B-937B34E023FD}" sibTransId="{A5C116E5-806D-4702-83FB-09DC0FF5AF38}"/>
    <dgm:cxn modelId="{24CDF4EC-DB15-41A1-9705-8F67F2D42D88}" type="presOf" srcId="{688A6AC2-6EED-413B-BD55-ADB6EE017F62}" destId="{6C8FB45A-C88C-4F6C-B53D-00D7DA4B0894}" srcOrd="0" destOrd="0" presId="urn:microsoft.com/office/officeart/2008/layout/VerticalAccentList"/>
    <dgm:cxn modelId="{B7FACBE8-F24C-42B1-B68E-C61CACA0443B}" type="presOf" srcId="{B64C3E62-7C85-4396-A2A7-94A951F9A001}" destId="{9BB0F5D7-F8EC-4A9F-BCAB-BDA18F3FA30A}" srcOrd="0" destOrd="0" presId="urn:microsoft.com/office/officeart/2008/layout/VerticalAccentList"/>
    <dgm:cxn modelId="{E69A327C-6254-4E25-944F-AE37B364E1FE}" type="presOf" srcId="{E9C1011D-D4E4-49FD-8C4E-7559A880CB95}" destId="{93F9A8CA-9572-4B58-9DC5-53BBEB719503}" srcOrd="0" destOrd="0" presId="urn:microsoft.com/office/officeart/2008/layout/VerticalAccentList"/>
    <dgm:cxn modelId="{44FDFF7E-C415-495F-AF92-CEAA2E6D2AF6}" srcId="{E9C1011D-D4E4-49FD-8C4E-7559A880CB95}" destId="{0B004B7C-D52A-4E6A-AF23-1B6BF5495136}" srcOrd="0" destOrd="0" parTransId="{DCB2EC0E-0FC7-42B4-9EA5-0A2AECFA4FEB}" sibTransId="{E2B8AE61-4975-4105-AB74-D299F8C58D46}"/>
    <dgm:cxn modelId="{59F249A9-A92C-48AC-ACDD-871027ACF2CC}" srcId="{6778AB1A-6A42-46BE-BD6E-67A8430F50BA}" destId="{688A6AC2-6EED-413B-BD55-ADB6EE017F62}" srcOrd="0" destOrd="0" parTransId="{8D575E17-EF48-4E8F-A85F-4F6D82BB540F}" sibTransId="{27FD77A8-5FA7-4A42-A36D-08035151D7D2}"/>
    <dgm:cxn modelId="{D14D39D6-F184-493B-9CB8-EA9DD5AF90CA}" srcId="{0B004B7C-D52A-4E6A-AF23-1B6BF5495136}" destId="{B64C3E62-7C85-4396-A2A7-94A951F9A001}" srcOrd="0" destOrd="0" parTransId="{E16A6DBA-9B97-4546-BD81-032B40520317}" sibTransId="{18E7F30D-94B8-4A9D-B975-FDBF6BA9DB2F}"/>
    <dgm:cxn modelId="{9E83A1AC-DCE6-4869-94C1-7E949D19E45E}" srcId="{D64AD5DF-7ABF-480E-8BEF-7CEEED932AF2}" destId="{5553D943-FA15-4BBD-A53B-92857D555288}" srcOrd="0" destOrd="0" parTransId="{7532FC12-74EC-42F6-8AEC-DBD038E3A574}" sibTransId="{323203DB-F611-43A0-97B4-B10135CD8BA2}"/>
    <dgm:cxn modelId="{CAF7A511-7305-4789-81DC-6FC0C7ADFBF6}" srcId="{D64AD5DF-7ABF-480E-8BEF-7CEEED932AF2}" destId="{026EC312-0F63-4E72-B85F-B8F2A5C26899}" srcOrd="1" destOrd="0" parTransId="{65C6BB43-DAD7-4E65-8F0C-BF6F1356BA9C}" sibTransId="{DF3E186F-3620-49D5-BD0C-2A42420D829E}"/>
    <dgm:cxn modelId="{B200B21D-7CE0-44CC-96AF-DDB68F751411}" type="presOf" srcId="{026EC312-0F63-4E72-B85F-B8F2A5C26899}" destId="{60AC5B8E-8C79-43EB-A7D6-39FC4287DCAC}" srcOrd="0" destOrd="1" presId="urn:microsoft.com/office/officeart/2008/layout/VerticalAccentList"/>
    <dgm:cxn modelId="{928111BE-2543-4B0B-995F-5B124C8D57A3}" type="presOf" srcId="{5553D943-FA15-4BBD-A53B-92857D555288}" destId="{60AC5B8E-8C79-43EB-A7D6-39FC4287DCAC}" srcOrd="0" destOrd="0" presId="urn:microsoft.com/office/officeart/2008/layout/VerticalAccentList"/>
    <dgm:cxn modelId="{67657E91-896B-40A0-A47E-A3B7864019B3}" type="presOf" srcId="{D64AD5DF-7ABF-480E-8BEF-7CEEED932AF2}" destId="{CE276E40-3D1B-4C3F-9158-3711CA49AB79}" srcOrd="0" destOrd="0" presId="urn:microsoft.com/office/officeart/2008/layout/VerticalAccentList"/>
    <dgm:cxn modelId="{B5DB248A-EBE0-477C-A906-B7FEBA5A99EC}" srcId="{E9C1011D-D4E4-49FD-8C4E-7559A880CB95}" destId="{6778AB1A-6A42-46BE-BD6E-67A8430F50BA}" srcOrd="1" destOrd="0" parTransId="{63DF0053-817B-4B0C-993E-751E8A706CEC}" sibTransId="{8EF67FC1-7F91-406C-9F3D-16CF5787A4A4}"/>
    <dgm:cxn modelId="{6E5EC655-2649-4BBB-B36A-DB66D7908A69}" type="presParOf" srcId="{93F9A8CA-9572-4B58-9DC5-53BBEB719503}" destId="{2A0DBD23-5F26-4389-9E4E-7415505BED01}" srcOrd="0" destOrd="0" presId="urn:microsoft.com/office/officeart/2008/layout/VerticalAccentList"/>
    <dgm:cxn modelId="{314C878A-187C-47DA-A76D-24DFE29B06AB}" type="presParOf" srcId="{2A0DBD23-5F26-4389-9E4E-7415505BED01}" destId="{39607DBA-B6E9-42D4-B939-35A9E00AF975}" srcOrd="0" destOrd="0" presId="urn:microsoft.com/office/officeart/2008/layout/VerticalAccentList"/>
    <dgm:cxn modelId="{90F8FB74-5B9D-464B-B59E-EC8E5ABF0D4D}" type="presParOf" srcId="{93F9A8CA-9572-4B58-9DC5-53BBEB719503}" destId="{0A5CF2D8-054F-48C4-9953-3AF7B16B6D89}" srcOrd="1" destOrd="0" presId="urn:microsoft.com/office/officeart/2008/layout/VerticalAccentList"/>
    <dgm:cxn modelId="{4951AD8E-F9F7-4209-8F5E-46BBE50FBC43}" type="presParOf" srcId="{0A5CF2D8-054F-48C4-9953-3AF7B16B6D89}" destId="{FC451687-30C9-418E-B906-3C182601395F}" srcOrd="0" destOrd="0" presId="urn:microsoft.com/office/officeart/2008/layout/VerticalAccentList"/>
    <dgm:cxn modelId="{4DBE4683-A4D9-4153-AB79-7A95F1F14911}" type="presParOf" srcId="{0A5CF2D8-054F-48C4-9953-3AF7B16B6D89}" destId="{A51CBAB3-0392-45A6-8823-7C734EED4E0B}" srcOrd="1" destOrd="0" presId="urn:microsoft.com/office/officeart/2008/layout/VerticalAccentList"/>
    <dgm:cxn modelId="{D989F4C9-0222-4BAB-9500-1779238470DC}" type="presParOf" srcId="{0A5CF2D8-054F-48C4-9953-3AF7B16B6D89}" destId="{80D86D4A-3241-420C-9226-6180724112B0}" srcOrd="2" destOrd="0" presId="urn:microsoft.com/office/officeart/2008/layout/VerticalAccentList"/>
    <dgm:cxn modelId="{B368A5BC-E6F3-42E4-B04D-B360CCAFEEB6}" type="presParOf" srcId="{0A5CF2D8-054F-48C4-9953-3AF7B16B6D89}" destId="{C7193B6B-9E0E-44E9-A179-EEBE20BB7413}" srcOrd="3" destOrd="0" presId="urn:microsoft.com/office/officeart/2008/layout/VerticalAccentList"/>
    <dgm:cxn modelId="{BBA77BF0-167A-47CC-B7A2-36FBF946685A}" type="presParOf" srcId="{0A5CF2D8-054F-48C4-9953-3AF7B16B6D89}" destId="{B52830E8-44FD-40EB-AEE8-73097EE326FC}" srcOrd="4" destOrd="0" presId="urn:microsoft.com/office/officeart/2008/layout/VerticalAccentList"/>
    <dgm:cxn modelId="{671F803A-3B54-4F73-805E-46592DDD7903}" type="presParOf" srcId="{0A5CF2D8-054F-48C4-9953-3AF7B16B6D89}" destId="{9C9067E8-5708-4269-B5BD-4A92D58EC098}" srcOrd="5" destOrd="0" presId="urn:microsoft.com/office/officeart/2008/layout/VerticalAccentList"/>
    <dgm:cxn modelId="{D96454A8-0236-4990-BA38-AB36F36FD2E6}" type="presParOf" srcId="{0A5CF2D8-054F-48C4-9953-3AF7B16B6D89}" destId="{FEA60C50-D46F-4F70-A439-31865C6CAD14}" srcOrd="6" destOrd="0" presId="urn:microsoft.com/office/officeart/2008/layout/VerticalAccentList"/>
    <dgm:cxn modelId="{825EC909-78CC-405A-8538-5A8A4CA90846}" type="presParOf" srcId="{0A5CF2D8-054F-48C4-9953-3AF7B16B6D89}" destId="{9BB0F5D7-F8EC-4A9F-BCAB-BDA18F3FA30A}" srcOrd="7" destOrd="0" presId="urn:microsoft.com/office/officeart/2008/layout/VerticalAccentList"/>
    <dgm:cxn modelId="{B6BE99FB-A125-46CA-8AA3-0F62A568B58F}" type="presParOf" srcId="{93F9A8CA-9572-4B58-9DC5-53BBEB719503}" destId="{1606279D-A94B-4CF6-A1A7-051780AA9B98}" srcOrd="2" destOrd="0" presId="urn:microsoft.com/office/officeart/2008/layout/VerticalAccentList"/>
    <dgm:cxn modelId="{1FD5B2AA-4AD1-45A4-BB5E-B0799C0A1CAD}" type="presParOf" srcId="{93F9A8CA-9572-4B58-9DC5-53BBEB719503}" destId="{E5BCCF0D-3FF4-4FE4-A8A7-7E0841712B5C}" srcOrd="3" destOrd="0" presId="urn:microsoft.com/office/officeart/2008/layout/VerticalAccentList"/>
    <dgm:cxn modelId="{33D2AFEA-955A-43AC-8C0F-1F3556B42B43}" type="presParOf" srcId="{E5BCCF0D-3FF4-4FE4-A8A7-7E0841712B5C}" destId="{E706E0BE-08D7-43C2-B291-367853A7A95B}" srcOrd="0" destOrd="0" presId="urn:microsoft.com/office/officeart/2008/layout/VerticalAccentList"/>
    <dgm:cxn modelId="{C36AC449-BDC5-4AF6-99DF-48293A85C457}" type="presParOf" srcId="{93F9A8CA-9572-4B58-9DC5-53BBEB719503}" destId="{90D5BC09-542E-49FE-834A-5DD687AF549D}" srcOrd="4" destOrd="0" presId="urn:microsoft.com/office/officeart/2008/layout/VerticalAccentList"/>
    <dgm:cxn modelId="{8F538874-7882-4A60-A248-5F69460E8627}" type="presParOf" srcId="{90D5BC09-542E-49FE-834A-5DD687AF549D}" destId="{F8E5697A-CC16-42D0-B886-9D63DF8A7ADD}" srcOrd="0" destOrd="0" presId="urn:microsoft.com/office/officeart/2008/layout/VerticalAccentList"/>
    <dgm:cxn modelId="{4FF66277-EF11-4ADF-B146-54D7FB2EC589}" type="presParOf" srcId="{90D5BC09-542E-49FE-834A-5DD687AF549D}" destId="{2956F8F1-8339-4247-B6BE-ACC61406244A}" srcOrd="1" destOrd="0" presId="urn:microsoft.com/office/officeart/2008/layout/VerticalAccentList"/>
    <dgm:cxn modelId="{5991EE2A-25B9-4510-9B35-6D23D3C5CD1D}" type="presParOf" srcId="{90D5BC09-542E-49FE-834A-5DD687AF549D}" destId="{DB44E170-4D43-405B-A213-18EB99D6DA20}" srcOrd="2" destOrd="0" presId="urn:microsoft.com/office/officeart/2008/layout/VerticalAccentList"/>
    <dgm:cxn modelId="{9224EB1C-3463-4378-8609-1317730A08C1}" type="presParOf" srcId="{90D5BC09-542E-49FE-834A-5DD687AF549D}" destId="{EFF61345-EA65-4904-81FF-0F5B6F564D2E}" srcOrd="3" destOrd="0" presId="urn:microsoft.com/office/officeart/2008/layout/VerticalAccentList"/>
    <dgm:cxn modelId="{3B1C277C-2049-485B-9F5D-C3C6546ACF5D}" type="presParOf" srcId="{90D5BC09-542E-49FE-834A-5DD687AF549D}" destId="{7032D13F-8209-470D-950E-5D02DF443C12}" srcOrd="4" destOrd="0" presId="urn:microsoft.com/office/officeart/2008/layout/VerticalAccentList"/>
    <dgm:cxn modelId="{8190E843-9D7D-415C-997E-A15FE617C05C}" type="presParOf" srcId="{90D5BC09-542E-49FE-834A-5DD687AF549D}" destId="{F9E32047-9532-4F97-BE81-D235C889E4FA}" srcOrd="5" destOrd="0" presId="urn:microsoft.com/office/officeart/2008/layout/VerticalAccentList"/>
    <dgm:cxn modelId="{81193CFD-77BE-4D10-84B2-846039A6DD4F}" type="presParOf" srcId="{90D5BC09-542E-49FE-834A-5DD687AF549D}" destId="{B5741993-5B2A-4C03-8BB0-E9042D47BA19}" srcOrd="6" destOrd="0" presId="urn:microsoft.com/office/officeart/2008/layout/VerticalAccentList"/>
    <dgm:cxn modelId="{C3F1223F-7F19-4D67-893F-6A949B4529DE}" type="presParOf" srcId="{90D5BC09-542E-49FE-834A-5DD687AF549D}" destId="{6C8FB45A-C88C-4F6C-B53D-00D7DA4B0894}" srcOrd="7" destOrd="0" presId="urn:microsoft.com/office/officeart/2008/layout/VerticalAccentList"/>
    <dgm:cxn modelId="{0D6DB22E-6FAA-410A-A52B-955054138EFA}" type="presParOf" srcId="{93F9A8CA-9572-4B58-9DC5-53BBEB719503}" destId="{64A97FBB-1209-4835-A00B-AC0C0A1801E6}" srcOrd="5" destOrd="0" presId="urn:microsoft.com/office/officeart/2008/layout/VerticalAccentList"/>
    <dgm:cxn modelId="{DF45A28A-4AE5-4FFB-8BAF-E16D0E258CA8}" type="presParOf" srcId="{93F9A8CA-9572-4B58-9DC5-53BBEB719503}" destId="{687C7A45-98AF-4179-AC45-EC3FB2B89767}" srcOrd="6" destOrd="0" presId="urn:microsoft.com/office/officeart/2008/layout/VerticalAccentList"/>
    <dgm:cxn modelId="{3A56BBDC-28BA-41CD-B9B2-52BCC2D48A75}" type="presParOf" srcId="{687C7A45-98AF-4179-AC45-EC3FB2B89767}" destId="{CE276E40-3D1B-4C3F-9158-3711CA49AB79}" srcOrd="0" destOrd="0" presId="urn:microsoft.com/office/officeart/2008/layout/VerticalAccentList"/>
    <dgm:cxn modelId="{86E90788-8685-42D6-BA53-6A5F06AC8038}" type="presParOf" srcId="{93F9A8CA-9572-4B58-9DC5-53BBEB719503}" destId="{7E88B750-69A4-4CBA-89C2-E2793B6795E9}" srcOrd="7" destOrd="0" presId="urn:microsoft.com/office/officeart/2008/layout/VerticalAccentList"/>
    <dgm:cxn modelId="{DACD3F13-35B5-4AEA-911C-15419F2C9BED}" type="presParOf" srcId="{7E88B750-69A4-4CBA-89C2-E2793B6795E9}" destId="{CE1BD4BC-0BAF-426D-9FF6-6622328068BF}" srcOrd="0" destOrd="0" presId="urn:microsoft.com/office/officeart/2008/layout/VerticalAccentList"/>
    <dgm:cxn modelId="{5BB8715B-B631-4B0A-9F7E-7C272D8135F2}" type="presParOf" srcId="{7E88B750-69A4-4CBA-89C2-E2793B6795E9}" destId="{350E2437-3A90-41A8-8869-543B62C6A3E9}" srcOrd="1" destOrd="0" presId="urn:microsoft.com/office/officeart/2008/layout/VerticalAccentList"/>
    <dgm:cxn modelId="{899E9032-D017-4065-9D86-BA689711FCB4}" type="presParOf" srcId="{7E88B750-69A4-4CBA-89C2-E2793B6795E9}" destId="{BF1234BB-4023-45E3-B2AF-7B5C7C607D7A}" srcOrd="2" destOrd="0" presId="urn:microsoft.com/office/officeart/2008/layout/VerticalAccentList"/>
    <dgm:cxn modelId="{99E77242-5352-419C-8E67-166392E7B7B6}" type="presParOf" srcId="{7E88B750-69A4-4CBA-89C2-E2793B6795E9}" destId="{87A392B1-44C6-4AA3-97E6-EFE06917C1E8}" srcOrd="3" destOrd="0" presId="urn:microsoft.com/office/officeart/2008/layout/VerticalAccentList"/>
    <dgm:cxn modelId="{67280A15-3AD8-44FF-90F2-AE69B050B2D8}" type="presParOf" srcId="{7E88B750-69A4-4CBA-89C2-E2793B6795E9}" destId="{76B97B34-4A82-4032-AA24-EC01AE9051D8}" srcOrd="4" destOrd="0" presId="urn:microsoft.com/office/officeart/2008/layout/VerticalAccentList"/>
    <dgm:cxn modelId="{6A14307C-0983-4844-8E25-38D8D15C2D15}" type="presParOf" srcId="{7E88B750-69A4-4CBA-89C2-E2793B6795E9}" destId="{3D67CBBB-5655-4671-9148-62F6EC8B77CE}" srcOrd="5" destOrd="0" presId="urn:microsoft.com/office/officeart/2008/layout/VerticalAccentList"/>
    <dgm:cxn modelId="{4D2B21F7-B765-4906-9BCE-40E0050496B1}" type="presParOf" srcId="{7E88B750-69A4-4CBA-89C2-E2793B6795E9}" destId="{F99F57AE-B39F-4A88-B947-740E1B9C9CB7}" srcOrd="6" destOrd="0" presId="urn:microsoft.com/office/officeart/2008/layout/VerticalAccentList"/>
    <dgm:cxn modelId="{6D05531B-9EB3-4DE2-8928-D1957A180492}" type="presParOf" srcId="{7E88B750-69A4-4CBA-89C2-E2793B6795E9}" destId="{60AC5B8E-8C79-43EB-A7D6-39FC4287DCAC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F21F95-13C3-4C8C-83C5-315BF58FAE98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8763AC0-2B9D-4CF4-A4C8-62885A854FC8}">
      <dgm:prSet phldrT="[Text]"/>
      <dgm:spPr/>
      <dgm:t>
        <a:bodyPr/>
        <a:lstStyle/>
        <a:p>
          <a:r>
            <a:rPr lang="en-US" b="1" dirty="0" err="1" smtClean="0">
              <a:solidFill>
                <a:schemeClr val="bg1"/>
              </a:solidFill>
            </a:rPr>
            <a:t>Main.ts</a:t>
          </a:r>
          <a:endParaRPr lang="en-US" b="1" dirty="0">
            <a:solidFill>
              <a:schemeClr val="bg1"/>
            </a:solidFill>
          </a:endParaRPr>
        </a:p>
      </dgm:t>
    </dgm:pt>
    <dgm:pt modelId="{994B47FD-87A3-4801-B26C-C49D2E49372C}" type="parTrans" cxnId="{C0F4E815-3D72-4509-9D44-ADAAAD9F116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0524EBE-7AC8-487C-8C01-C8F3F9D3326A}" type="sibTrans" cxnId="{C0F4E815-3D72-4509-9D44-ADAAAD9F116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E68901F-2336-48FC-AF47-9B71CA53D685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Load </a:t>
          </a:r>
          <a:r>
            <a:rPr lang="en-US" b="1" dirty="0" err="1" smtClean="0">
              <a:solidFill>
                <a:schemeClr val="bg1"/>
              </a:solidFill>
            </a:rPr>
            <a:t>ngmodule</a:t>
          </a:r>
          <a:endParaRPr lang="en-US" b="1" dirty="0">
            <a:solidFill>
              <a:schemeClr val="bg1"/>
            </a:solidFill>
          </a:endParaRPr>
        </a:p>
      </dgm:t>
    </dgm:pt>
    <dgm:pt modelId="{35804138-2130-4700-BBD6-B438285EE08A}" type="parTrans" cxnId="{8BF8E7C6-C64B-45AC-8590-B7B4A9BE7CF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7F3C75E-178F-4FF2-906A-FF8F3FEBC405}" type="sibTrans" cxnId="{8BF8E7C6-C64B-45AC-8590-B7B4A9BE7CF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BAE1E81-7B3B-4335-8FF7-21699BF72E28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Load </a:t>
          </a:r>
          <a:r>
            <a:rPr lang="en-US" b="1" dirty="0" smtClean="0">
              <a:solidFill>
                <a:schemeClr val="bg1"/>
              </a:solidFill>
            </a:rPr>
            <a:t>Components</a:t>
          </a:r>
          <a:r>
            <a:rPr lang="en-US" dirty="0" smtClean="0">
              <a:solidFill>
                <a:schemeClr val="bg1"/>
              </a:solidFill>
            </a:rPr>
            <a:t>, and </a:t>
          </a:r>
          <a:r>
            <a:rPr lang="en-US" b="1" dirty="0" smtClean="0">
              <a:solidFill>
                <a:schemeClr val="bg1"/>
              </a:solidFill>
            </a:rPr>
            <a:t>Bootstrap</a:t>
          </a:r>
          <a:endParaRPr lang="en-US" b="1" dirty="0">
            <a:solidFill>
              <a:schemeClr val="bg1"/>
            </a:solidFill>
          </a:endParaRPr>
        </a:p>
      </dgm:t>
    </dgm:pt>
    <dgm:pt modelId="{646600BE-EE32-4EA4-A45C-5082FEBCA152}" type="parTrans" cxnId="{461F9A9E-5F77-49C0-B412-364DB9EF3B1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E2C9DBC-1986-4058-89BA-BD278AD3C628}" type="sibTrans" cxnId="{461F9A9E-5F77-49C0-B412-364DB9EF3B1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711B2EB-E14A-4076-B345-5E6223C1B395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Select </a:t>
          </a:r>
          <a:r>
            <a:rPr lang="en-US" b="1" dirty="0" err="1" smtClean="0">
              <a:solidFill>
                <a:schemeClr val="bg1"/>
              </a:solidFill>
            </a:rPr>
            <a:t>HTMLElement</a:t>
          </a:r>
          <a:r>
            <a:rPr lang="en-US" dirty="0" smtClean="0">
              <a:solidFill>
                <a:schemeClr val="bg1"/>
              </a:solidFill>
            </a:rPr>
            <a:t> from </a:t>
          </a:r>
          <a:r>
            <a:rPr lang="en-US" b="1" dirty="0" smtClean="0">
              <a:solidFill>
                <a:schemeClr val="bg1"/>
              </a:solidFill>
            </a:rPr>
            <a:t>index.html</a:t>
          </a:r>
          <a:endParaRPr lang="en-US" b="1" dirty="0">
            <a:solidFill>
              <a:schemeClr val="bg1"/>
            </a:solidFill>
          </a:endParaRPr>
        </a:p>
      </dgm:t>
    </dgm:pt>
    <dgm:pt modelId="{194EA0ED-5450-4F60-A51F-C8A7D75638FD}" type="parTrans" cxnId="{1ED7F604-92B0-46F7-83E7-70330562707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4F6B491-B419-4F36-94F9-5BEFC064FB8C}" type="sibTrans" cxnId="{1ED7F604-92B0-46F7-83E7-70330562707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D7E5CAA-8F11-4FAB-973F-840351F57FC5}">
      <dgm:prSet phldrT="[Text]"/>
      <dgm:spPr>
        <a:solidFill>
          <a:srgbClr val="8D8DF3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Add HTML </a:t>
          </a:r>
          <a:r>
            <a:rPr lang="en-US" b="1" dirty="0" smtClean="0">
              <a:solidFill>
                <a:schemeClr val="bg1"/>
              </a:solidFill>
            </a:rPr>
            <a:t>template</a:t>
          </a:r>
          <a:r>
            <a:rPr lang="en-US" dirty="0" smtClean="0">
              <a:solidFill>
                <a:schemeClr val="bg1"/>
              </a:solidFill>
            </a:rPr>
            <a:t> to the selected element</a:t>
          </a:r>
          <a:endParaRPr lang="en-US" dirty="0">
            <a:solidFill>
              <a:schemeClr val="bg1"/>
            </a:solidFill>
          </a:endParaRPr>
        </a:p>
      </dgm:t>
    </dgm:pt>
    <dgm:pt modelId="{33016271-5751-4927-9B59-98BEE3C034FE}" type="parTrans" cxnId="{1294764E-985D-4F79-B6D7-14298F3F4F8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29A9DFE-FD6C-453C-A79E-07A569B72378}" type="sibTrans" cxnId="{1294764E-985D-4F79-B6D7-14298F3F4F8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E10B3A0-4F3F-450A-B669-622D613C383C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Bind data to HTML output</a:t>
          </a:r>
          <a:endParaRPr lang="en-US" dirty="0">
            <a:solidFill>
              <a:schemeClr val="bg1"/>
            </a:solidFill>
          </a:endParaRPr>
        </a:p>
      </dgm:t>
    </dgm:pt>
    <dgm:pt modelId="{704DC7AA-8F92-4272-A94D-12ECC0A44BEC}" type="parTrans" cxnId="{53F9AAFB-8293-43D4-9157-F55A755650EB}">
      <dgm:prSet/>
      <dgm:spPr/>
      <dgm:t>
        <a:bodyPr/>
        <a:lstStyle/>
        <a:p>
          <a:endParaRPr lang="en-US"/>
        </a:p>
      </dgm:t>
    </dgm:pt>
    <dgm:pt modelId="{C568953C-1E41-454C-AA40-984E0269CDCB}" type="sibTrans" cxnId="{53F9AAFB-8293-43D4-9157-F55A755650EB}">
      <dgm:prSet/>
      <dgm:spPr/>
      <dgm:t>
        <a:bodyPr/>
        <a:lstStyle/>
        <a:p>
          <a:endParaRPr lang="en-US"/>
        </a:p>
      </dgm:t>
    </dgm:pt>
    <dgm:pt modelId="{30A47E3C-95ED-41AD-8824-F7CCD2EDF2D9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Add </a:t>
          </a:r>
          <a:r>
            <a:rPr lang="en-US" dirty="0" err="1" smtClean="0">
              <a:solidFill>
                <a:schemeClr val="bg1"/>
              </a:solidFill>
            </a:rPr>
            <a:t>js</a:t>
          </a:r>
          <a:r>
            <a:rPr lang="en-US" dirty="0" smtClean="0">
              <a:solidFill>
                <a:schemeClr val="bg1"/>
              </a:solidFill>
            </a:rPr>
            <a:t> functions to the component</a:t>
          </a:r>
        </a:p>
      </dgm:t>
    </dgm:pt>
    <dgm:pt modelId="{AB0C3516-DA8B-4AF5-8042-FA681DEFCDF7}" type="sibTrans" cxnId="{657A79ED-CEBF-4510-9973-644702934D17}">
      <dgm:prSet/>
      <dgm:spPr/>
      <dgm:t>
        <a:bodyPr/>
        <a:lstStyle/>
        <a:p>
          <a:endParaRPr lang="en-US"/>
        </a:p>
      </dgm:t>
    </dgm:pt>
    <dgm:pt modelId="{97C8C802-14E4-4C86-890C-7DD823332AE0}" type="parTrans" cxnId="{657A79ED-CEBF-4510-9973-644702934D17}">
      <dgm:prSet/>
      <dgm:spPr/>
      <dgm:t>
        <a:bodyPr/>
        <a:lstStyle/>
        <a:p>
          <a:endParaRPr lang="en-US"/>
        </a:p>
      </dgm:t>
    </dgm:pt>
    <dgm:pt modelId="{F64859B3-313B-4B1D-8B4C-05FB224E1906}">
      <dgm:prSet phldrT="[Text]"/>
      <dgm:spPr>
        <a:solidFill>
          <a:srgbClr val="F49AA0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Generate Output</a:t>
          </a:r>
        </a:p>
      </dgm:t>
    </dgm:pt>
    <dgm:pt modelId="{99B62758-75A3-468B-A643-BBB7DF8E9773}" type="parTrans" cxnId="{E7C381A5-660B-4FB4-9C7E-B08A04562385}">
      <dgm:prSet/>
      <dgm:spPr/>
      <dgm:t>
        <a:bodyPr/>
        <a:lstStyle/>
        <a:p>
          <a:endParaRPr lang="en-US"/>
        </a:p>
      </dgm:t>
    </dgm:pt>
    <dgm:pt modelId="{F1EA56ED-549B-4037-A92A-78CC68FABC80}" type="sibTrans" cxnId="{E7C381A5-660B-4FB4-9C7E-B08A04562385}">
      <dgm:prSet/>
      <dgm:spPr/>
      <dgm:t>
        <a:bodyPr/>
        <a:lstStyle/>
        <a:p>
          <a:endParaRPr lang="en-US"/>
        </a:p>
      </dgm:t>
    </dgm:pt>
    <dgm:pt modelId="{ABE162B5-6A08-45B2-82BB-1953905F9B05}" type="pres">
      <dgm:prSet presAssocID="{C0F21F95-13C3-4C8C-83C5-315BF58FAE9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FDE48F-49C7-44EE-9068-F44539426A0C}" type="pres">
      <dgm:prSet presAssocID="{E8763AC0-2B9D-4CF4-A4C8-62885A854FC8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0DC4C-FF05-4FAF-9D28-264365C9A94C}" type="pres">
      <dgm:prSet presAssocID="{70524EBE-7AC8-487C-8C01-C8F3F9D3326A}" presName="sibTrans" presStyleLbl="sibTrans2D1" presStyleIdx="0" presStyleCnt="7"/>
      <dgm:spPr/>
      <dgm:t>
        <a:bodyPr/>
        <a:lstStyle/>
        <a:p>
          <a:endParaRPr lang="en-US"/>
        </a:p>
      </dgm:t>
    </dgm:pt>
    <dgm:pt modelId="{BE841007-4116-45F0-AB70-D982CABA1BFA}" type="pres">
      <dgm:prSet presAssocID="{70524EBE-7AC8-487C-8C01-C8F3F9D3326A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C39E50B0-01E7-4977-8F1D-32CF50EC2FEA}" type="pres">
      <dgm:prSet presAssocID="{DE68901F-2336-48FC-AF47-9B71CA53D685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F64A12-E015-4963-8883-AB47C4173E70}" type="pres">
      <dgm:prSet presAssocID="{97F3C75E-178F-4FF2-906A-FF8F3FEBC405}" presName="sibTrans" presStyleLbl="sibTrans2D1" presStyleIdx="1" presStyleCnt="7"/>
      <dgm:spPr/>
      <dgm:t>
        <a:bodyPr/>
        <a:lstStyle/>
        <a:p>
          <a:endParaRPr lang="en-US"/>
        </a:p>
      </dgm:t>
    </dgm:pt>
    <dgm:pt modelId="{67DC1A2C-39E0-491C-AAB8-46AC0B7A1FE9}" type="pres">
      <dgm:prSet presAssocID="{97F3C75E-178F-4FF2-906A-FF8F3FEBC405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D68C7DEB-D430-4309-B1AF-D6328C768E17}" type="pres">
      <dgm:prSet presAssocID="{0BAE1E81-7B3B-4335-8FF7-21699BF72E28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A3DA44-71EE-4841-9A66-70659201CCAE}" type="pres">
      <dgm:prSet presAssocID="{6E2C9DBC-1986-4058-89BA-BD278AD3C628}" presName="sibTrans" presStyleLbl="sibTrans2D1" presStyleIdx="2" presStyleCnt="7"/>
      <dgm:spPr/>
      <dgm:t>
        <a:bodyPr/>
        <a:lstStyle/>
        <a:p>
          <a:endParaRPr lang="en-US"/>
        </a:p>
      </dgm:t>
    </dgm:pt>
    <dgm:pt modelId="{34F77215-C2CA-4168-AEA1-EE0B79CDA944}" type="pres">
      <dgm:prSet presAssocID="{6E2C9DBC-1986-4058-89BA-BD278AD3C628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785CA693-59BD-49CA-A10C-628D3CF44F39}" type="pres">
      <dgm:prSet presAssocID="{3711B2EB-E14A-4076-B345-5E6223C1B395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0A6AB-C595-4ED2-83DA-BDC6F2632902}" type="pres">
      <dgm:prSet presAssocID="{C4F6B491-B419-4F36-94F9-5BEFC064FB8C}" presName="sibTrans" presStyleLbl="sibTrans2D1" presStyleIdx="3" presStyleCnt="7"/>
      <dgm:spPr/>
      <dgm:t>
        <a:bodyPr/>
        <a:lstStyle/>
        <a:p>
          <a:endParaRPr lang="en-US"/>
        </a:p>
      </dgm:t>
    </dgm:pt>
    <dgm:pt modelId="{D36412B2-27F6-4602-8239-E43424B8C427}" type="pres">
      <dgm:prSet presAssocID="{C4F6B491-B419-4F36-94F9-5BEFC064FB8C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66E0BB6B-6E37-43E3-BDA6-0D5E69A2C72A}" type="pres">
      <dgm:prSet presAssocID="{1D7E5CAA-8F11-4FAB-973F-840351F57FC5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C8E78D-DCB6-4417-BEE0-567B26CEC92A}" type="pres">
      <dgm:prSet presAssocID="{C29A9DFE-FD6C-453C-A79E-07A569B72378}" presName="sibTrans" presStyleLbl="sibTrans2D1" presStyleIdx="4" presStyleCnt="7"/>
      <dgm:spPr/>
      <dgm:t>
        <a:bodyPr/>
        <a:lstStyle/>
        <a:p>
          <a:endParaRPr lang="en-US"/>
        </a:p>
      </dgm:t>
    </dgm:pt>
    <dgm:pt modelId="{0A252E30-90EC-4B57-A548-4E86D13FDDC0}" type="pres">
      <dgm:prSet presAssocID="{C29A9DFE-FD6C-453C-A79E-07A569B72378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A62FEB2D-7743-4727-A94C-B8D6A649EDE3}" type="pres">
      <dgm:prSet presAssocID="{7E10B3A0-4F3F-450A-B669-622D613C383C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607915-C6DB-4AFA-81E4-989BA3E15DC8}" type="pres">
      <dgm:prSet presAssocID="{C568953C-1E41-454C-AA40-984E0269CDCB}" presName="sibTrans" presStyleLbl="sibTrans2D1" presStyleIdx="5" presStyleCnt="7"/>
      <dgm:spPr/>
      <dgm:t>
        <a:bodyPr/>
        <a:lstStyle/>
        <a:p>
          <a:endParaRPr lang="en-US"/>
        </a:p>
      </dgm:t>
    </dgm:pt>
    <dgm:pt modelId="{361BB00F-9818-4382-8F41-FD7CA49B3F46}" type="pres">
      <dgm:prSet presAssocID="{C568953C-1E41-454C-AA40-984E0269CDCB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8B39564A-B84D-4DE6-8D71-753F9328373A}" type="pres">
      <dgm:prSet presAssocID="{30A47E3C-95ED-41AD-8824-F7CCD2EDF2D9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529CEB-45AD-4499-8345-82C609247581}" type="pres">
      <dgm:prSet presAssocID="{AB0C3516-DA8B-4AF5-8042-FA681DEFCDF7}" presName="sibTrans" presStyleLbl="sibTrans2D1" presStyleIdx="6" presStyleCnt="7"/>
      <dgm:spPr/>
      <dgm:t>
        <a:bodyPr/>
        <a:lstStyle/>
        <a:p>
          <a:endParaRPr lang="en-US"/>
        </a:p>
      </dgm:t>
    </dgm:pt>
    <dgm:pt modelId="{FBADEA6B-6E3E-4053-A102-85C9F7C634DE}" type="pres">
      <dgm:prSet presAssocID="{AB0C3516-DA8B-4AF5-8042-FA681DEFCDF7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3A93235E-2AD4-4349-8E77-CDC0DA60C485}" type="pres">
      <dgm:prSet presAssocID="{F64859B3-313B-4B1D-8B4C-05FB224E1906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42ECDF-40AE-4772-A35F-3202A6D86E44}" type="presOf" srcId="{E8763AC0-2B9D-4CF4-A4C8-62885A854FC8}" destId="{FCFDE48F-49C7-44EE-9068-F44539426A0C}" srcOrd="0" destOrd="0" presId="urn:microsoft.com/office/officeart/2005/8/layout/process5"/>
    <dgm:cxn modelId="{30570EBB-D977-4715-9117-ACB3905DD167}" type="presOf" srcId="{C0F21F95-13C3-4C8C-83C5-315BF58FAE98}" destId="{ABE162B5-6A08-45B2-82BB-1953905F9B05}" srcOrd="0" destOrd="0" presId="urn:microsoft.com/office/officeart/2005/8/layout/process5"/>
    <dgm:cxn modelId="{F90BE94C-34BC-433F-B0B9-92854C3DA4CD}" type="presOf" srcId="{30A47E3C-95ED-41AD-8824-F7CCD2EDF2D9}" destId="{8B39564A-B84D-4DE6-8D71-753F9328373A}" srcOrd="0" destOrd="0" presId="urn:microsoft.com/office/officeart/2005/8/layout/process5"/>
    <dgm:cxn modelId="{68AE477C-0051-46C0-998D-0B1B0F85BC18}" type="presOf" srcId="{AB0C3516-DA8B-4AF5-8042-FA681DEFCDF7}" destId="{EC529CEB-45AD-4499-8345-82C609247581}" srcOrd="0" destOrd="0" presId="urn:microsoft.com/office/officeart/2005/8/layout/process5"/>
    <dgm:cxn modelId="{03C342AB-A8B0-412C-A918-8559452A9772}" type="presOf" srcId="{70524EBE-7AC8-487C-8C01-C8F3F9D3326A}" destId="{BE841007-4116-45F0-AB70-D982CABA1BFA}" srcOrd="1" destOrd="0" presId="urn:microsoft.com/office/officeart/2005/8/layout/process5"/>
    <dgm:cxn modelId="{3D69586B-BACA-43AD-8A16-B3B9F0BB2B88}" type="presOf" srcId="{F64859B3-313B-4B1D-8B4C-05FB224E1906}" destId="{3A93235E-2AD4-4349-8E77-CDC0DA60C485}" srcOrd="0" destOrd="0" presId="urn:microsoft.com/office/officeart/2005/8/layout/process5"/>
    <dgm:cxn modelId="{9E5CED2B-8A2A-40CB-83E2-30DDDE52F1BF}" type="presOf" srcId="{7E10B3A0-4F3F-450A-B669-622D613C383C}" destId="{A62FEB2D-7743-4727-A94C-B8D6A649EDE3}" srcOrd="0" destOrd="0" presId="urn:microsoft.com/office/officeart/2005/8/layout/process5"/>
    <dgm:cxn modelId="{9A6F71E6-019C-49F2-97B1-6CFA562A261A}" type="presOf" srcId="{C29A9DFE-FD6C-453C-A79E-07A569B72378}" destId="{0A252E30-90EC-4B57-A548-4E86D13FDDC0}" srcOrd="1" destOrd="0" presId="urn:microsoft.com/office/officeart/2005/8/layout/process5"/>
    <dgm:cxn modelId="{DA5D977F-3F45-47E6-A5E9-EB0C87DF31B6}" type="presOf" srcId="{3711B2EB-E14A-4076-B345-5E6223C1B395}" destId="{785CA693-59BD-49CA-A10C-628D3CF44F39}" srcOrd="0" destOrd="0" presId="urn:microsoft.com/office/officeart/2005/8/layout/process5"/>
    <dgm:cxn modelId="{657A79ED-CEBF-4510-9973-644702934D17}" srcId="{C0F21F95-13C3-4C8C-83C5-315BF58FAE98}" destId="{30A47E3C-95ED-41AD-8824-F7CCD2EDF2D9}" srcOrd="6" destOrd="0" parTransId="{97C8C802-14E4-4C86-890C-7DD823332AE0}" sibTransId="{AB0C3516-DA8B-4AF5-8042-FA681DEFCDF7}"/>
    <dgm:cxn modelId="{8F8FF54D-5290-4D4B-A342-9C94C14EF0DC}" type="presOf" srcId="{70524EBE-7AC8-487C-8C01-C8F3F9D3326A}" destId="{D9C0DC4C-FF05-4FAF-9D28-264365C9A94C}" srcOrd="0" destOrd="0" presId="urn:microsoft.com/office/officeart/2005/8/layout/process5"/>
    <dgm:cxn modelId="{5EC7BEDA-EE6B-4D03-91FA-4C0A6C26635B}" type="presOf" srcId="{1D7E5CAA-8F11-4FAB-973F-840351F57FC5}" destId="{66E0BB6B-6E37-43E3-BDA6-0D5E69A2C72A}" srcOrd="0" destOrd="0" presId="urn:microsoft.com/office/officeart/2005/8/layout/process5"/>
    <dgm:cxn modelId="{C46E5318-A204-4AA8-8728-ACE1713019C5}" type="presOf" srcId="{C568953C-1E41-454C-AA40-984E0269CDCB}" destId="{361BB00F-9818-4382-8F41-FD7CA49B3F46}" srcOrd="1" destOrd="0" presId="urn:microsoft.com/office/officeart/2005/8/layout/process5"/>
    <dgm:cxn modelId="{F7A79AE9-8B3B-4BA7-8324-21BF4602142A}" type="presOf" srcId="{AB0C3516-DA8B-4AF5-8042-FA681DEFCDF7}" destId="{FBADEA6B-6E3E-4053-A102-85C9F7C634DE}" srcOrd="1" destOrd="0" presId="urn:microsoft.com/office/officeart/2005/8/layout/process5"/>
    <dgm:cxn modelId="{E7C381A5-660B-4FB4-9C7E-B08A04562385}" srcId="{C0F21F95-13C3-4C8C-83C5-315BF58FAE98}" destId="{F64859B3-313B-4B1D-8B4C-05FB224E1906}" srcOrd="7" destOrd="0" parTransId="{99B62758-75A3-468B-A643-BBB7DF8E9773}" sibTransId="{F1EA56ED-549B-4037-A92A-78CC68FABC80}"/>
    <dgm:cxn modelId="{13B4C928-7AB6-4037-999C-34B916498FF0}" type="presOf" srcId="{C4F6B491-B419-4F36-94F9-5BEFC064FB8C}" destId="{9890A6AB-C595-4ED2-83DA-BDC6F2632902}" srcOrd="0" destOrd="0" presId="urn:microsoft.com/office/officeart/2005/8/layout/process5"/>
    <dgm:cxn modelId="{6078B633-0F2C-4A7E-B5C1-B32230624E38}" type="presOf" srcId="{DE68901F-2336-48FC-AF47-9B71CA53D685}" destId="{C39E50B0-01E7-4977-8F1D-32CF50EC2FEA}" srcOrd="0" destOrd="0" presId="urn:microsoft.com/office/officeart/2005/8/layout/process5"/>
    <dgm:cxn modelId="{643F69FD-94F6-4D1A-A5D3-39CDE4771D64}" type="presOf" srcId="{0BAE1E81-7B3B-4335-8FF7-21699BF72E28}" destId="{D68C7DEB-D430-4309-B1AF-D6328C768E17}" srcOrd="0" destOrd="0" presId="urn:microsoft.com/office/officeart/2005/8/layout/process5"/>
    <dgm:cxn modelId="{8AD1669B-4E5D-412D-856B-46AF5D5873A4}" type="presOf" srcId="{6E2C9DBC-1986-4058-89BA-BD278AD3C628}" destId="{34F77215-C2CA-4168-AEA1-EE0B79CDA944}" srcOrd="1" destOrd="0" presId="urn:microsoft.com/office/officeart/2005/8/layout/process5"/>
    <dgm:cxn modelId="{1294764E-985D-4F79-B6D7-14298F3F4F86}" srcId="{C0F21F95-13C3-4C8C-83C5-315BF58FAE98}" destId="{1D7E5CAA-8F11-4FAB-973F-840351F57FC5}" srcOrd="4" destOrd="0" parTransId="{33016271-5751-4927-9B59-98BEE3C034FE}" sibTransId="{C29A9DFE-FD6C-453C-A79E-07A569B72378}"/>
    <dgm:cxn modelId="{1ED7F604-92B0-46F7-83E7-703305627072}" srcId="{C0F21F95-13C3-4C8C-83C5-315BF58FAE98}" destId="{3711B2EB-E14A-4076-B345-5E6223C1B395}" srcOrd="3" destOrd="0" parTransId="{194EA0ED-5450-4F60-A51F-C8A7D75638FD}" sibTransId="{C4F6B491-B419-4F36-94F9-5BEFC064FB8C}"/>
    <dgm:cxn modelId="{11FA6092-694E-4CAD-B054-546CB8C58EE7}" type="presOf" srcId="{6E2C9DBC-1986-4058-89BA-BD278AD3C628}" destId="{95A3DA44-71EE-4841-9A66-70659201CCAE}" srcOrd="0" destOrd="0" presId="urn:microsoft.com/office/officeart/2005/8/layout/process5"/>
    <dgm:cxn modelId="{9409ED3D-67D3-41DD-BC12-3E02A33CAC90}" type="presOf" srcId="{C29A9DFE-FD6C-453C-A79E-07A569B72378}" destId="{47C8E78D-DCB6-4417-BEE0-567B26CEC92A}" srcOrd="0" destOrd="0" presId="urn:microsoft.com/office/officeart/2005/8/layout/process5"/>
    <dgm:cxn modelId="{8BF8E7C6-C64B-45AC-8590-B7B4A9BE7CF8}" srcId="{C0F21F95-13C3-4C8C-83C5-315BF58FAE98}" destId="{DE68901F-2336-48FC-AF47-9B71CA53D685}" srcOrd="1" destOrd="0" parTransId="{35804138-2130-4700-BBD6-B438285EE08A}" sibTransId="{97F3C75E-178F-4FF2-906A-FF8F3FEBC405}"/>
    <dgm:cxn modelId="{361F3E39-8852-404B-8B64-17DC7017B4BB}" type="presOf" srcId="{97F3C75E-178F-4FF2-906A-FF8F3FEBC405}" destId="{27F64A12-E015-4963-8883-AB47C4173E70}" srcOrd="0" destOrd="0" presId="urn:microsoft.com/office/officeart/2005/8/layout/process5"/>
    <dgm:cxn modelId="{53F9AAFB-8293-43D4-9157-F55A755650EB}" srcId="{C0F21F95-13C3-4C8C-83C5-315BF58FAE98}" destId="{7E10B3A0-4F3F-450A-B669-622D613C383C}" srcOrd="5" destOrd="0" parTransId="{704DC7AA-8F92-4272-A94D-12ECC0A44BEC}" sibTransId="{C568953C-1E41-454C-AA40-984E0269CDCB}"/>
    <dgm:cxn modelId="{C4B8D08C-11C6-4AFD-91F1-06AC833C454B}" type="presOf" srcId="{C568953C-1E41-454C-AA40-984E0269CDCB}" destId="{8E607915-C6DB-4AFA-81E4-989BA3E15DC8}" srcOrd="0" destOrd="0" presId="urn:microsoft.com/office/officeart/2005/8/layout/process5"/>
    <dgm:cxn modelId="{5FD880B7-A29A-42FF-B59A-F356BE3723AA}" type="presOf" srcId="{97F3C75E-178F-4FF2-906A-FF8F3FEBC405}" destId="{67DC1A2C-39E0-491C-AAB8-46AC0B7A1FE9}" srcOrd="1" destOrd="0" presId="urn:microsoft.com/office/officeart/2005/8/layout/process5"/>
    <dgm:cxn modelId="{A04A5334-CC0B-4FB5-A77D-E9019AA6F53B}" type="presOf" srcId="{C4F6B491-B419-4F36-94F9-5BEFC064FB8C}" destId="{D36412B2-27F6-4602-8239-E43424B8C427}" srcOrd="1" destOrd="0" presId="urn:microsoft.com/office/officeart/2005/8/layout/process5"/>
    <dgm:cxn modelId="{C0F4E815-3D72-4509-9D44-ADAAAD9F116C}" srcId="{C0F21F95-13C3-4C8C-83C5-315BF58FAE98}" destId="{E8763AC0-2B9D-4CF4-A4C8-62885A854FC8}" srcOrd="0" destOrd="0" parTransId="{994B47FD-87A3-4801-B26C-C49D2E49372C}" sibTransId="{70524EBE-7AC8-487C-8C01-C8F3F9D3326A}"/>
    <dgm:cxn modelId="{461F9A9E-5F77-49C0-B412-364DB9EF3B16}" srcId="{C0F21F95-13C3-4C8C-83C5-315BF58FAE98}" destId="{0BAE1E81-7B3B-4335-8FF7-21699BF72E28}" srcOrd="2" destOrd="0" parTransId="{646600BE-EE32-4EA4-A45C-5082FEBCA152}" sibTransId="{6E2C9DBC-1986-4058-89BA-BD278AD3C628}"/>
    <dgm:cxn modelId="{6C8BD13D-3905-425E-A2E2-74D2BF7315C5}" type="presParOf" srcId="{ABE162B5-6A08-45B2-82BB-1953905F9B05}" destId="{FCFDE48F-49C7-44EE-9068-F44539426A0C}" srcOrd="0" destOrd="0" presId="urn:microsoft.com/office/officeart/2005/8/layout/process5"/>
    <dgm:cxn modelId="{F11D0C7A-F174-40D1-8A53-A9A91CEE1CA0}" type="presParOf" srcId="{ABE162B5-6A08-45B2-82BB-1953905F9B05}" destId="{D9C0DC4C-FF05-4FAF-9D28-264365C9A94C}" srcOrd="1" destOrd="0" presId="urn:microsoft.com/office/officeart/2005/8/layout/process5"/>
    <dgm:cxn modelId="{EA8B5351-3CB4-43F7-92F3-6068A552DBAB}" type="presParOf" srcId="{D9C0DC4C-FF05-4FAF-9D28-264365C9A94C}" destId="{BE841007-4116-45F0-AB70-D982CABA1BFA}" srcOrd="0" destOrd="0" presId="urn:microsoft.com/office/officeart/2005/8/layout/process5"/>
    <dgm:cxn modelId="{F79832A0-0973-4E73-9DB8-A60D7D5EAD61}" type="presParOf" srcId="{ABE162B5-6A08-45B2-82BB-1953905F9B05}" destId="{C39E50B0-01E7-4977-8F1D-32CF50EC2FEA}" srcOrd="2" destOrd="0" presId="urn:microsoft.com/office/officeart/2005/8/layout/process5"/>
    <dgm:cxn modelId="{D1CFEE7E-4491-4954-866D-896CB8E92864}" type="presParOf" srcId="{ABE162B5-6A08-45B2-82BB-1953905F9B05}" destId="{27F64A12-E015-4963-8883-AB47C4173E70}" srcOrd="3" destOrd="0" presId="urn:microsoft.com/office/officeart/2005/8/layout/process5"/>
    <dgm:cxn modelId="{3A655F29-4469-4106-B684-39960668F6B4}" type="presParOf" srcId="{27F64A12-E015-4963-8883-AB47C4173E70}" destId="{67DC1A2C-39E0-491C-AAB8-46AC0B7A1FE9}" srcOrd="0" destOrd="0" presId="urn:microsoft.com/office/officeart/2005/8/layout/process5"/>
    <dgm:cxn modelId="{8199F40C-547F-4471-9DB6-D46F7688AFE1}" type="presParOf" srcId="{ABE162B5-6A08-45B2-82BB-1953905F9B05}" destId="{D68C7DEB-D430-4309-B1AF-D6328C768E17}" srcOrd="4" destOrd="0" presId="urn:microsoft.com/office/officeart/2005/8/layout/process5"/>
    <dgm:cxn modelId="{0B84988C-81F4-4D79-B8B2-4804D75DF486}" type="presParOf" srcId="{ABE162B5-6A08-45B2-82BB-1953905F9B05}" destId="{95A3DA44-71EE-4841-9A66-70659201CCAE}" srcOrd="5" destOrd="0" presId="urn:microsoft.com/office/officeart/2005/8/layout/process5"/>
    <dgm:cxn modelId="{6569EC32-B596-4172-9539-9E5D87DA35EC}" type="presParOf" srcId="{95A3DA44-71EE-4841-9A66-70659201CCAE}" destId="{34F77215-C2CA-4168-AEA1-EE0B79CDA944}" srcOrd="0" destOrd="0" presId="urn:microsoft.com/office/officeart/2005/8/layout/process5"/>
    <dgm:cxn modelId="{F5188E87-AED0-4499-9A98-646B106AFEB7}" type="presParOf" srcId="{ABE162B5-6A08-45B2-82BB-1953905F9B05}" destId="{785CA693-59BD-49CA-A10C-628D3CF44F39}" srcOrd="6" destOrd="0" presId="urn:microsoft.com/office/officeart/2005/8/layout/process5"/>
    <dgm:cxn modelId="{F516AD44-4E46-4027-A7C8-7C9120B957EE}" type="presParOf" srcId="{ABE162B5-6A08-45B2-82BB-1953905F9B05}" destId="{9890A6AB-C595-4ED2-83DA-BDC6F2632902}" srcOrd="7" destOrd="0" presId="urn:microsoft.com/office/officeart/2005/8/layout/process5"/>
    <dgm:cxn modelId="{0C088A8A-D878-40C2-B3B7-0D2078B46197}" type="presParOf" srcId="{9890A6AB-C595-4ED2-83DA-BDC6F2632902}" destId="{D36412B2-27F6-4602-8239-E43424B8C427}" srcOrd="0" destOrd="0" presId="urn:microsoft.com/office/officeart/2005/8/layout/process5"/>
    <dgm:cxn modelId="{A05AA9B0-0D91-4ADA-AEAD-B205342C7FA6}" type="presParOf" srcId="{ABE162B5-6A08-45B2-82BB-1953905F9B05}" destId="{66E0BB6B-6E37-43E3-BDA6-0D5E69A2C72A}" srcOrd="8" destOrd="0" presId="urn:microsoft.com/office/officeart/2005/8/layout/process5"/>
    <dgm:cxn modelId="{B09B9DE2-020E-4E38-88ED-1F9C78974F4E}" type="presParOf" srcId="{ABE162B5-6A08-45B2-82BB-1953905F9B05}" destId="{47C8E78D-DCB6-4417-BEE0-567B26CEC92A}" srcOrd="9" destOrd="0" presId="urn:microsoft.com/office/officeart/2005/8/layout/process5"/>
    <dgm:cxn modelId="{EECF68E1-BA51-4191-8FAF-FC723D9E5782}" type="presParOf" srcId="{47C8E78D-DCB6-4417-BEE0-567B26CEC92A}" destId="{0A252E30-90EC-4B57-A548-4E86D13FDDC0}" srcOrd="0" destOrd="0" presId="urn:microsoft.com/office/officeart/2005/8/layout/process5"/>
    <dgm:cxn modelId="{89F90300-579D-457D-A935-8D19C9472743}" type="presParOf" srcId="{ABE162B5-6A08-45B2-82BB-1953905F9B05}" destId="{A62FEB2D-7743-4727-A94C-B8D6A649EDE3}" srcOrd="10" destOrd="0" presId="urn:microsoft.com/office/officeart/2005/8/layout/process5"/>
    <dgm:cxn modelId="{1A0B72BD-89D1-4344-A6EF-A05EDA0B3E8E}" type="presParOf" srcId="{ABE162B5-6A08-45B2-82BB-1953905F9B05}" destId="{8E607915-C6DB-4AFA-81E4-989BA3E15DC8}" srcOrd="11" destOrd="0" presId="urn:microsoft.com/office/officeart/2005/8/layout/process5"/>
    <dgm:cxn modelId="{0DCC105C-9625-407E-BBCA-41F5A0DEEF79}" type="presParOf" srcId="{8E607915-C6DB-4AFA-81E4-989BA3E15DC8}" destId="{361BB00F-9818-4382-8F41-FD7CA49B3F46}" srcOrd="0" destOrd="0" presId="urn:microsoft.com/office/officeart/2005/8/layout/process5"/>
    <dgm:cxn modelId="{94F20308-D54B-4497-83ED-E74163201CF7}" type="presParOf" srcId="{ABE162B5-6A08-45B2-82BB-1953905F9B05}" destId="{8B39564A-B84D-4DE6-8D71-753F9328373A}" srcOrd="12" destOrd="0" presId="urn:microsoft.com/office/officeart/2005/8/layout/process5"/>
    <dgm:cxn modelId="{58ACB633-8B5B-45B2-AD59-91D583BAA9DF}" type="presParOf" srcId="{ABE162B5-6A08-45B2-82BB-1953905F9B05}" destId="{EC529CEB-45AD-4499-8345-82C609247581}" srcOrd="13" destOrd="0" presId="urn:microsoft.com/office/officeart/2005/8/layout/process5"/>
    <dgm:cxn modelId="{268576E3-F0B2-4F40-B4B9-0A994C15ED8E}" type="presParOf" srcId="{EC529CEB-45AD-4499-8345-82C609247581}" destId="{FBADEA6B-6E3E-4053-A102-85C9F7C634DE}" srcOrd="0" destOrd="0" presId="urn:microsoft.com/office/officeart/2005/8/layout/process5"/>
    <dgm:cxn modelId="{8DF7416D-D224-43F1-8762-402127CCF5B6}" type="presParOf" srcId="{ABE162B5-6A08-45B2-82BB-1953905F9B05}" destId="{3A93235E-2AD4-4349-8E77-CDC0DA60C485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B15189-3293-442F-B6C8-08113847F051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B11A83A-3D56-4387-BF52-11962B58FC2F}">
      <dgm:prSet custT="1"/>
      <dgm:spPr/>
      <dgm:t>
        <a:bodyPr/>
        <a:lstStyle/>
        <a:p>
          <a:pPr algn="ctr" rtl="0"/>
          <a:r>
            <a:rPr lang="en-US" sz="2400" dirty="0" smtClean="0">
              <a:solidFill>
                <a:schemeClr val="bg1"/>
              </a:solidFill>
            </a:rPr>
            <a:t>An Angular application must have at least one Ng Module</a:t>
          </a:r>
          <a:endParaRPr lang="en-US" sz="2400" dirty="0">
            <a:solidFill>
              <a:schemeClr val="bg1"/>
            </a:solidFill>
          </a:endParaRPr>
        </a:p>
      </dgm:t>
    </dgm:pt>
    <dgm:pt modelId="{08D37B45-022B-4729-AE59-31D6EED5F35E}" type="parTrans" cxnId="{517C8854-16B8-4D6D-A3D0-5252117AB9E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A045C8B-793B-47CF-9206-7401133D76B8}" type="sibTrans" cxnId="{517C8854-16B8-4D6D-A3D0-5252117AB9E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00E1ADC-49EE-4242-BC41-036E20E4876C}">
      <dgm:prSet/>
      <dgm:spPr/>
      <dgm:t>
        <a:bodyPr/>
        <a:lstStyle/>
        <a:p>
          <a:pPr algn="ctr" rtl="0"/>
          <a:r>
            <a:rPr lang="en-US" smtClean="0">
              <a:solidFill>
                <a:schemeClr val="bg1"/>
              </a:solidFill>
            </a:rPr>
            <a:t>A Module consist of one or more components </a:t>
          </a:r>
          <a:endParaRPr lang="en-US">
            <a:solidFill>
              <a:schemeClr val="bg1"/>
            </a:solidFill>
          </a:endParaRPr>
        </a:p>
      </dgm:t>
    </dgm:pt>
    <dgm:pt modelId="{9CD44FFA-1856-4B0F-8216-DC99DE4D12F5}" type="parTrans" cxnId="{7E6B6903-3BB2-4FB3-BBE1-B2B55D14EAD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0746591-2D8C-478A-8164-E5BBADE0FE01}" type="sibTrans" cxnId="{7E6B6903-3BB2-4FB3-BBE1-B2B55D14EAD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B48E738-25F0-478B-80DB-FF735417DF7C}">
      <dgm:prSet/>
      <dgm:spPr>
        <a:solidFill>
          <a:srgbClr val="FF0000"/>
        </a:solidFill>
      </dgm:spPr>
      <dgm:t>
        <a:bodyPr/>
        <a:lstStyle/>
        <a:p>
          <a:pPr algn="ctr" rtl="0"/>
          <a:r>
            <a:rPr lang="en-US" smtClean="0">
              <a:solidFill>
                <a:schemeClr val="tx1"/>
              </a:solidFill>
            </a:rPr>
            <a:t>Each component has a HTML template , functions, data properties</a:t>
          </a:r>
          <a:endParaRPr lang="en-US">
            <a:solidFill>
              <a:schemeClr val="tx1"/>
            </a:solidFill>
          </a:endParaRPr>
        </a:p>
      </dgm:t>
    </dgm:pt>
    <dgm:pt modelId="{9121C336-2305-4ADB-ACA0-D780BE479495}" type="parTrans" cxnId="{76C3CE6C-5283-4A9B-B854-DCCE5DB5A8D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6E63101-C4BB-40A5-A285-20742384078A}" type="sibTrans" cxnId="{76C3CE6C-5283-4A9B-B854-DCCE5DB5A8D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6D35F92-54C5-4F08-A0C4-3CF16EE8F037}">
      <dgm:prSet/>
      <dgm:spPr>
        <a:solidFill>
          <a:srgbClr val="FFFF00"/>
        </a:solidFill>
      </dgm:spPr>
      <dgm:t>
        <a:bodyPr/>
        <a:lstStyle/>
        <a:p>
          <a:pPr algn="ctr" rtl="0"/>
          <a:r>
            <a:rPr lang="en-US" smtClean="0">
              <a:solidFill>
                <a:schemeClr val="bg1"/>
              </a:solidFill>
            </a:rPr>
            <a:t>The HTML Template in a component is mapped to an element in index.html</a:t>
          </a:r>
          <a:endParaRPr lang="en-US">
            <a:solidFill>
              <a:schemeClr val="bg1"/>
            </a:solidFill>
          </a:endParaRPr>
        </a:p>
      </dgm:t>
    </dgm:pt>
    <dgm:pt modelId="{8E504EFD-7043-4F32-A03C-125DB8D7A93C}" type="parTrans" cxnId="{AF9E14FA-CBE5-4D9E-95DC-2A4BD2A75BB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5C1DB11-825A-4F41-91FF-912A22826F4C}" type="sibTrans" cxnId="{AF9E14FA-CBE5-4D9E-95DC-2A4BD2A75BB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39CF5FE-169B-4A87-9A44-78D8991921E3}">
      <dgm:prSet/>
      <dgm:spPr>
        <a:solidFill>
          <a:schemeClr val="accent2"/>
        </a:solidFill>
      </dgm:spPr>
      <dgm:t>
        <a:bodyPr/>
        <a:lstStyle/>
        <a:p>
          <a:pPr algn="ctr" rtl="0"/>
          <a:r>
            <a:rPr lang="en-US" smtClean="0">
              <a:solidFill>
                <a:schemeClr val="bg1"/>
              </a:solidFill>
            </a:rPr>
            <a:t>Properties defined in the component can be accessed from the HTML templates</a:t>
          </a:r>
          <a:endParaRPr lang="en-US">
            <a:solidFill>
              <a:schemeClr val="bg1"/>
            </a:solidFill>
          </a:endParaRPr>
        </a:p>
      </dgm:t>
    </dgm:pt>
    <dgm:pt modelId="{7071BA49-4A68-4F21-9163-FA0D166E65D8}" type="parTrans" cxnId="{BD477745-339F-4036-80F0-F3BC3AFF93A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B863D0A-4D29-4A89-902E-6063DAB3F8B4}" type="sibTrans" cxnId="{BD477745-339F-4036-80F0-F3BC3AFF93A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E388804-1650-4DCF-8110-426A8DA74E1B}" type="pres">
      <dgm:prSet presAssocID="{60B15189-3293-442F-B6C8-08113847F05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471F3F-BD39-4D98-91DC-33F0DED8EFE3}" type="pres">
      <dgm:prSet presAssocID="{EB11A83A-3D56-4387-BF52-11962B58FC2F}" presName="composite" presStyleCnt="0"/>
      <dgm:spPr/>
    </dgm:pt>
    <dgm:pt modelId="{F672FED4-332E-44F7-9663-F70598BD3DD0}" type="pres">
      <dgm:prSet presAssocID="{EB11A83A-3D56-4387-BF52-11962B58FC2F}" presName="imgShp" presStyleLbl="fgImgPlace1" presStyleIdx="0" presStyleCnt="5" custScaleX="72091" custLinFactX="-100000" custLinFactNeighborX="-133538"/>
      <dgm:spPr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B49C875A-07F2-4689-A94E-94AB36FAE54A}" type="pres">
      <dgm:prSet presAssocID="{EB11A83A-3D56-4387-BF52-11962B58FC2F}" presName="txShp" presStyleLbl="node1" presStyleIdx="0" presStyleCnt="5" custScaleX="1354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AD76B2-3969-4782-AFD2-8F6674035109}" type="pres">
      <dgm:prSet presAssocID="{EA045C8B-793B-47CF-9206-7401133D76B8}" presName="spacing" presStyleCnt="0"/>
      <dgm:spPr/>
    </dgm:pt>
    <dgm:pt modelId="{C0153461-824B-45C4-81F6-E5F9DBAB8AE5}" type="pres">
      <dgm:prSet presAssocID="{A00E1ADC-49EE-4242-BC41-036E20E4876C}" presName="composite" presStyleCnt="0"/>
      <dgm:spPr/>
    </dgm:pt>
    <dgm:pt modelId="{086613A2-8EEE-408C-A249-145A245ED74F}" type="pres">
      <dgm:prSet presAssocID="{A00E1ADC-49EE-4242-BC41-036E20E4876C}" presName="imgShp" presStyleLbl="fgImgPlace1" presStyleIdx="1" presStyleCnt="5" custLinFactX="-100000" custLinFactNeighborX="-131319" custLinFactNeighborY="-437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n-US"/>
        </a:p>
      </dgm:t>
    </dgm:pt>
    <dgm:pt modelId="{FD77036A-46C8-4216-A883-420C2E4B9376}" type="pres">
      <dgm:prSet presAssocID="{A00E1ADC-49EE-4242-BC41-036E20E4876C}" presName="txShp" presStyleLbl="node1" presStyleIdx="1" presStyleCnt="5" custScaleX="1366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077033-2112-42B0-93E0-024D330293D9}" type="pres">
      <dgm:prSet presAssocID="{A0746591-2D8C-478A-8164-E5BBADE0FE01}" presName="spacing" presStyleCnt="0"/>
      <dgm:spPr/>
    </dgm:pt>
    <dgm:pt modelId="{F0BEF212-23FF-4E40-B8A3-33A2311649CC}" type="pres">
      <dgm:prSet presAssocID="{7B48E738-25F0-478B-80DB-FF735417DF7C}" presName="composite" presStyleCnt="0"/>
      <dgm:spPr/>
    </dgm:pt>
    <dgm:pt modelId="{EB21741F-EC66-42C2-B31D-50A21E208CEA}" type="pres">
      <dgm:prSet presAssocID="{7B48E738-25F0-478B-80DB-FF735417DF7C}" presName="imgShp" presStyleLbl="fgImgPlace1" presStyleIdx="2" presStyleCnt="5" custLinFactX="-100000" custLinFactNeighborX="-12342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4B6F9272-DBD0-4294-83E0-8AC2A2DADAF3}" type="pres">
      <dgm:prSet presAssocID="{7B48E738-25F0-478B-80DB-FF735417DF7C}" presName="txShp" presStyleLbl="node1" presStyleIdx="2" presStyleCnt="5" custScaleX="137182" custLinFactNeighborX="-2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B45C72-9D70-48FE-9F1E-7ECA55EAE8CA}" type="pres">
      <dgm:prSet presAssocID="{36E63101-C4BB-40A5-A285-20742384078A}" presName="spacing" presStyleCnt="0"/>
      <dgm:spPr/>
    </dgm:pt>
    <dgm:pt modelId="{8E33C64A-B4D5-4CE4-A9D0-EA1DD48919BC}" type="pres">
      <dgm:prSet presAssocID="{76D35F92-54C5-4F08-A0C4-3CF16EE8F037}" presName="composite" presStyleCnt="0"/>
      <dgm:spPr/>
    </dgm:pt>
    <dgm:pt modelId="{FBBE523E-E733-4AB2-ADC2-22640402B44D}" type="pres">
      <dgm:prSet presAssocID="{76D35F92-54C5-4F08-A0C4-3CF16EE8F037}" presName="imgShp" presStyleLbl="fgImgPlace1" presStyleIdx="3" presStyleCnt="5" custScaleX="70943" custLinFactX="-100000" custLinFactNeighborX="-131319"/>
      <dgm:spPr>
        <a:blipFill>
          <a:blip xmlns:r="http://schemas.openxmlformats.org/officeDocument/2006/relationships"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717534B5-5734-48AD-83CD-877846B3AEF2}" type="pres">
      <dgm:prSet presAssocID="{76D35F92-54C5-4F08-A0C4-3CF16EE8F037}" presName="txShp" presStyleLbl="node1" presStyleIdx="3" presStyleCnt="5" custScaleX="1376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9CF9AA-420A-4E72-A400-B7B884EF5FE4}" type="pres">
      <dgm:prSet presAssocID="{15C1DB11-825A-4F41-91FF-912A22826F4C}" presName="spacing" presStyleCnt="0"/>
      <dgm:spPr/>
    </dgm:pt>
    <dgm:pt modelId="{70F06867-B22B-45E4-99ED-36B26BED0E43}" type="pres">
      <dgm:prSet presAssocID="{F39CF5FE-169B-4A87-9A44-78D8991921E3}" presName="composite" presStyleCnt="0"/>
      <dgm:spPr/>
    </dgm:pt>
    <dgm:pt modelId="{A28EAFD7-CBD5-45AA-9332-73432B4FCA1A}" type="pres">
      <dgm:prSet presAssocID="{F39CF5FE-169B-4A87-9A44-78D8991921E3}" presName="imgShp" presStyleLbl="fgImgPlace1" presStyleIdx="4" presStyleCnt="5" custLinFactX="-100000" custLinFactNeighborX="-109473" custLinFactNeighborY="-4372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</dgm:pt>
    <dgm:pt modelId="{0D1E6F9F-6A8A-45FE-8BE9-F25DA260DA92}" type="pres">
      <dgm:prSet presAssocID="{F39CF5FE-169B-4A87-9A44-78D8991921E3}" presName="txShp" presStyleLbl="node1" presStyleIdx="4" presStyleCnt="5" custScaleX="1376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9E14FA-CBE5-4D9E-95DC-2A4BD2A75BB9}" srcId="{60B15189-3293-442F-B6C8-08113847F051}" destId="{76D35F92-54C5-4F08-A0C4-3CF16EE8F037}" srcOrd="3" destOrd="0" parTransId="{8E504EFD-7043-4F32-A03C-125DB8D7A93C}" sibTransId="{15C1DB11-825A-4F41-91FF-912A22826F4C}"/>
    <dgm:cxn modelId="{517C8854-16B8-4D6D-A3D0-5252117AB9EF}" srcId="{60B15189-3293-442F-B6C8-08113847F051}" destId="{EB11A83A-3D56-4387-BF52-11962B58FC2F}" srcOrd="0" destOrd="0" parTransId="{08D37B45-022B-4729-AE59-31D6EED5F35E}" sibTransId="{EA045C8B-793B-47CF-9206-7401133D76B8}"/>
    <dgm:cxn modelId="{76C3CE6C-5283-4A9B-B854-DCCE5DB5A8DC}" srcId="{60B15189-3293-442F-B6C8-08113847F051}" destId="{7B48E738-25F0-478B-80DB-FF735417DF7C}" srcOrd="2" destOrd="0" parTransId="{9121C336-2305-4ADB-ACA0-D780BE479495}" sibTransId="{36E63101-C4BB-40A5-A285-20742384078A}"/>
    <dgm:cxn modelId="{57AAA081-1860-47DA-9FDE-9658FEB7CCB1}" type="presOf" srcId="{A00E1ADC-49EE-4242-BC41-036E20E4876C}" destId="{FD77036A-46C8-4216-A883-420C2E4B9376}" srcOrd="0" destOrd="0" presId="urn:microsoft.com/office/officeart/2005/8/layout/vList3"/>
    <dgm:cxn modelId="{C9E2ABEE-41B1-4748-BE14-34CF852E81F6}" type="presOf" srcId="{7B48E738-25F0-478B-80DB-FF735417DF7C}" destId="{4B6F9272-DBD0-4294-83E0-8AC2A2DADAF3}" srcOrd="0" destOrd="0" presId="urn:microsoft.com/office/officeart/2005/8/layout/vList3"/>
    <dgm:cxn modelId="{557C46CE-B243-4837-9B66-3DF4ED83BD1A}" type="presOf" srcId="{76D35F92-54C5-4F08-A0C4-3CF16EE8F037}" destId="{717534B5-5734-48AD-83CD-877846B3AEF2}" srcOrd="0" destOrd="0" presId="urn:microsoft.com/office/officeart/2005/8/layout/vList3"/>
    <dgm:cxn modelId="{BD477745-339F-4036-80F0-F3BC3AFF93A0}" srcId="{60B15189-3293-442F-B6C8-08113847F051}" destId="{F39CF5FE-169B-4A87-9A44-78D8991921E3}" srcOrd="4" destOrd="0" parTransId="{7071BA49-4A68-4F21-9163-FA0D166E65D8}" sibTransId="{0B863D0A-4D29-4A89-902E-6063DAB3F8B4}"/>
    <dgm:cxn modelId="{7E6B6903-3BB2-4FB3-BBE1-B2B55D14EADC}" srcId="{60B15189-3293-442F-B6C8-08113847F051}" destId="{A00E1ADC-49EE-4242-BC41-036E20E4876C}" srcOrd="1" destOrd="0" parTransId="{9CD44FFA-1856-4B0F-8216-DC99DE4D12F5}" sibTransId="{A0746591-2D8C-478A-8164-E5BBADE0FE01}"/>
    <dgm:cxn modelId="{84ECE01F-9505-4F5F-92BE-1FE9A6559957}" type="presOf" srcId="{60B15189-3293-442F-B6C8-08113847F051}" destId="{AE388804-1650-4DCF-8110-426A8DA74E1B}" srcOrd="0" destOrd="0" presId="urn:microsoft.com/office/officeart/2005/8/layout/vList3"/>
    <dgm:cxn modelId="{2BED51BE-101C-4E75-8DF6-7A926E8CBC5F}" type="presOf" srcId="{F39CF5FE-169B-4A87-9A44-78D8991921E3}" destId="{0D1E6F9F-6A8A-45FE-8BE9-F25DA260DA92}" srcOrd="0" destOrd="0" presId="urn:microsoft.com/office/officeart/2005/8/layout/vList3"/>
    <dgm:cxn modelId="{29BA36A3-8F91-4F79-B826-9332B8E0579B}" type="presOf" srcId="{EB11A83A-3D56-4387-BF52-11962B58FC2F}" destId="{B49C875A-07F2-4689-A94E-94AB36FAE54A}" srcOrd="0" destOrd="0" presId="urn:microsoft.com/office/officeart/2005/8/layout/vList3"/>
    <dgm:cxn modelId="{48FBAA9B-07A6-4DC4-A91B-7306F7B60A53}" type="presParOf" srcId="{AE388804-1650-4DCF-8110-426A8DA74E1B}" destId="{86471F3F-BD39-4D98-91DC-33F0DED8EFE3}" srcOrd="0" destOrd="0" presId="urn:microsoft.com/office/officeart/2005/8/layout/vList3"/>
    <dgm:cxn modelId="{E26822F7-DBF5-4E8A-97EE-05E9CC92AB21}" type="presParOf" srcId="{86471F3F-BD39-4D98-91DC-33F0DED8EFE3}" destId="{F672FED4-332E-44F7-9663-F70598BD3DD0}" srcOrd="0" destOrd="0" presId="urn:microsoft.com/office/officeart/2005/8/layout/vList3"/>
    <dgm:cxn modelId="{F504D495-D089-47BB-97B3-AC0A8BC02AB8}" type="presParOf" srcId="{86471F3F-BD39-4D98-91DC-33F0DED8EFE3}" destId="{B49C875A-07F2-4689-A94E-94AB36FAE54A}" srcOrd="1" destOrd="0" presId="urn:microsoft.com/office/officeart/2005/8/layout/vList3"/>
    <dgm:cxn modelId="{0459BFDD-3516-4E5C-BC36-13A294CED819}" type="presParOf" srcId="{AE388804-1650-4DCF-8110-426A8DA74E1B}" destId="{C7AD76B2-3969-4782-AFD2-8F6674035109}" srcOrd="1" destOrd="0" presId="urn:microsoft.com/office/officeart/2005/8/layout/vList3"/>
    <dgm:cxn modelId="{38CDD250-3564-4BB7-87C9-2FC28C987AB4}" type="presParOf" srcId="{AE388804-1650-4DCF-8110-426A8DA74E1B}" destId="{C0153461-824B-45C4-81F6-E5F9DBAB8AE5}" srcOrd="2" destOrd="0" presId="urn:microsoft.com/office/officeart/2005/8/layout/vList3"/>
    <dgm:cxn modelId="{1E5B93A9-798F-44F8-B069-800541A8CBAC}" type="presParOf" srcId="{C0153461-824B-45C4-81F6-E5F9DBAB8AE5}" destId="{086613A2-8EEE-408C-A249-145A245ED74F}" srcOrd="0" destOrd="0" presId="urn:microsoft.com/office/officeart/2005/8/layout/vList3"/>
    <dgm:cxn modelId="{5C272CA1-A169-4A35-B628-01D5F49B3A24}" type="presParOf" srcId="{C0153461-824B-45C4-81F6-E5F9DBAB8AE5}" destId="{FD77036A-46C8-4216-A883-420C2E4B9376}" srcOrd="1" destOrd="0" presId="urn:microsoft.com/office/officeart/2005/8/layout/vList3"/>
    <dgm:cxn modelId="{57A534A3-3ADC-4801-90BF-2D261679A5AB}" type="presParOf" srcId="{AE388804-1650-4DCF-8110-426A8DA74E1B}" destId="{65077033-2112-42B0-93E0-024D330293D9}" srcOrd="3" destOrd="0" presId="urn:microsoft.com/office/officeart/2005/8/layout/vList3"/>
    <dgm:cxn modelId="{996FDCF0-0943-48E2-B60C-986735916D12}" type="presParOf" srcId="{AE388804-1650-4DCF-8110-426A8DA74E1B}" destId="{F0BEF212-23FF-4E40-B8A3-33A2311649CC}" srcOrd="4" destOrd="0" presId="urn:microsoft.com/office/officeart/2005/8/layout/vList3"/>
    <dgm:cxn modelId="{BEF3C7E1-A528-4C2F-8F6B-A9FAA67BE8DA}" type="presParOf" srcId="{F0BEF212-23FF-4E40-B8A3-33A2311649CC}" destId="{EB21741F-EC66-42C2-B31D-50A21E208CEA}" srcOrd="0" destOrd="0" presId="urn:microsoft.com/office/officeart/2005/8/layout/vList3"/>
    <dgm:cxn modelId="{C81220D1-582C-454B-85D1-99A780E15F93}" type="presParOf" srcId="{F0BEF212-23FF-4E40-B8A3-33A2311649CC}" destId="{4B6F9272-DBD0-4294-83E0-8AC2A2DADAF3}" srcOrd="1" destOrd="0" presId="urn:microsoft.com/office/officeart/2005/8/layout/vList3"/>
    <dgm:cxn modelId="{36A7F7AC-FEE4-4907-B9F8-7F7F4779B124}" type="presParOf" srcId="{AE388804-1650-4DCF-8110-426A8DA74E1B}" destId="{96B45C72-9D70-48FE-9F1E-7ECA55EAE8CA}" srcOrd="5" destOrd="0" presId="urn:microsoft.com/office/officeart/2005/8/layout/vList3"/>
    <dgm:cxn modelId="{87478EEE-208E-4BB3-82BD-8B946B6DB550}" type="presParOf" srcId="{AE388804-1650-4DCF-8110-426A8DA74E1B}" destId="{8E33C64A-B4D5-4CE4-A9D0-EA1DD48919BC}" srcOrd="6" destOrd="0" presId="urn:microsoft.com/office/officeart/2005/8/layout/vList3"/>
    <dgm:cxn modelId="{93C3DAFE-4BF5-4754-A406-3DD0D8186E1D}" type="presParOf" srcId="{8E33C64A-B4D5-4CE4-A9D0-EA1DD48919BC}" destId="{FBBE523E-E733-4AB2-ADC2-22640402B44D}" srcOrd="0" destOrd="0" presId="urn:microsoft.com/office/officeart/2005/8/layout/vList3"/>
    <dgm:cxn modelId="{1B933C42-0E46-43D2-AF23-D9E6AE127AB9}" type="presParOf" srcId="{8E33C64A-B4D5-4CE4-A9D0-EA1DD48919BC}" destId="{717534B5-5734-48AD-83CD-877846B3AEF2}" srcOrd="1" destOrd="0" presId="urn:microsoft.com/office/officeart/2005/8/layout/vList3"/>
    <dgm:cxn modelId="{B66C1642-3EF0-4AC8-96BC-062614ABB0E8}" type="presParOf" srcId="{AE388804-1650-4DCF-8110-426A8DA74E1B}" destId="{859CF9AA-420A-4E72-A400-B7B884EF5FE4}" srcOrd="7" destOrd="0" presId="urn:microsoft.com/office/officeart/2005/8/layout/vList3"/>
    <dgm:cxn modelId="{2770A8CF-882A-445B-9664-7757989EEEE8}" type="presParOf" srcId="{AE388804-1650-4DCF-8110-426A8DA74E1B}" destId="{70F06867-B22B-45E4-99ED-36B26BED0E43}" srcOrd="8" destOrd="0" presId="urn:microsoft.com/office/officeart/2005/8/layout/vList3"/>
    <dgm:cxn modelId="{E1CDD4BC-3E03-463D-8CB2-3915B4E6E3E7}" type="presParOf" srcId="{70F06867-B22B-45E4-99ED-36B26BED0E43}" destId="{A28EAFD7-CBD5-45AA-9332-73432B4FCA1A}" srcOrd="0" destOrd="0" presId="urn:microsoft.com/office/officeart/2005/8/layout/vList3"/>
    <dgm:cxn modelId="{AFC3AC97-6D94-40DD-9994-18D3F002201F}" type="presParOf" srcId="{70F06867-B22B-45E4-99ED-36B26BED0E43}" destId="{0D1E6F9F-6A8A-45FE-8BE9-F25DA260DA9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607DBA-B6E9-42D4-B939-35A9E00AF975}">
      <dsp:nvSpPr>
        <dsp:cNvPr id="0" name=""/>
        <dsp:cNvSpPr/>
      </dsp:nvSpPr>
      <dsp:spPr>
        <a:xfrm>
          <a:off x="327616" y="154"/>
          <a:ext cx="6310851" cy="573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Type Script</a:t>
          </a:r>
          <a:endParaRPr lang="en-US" sz="2600" kern="1200" dirty="0"/>
        </a:p>
      </dsp:txBody>
      <dsp:txXfrm>
        <a:off x="327616" y="154"/>
        <a:ext cx="6310851" cy="573713"/>
      </dsp:txXfrm>
    </dsp:sp>
    <dsp:sp modelId="{FC451687-30C9-418E-B906-3C182601395F}">
      <dsp:nvSpPr>
        <dsp:cNvPr id="0" name=""/>
        <dsp:cNvSpPr/>
      </dsp:nvSpPr>
      <dsp:spPr>
        <a:xfrm>
          <a:off x="327616" y="573868"/>
          <a:ext cx="1476739" cy="1168676"/>
        </a:xfrm>
        <a:prstGeom prst="chevron">
          <a:avLst>
            <a:gd name="adj" fmla="val 706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CBAB3-0392-45A6-8823-7C734EED4E0B}">
      <dsp:nvSpPr>
        <dsp:cNvPr id="0" name=""/>
        <dsp:cNvSpPr/>
      </dsp:nvSpPr>
      <dsp:spPr>
        <a:xfrm>
          <a:off x="1214641" y="573868"/>
          <a:ext cx="1476739" cy="1168676"/>
        </a:xfrm>
        <a:prstGeom prst="chevron">
          <a:avLst>
            <a:gd name="adj" fmla="val 70610"/>
          </a:avLst>
        </a:prstGeom>
        <a:solidFill>
          <a:schemeClr val="accent5">
            <a:hueOff val="1039809"/>
            <a:satOff val="-28"/>
            <a:lumOff val="-157"/>
            <a:alphaOff val="0"/>
          </a:schemeClr>
        </a:solidFill>
        <a:ln w="15875" cap="rnd" cmpd="sng" algn="ctr">
          <a:solidFill>
            <a:schemeClr val="accent5">
              <a:hueOff val="1039809"/>
              <a:satOff val="-28"/>
              <a:lumOff val="-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86D4A-3241-420C-9226-6180724112B0}">
      <dsp:nvSpPr>
        <dsp:cNvPr id="0" name=""/>
        <dsp:cNvSpPr/>
      </dsp:nvSpPr>
      <dsp:spPr>
        <a:xfrm>
          <a:off x="2102368" y="573868"/>
          <a:ext cx="1476739" cy="1168676"/>
        </a:xfrm>
        <a:prstGeom prst="chevron">
          <a:avLst>
            <a:gd name="adj" fmla="val 70610"/>
          </a:avLst>
        </a:prstGeom>
        <a:solidFill>
          <a:schemeClr val="accent5">
            <a:hueOff val="2079618"/>
            <a:satOff val="-57"/>
            <a:lumOff val="-314"/>
            <a:alphaOff val="0"/>
          </a:schemeClr>
        </a:solidFill>
        <a:ln w="15875" cap="rnd" cmpd="sng" algn="ctr">
          <a:solidFill>
            <a:schemeClr val="accent5">
              <a:hueOff val="2079618"/>
              <a:satOff val="-57"/>
              <a:lumOff val="-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93B6B-9E0E-44E9-A179-EEBE20BB7413}">
      <dsp:nvSpPr>
        <dsp:cNvPr id="0" name=""/>
        <dsp:cNvSpPr/>
      </dsp:nvSpPr>
      <dsp:spPr>
        <a:xfrm>
          <a:off x="2989393" y="573868"/>
          <a:ext cx="1476739" cy="1168676"/>
        </a:xfrm>
        <a:prstGeom prst="chevron">
          <a:avLst>
            <a:gd name="adj" fmla="val 70610"/>
          </a:avLst>
        </a:prstGeom>
        <a:solidFill>
          <a:schemeClr val="accent5">
            <a:hueOff val="3119428"/>
            <a:satOff val="-85"/>
            <a:lumOff val="-471"/>
            <a:alphaOff val="0"/>
          </a:schemeClr>
        </a:solidFill>
        <a:ln w="15875" cap="rnd" cmpd="sng" algn="ctr">
          <a:solidFill>
            <a:schemeClr val="accent5">
              <a:hueOff val="3119428"/>
              <a:satOff val="-85"/>
              <a:lumOff val="-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2830E8-44FD-40EB-AEE8-73097EE326FC}">
      <dsp:nvSpPr>
        <dsp:cNvPr id="0" name=""/>
        <dsp:cNvSpPr/>
      </dsp:nvSpPr>
      <dsp:spPr>
        <a:xfrm>
          <a:off x="3877119" y="573868"/>
          <a:ext cx="1476739" cy="1168676"/>
        </a:xfrm>
        <a:prstGeom prst="chevron">
          <a:avLst>
            <a:gd name="adj" fmla="val 70610"/>
          </a:avLst>
        </a:prstGeom>
        <a:solidFill>
          <a:schemeClr val="accent5">
            <a:hueOff val="4159237"/>
            <a:satOff val="-114"/>
            <a:lumOff val="-628"/>
            <a:alphaOff val="0"/>
          </a:schemeClr>
        </a:solidFill>
        <a:ln w="15875" cap="rnd" cmpd="sng" algn="ctr">
          <a:solidFill>
            <a:schemeClr val="accent5">
              <a:hueOff val="4159237"/>
              <a:satOff val="-114"/>
              <a:lumOff val="-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067E8-5708-4269-B5BD-4A92D58EC098}">
      <dsp:nvSpPr>
        <dsp:cNvPr id="0" name=""/>
        <dsp:cNvSpPr/>
      </dsp:nvSpPr>
      <dsp:spPr>
        <a:xfrm>
          <a:off x="4764144" y="573868"/>
          <a:ext cx="1476739" cy="1168676"/>
        </a:xfrm>
        <a:prstGeom prst="chevron">
          <a:avLst>
            <a:gd name="adj" fmla="val 70610"/>
          </a:avLst>
        </a:prstGeom>
        <a:solidFill>
          <a:schemeClr val="accent5">
            <a:hueOff val="5199046"/>
            <a:satOff val="-142"/>
            <a:lumOff val="-785"/>
            <a:alphaOff val="0"/>
          </a:schemeClr>
        </a:solidFill>
        <a:ln w="15875" cap="rnd" cmpd="sng" algn="ctr">
          <a:solidFill>
            <a:schemeClr val="accent5">
              <a:hueOff val="5199046"/>
              <a:satOff val="-142"/>
              <a:lumOff val="-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60C50-D46F-4F70-A439-31865C6CAD14}">
      <dsp:nvSpPr>
        <dsp:cNvPr id="0" name=""/>
        <dsp:cNvSpPr/>
      </dsp:nvSpPr>
      <dsp:spPr>
        <a:xfrm>
          <a:off x="5651871" y="573868"/>
          <a:ext cx="1476739" cy="1168676"/>
        </a:xfrm>
        <a:prstGeom prst="chevron">
          <a:avLst>
            <a:gd name="adj" fmla="val 70610"/>
          </a:avLst>
        </a:prstGeom>
        <a:solidFill>
          <a:schemeClr val="accent5">
            <a:hueOff val="6238855"/>
            <a:satOff val="-170"/>
            <a:lumOff val="-941"/>
            <a:alphaOff val="0"/>
          </a:schemeClr>
        </a:solidFill>
        <a:ln w="15875" cap="rnd" cmpd="sng" algn="ctr">
          <a:solidFill>
            <a:schemeClr val="accent5">
              <a:hueOff val="6238855"/>
              <a:satOff val="-170"/>
              <a:lumOff val="-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0F5D7-F8EC-4A9F-BCAB-BDA18F3FA30A}">
      <dsp:nvSpPr>
        <dsp:cNvPr id="0" name=""/>
        <dsp:cNvSpPr/>
      </dsp:nvSpPr>
      <dsp:spPr>
        <a:xfrm>
          <a:off x="327616" y="990754"/>
          <a:ext cx="6392892" cy="3349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Write Code in </a:t>
          </a:r>
          <a:r>
            <a:rPr lang="en-US" sz="1700" kern="1200" dirty="0" err="1" smtClean="0"/>
            <a:t>ts</a:t>
          </a:r>
          <a:endParaRPr lang="en-US" sz="1700" kern="1200" dirty="0"/>
        </a:p>
      </dsp:txBody>
      <dsp:txXfrm>
        <a:off x="327616" y="990754"/>
        <a:ext cx="6392892" cy="334905"/>
      </dsp:txXfrm>
    </dsp:sp>
    <dsp:sp modelId="{E706E0BE-08D7-43C2-B291-367853A7A95B}">
      <dsp:nvSpPr>
        <dsp:cNvPr id="0" name=""/>
        <dsp:cNvSpPr/>
      </dsp:nvSpPr>
      <dsp:spPr>
        <a:xfrm>
          <a:off x="327616" y="1844709"/>
          <a:ext cx="6310851" cy="573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Webpack</a:t>
          </a:r>
          <a:endParaRPr lang="en-US" sz="2600" kern="1200" dirty="0"/>
        </a:p>
      </dsp:txBody>
      <dsp:txXfrm>
        <a:off x="327616" y="1844709"/>
        <a:ext cx="6310851" cy="573713"/>
      </dsp:txXfrm>
    </dsp:sp>
    <dsp:sp modelId="{F8E5697A-CC16-42D0-B886-9D63DF8A7ADD}">
      <dsp:nvSpPr>
        <dsp:cNvPr id="0" name=""/>
        <dsp:cNvSpPr/>
      </dsp:nvSpPr>
      <dsp:spPr>
        <a:xfrm>
          <a:off x="327616" y="2418423"/>
          <a:ext cx="1476739" cy="1168676"/>
        </a:xfrm>
        <a:prstGeom prst="chevron">
          <a:avLst>
            <a:gd name="adj" fmla="val 70610"/>
          </a:avLst>
        </a:prstGeom>
        <a:solidFill>
          <a:schemeClr val="accent5">
            <a:hueOff val="7278664"/>
            <a:satOff val="-199"/>
            <a:lumOff val="-1098"/>
            <a:alphaOff val="0"/>
          </a:schemeClr>
        </a:solidFill>
        <a:ln w="15875" cap="rnd" cmpd="sng" algn="ctr">
          <a:solidFill>
            <a:schemeClr val="accent5">
              <a:hueOff val="7278664"/>
              <a:satOff val="-199"/>
              <a:lumOff val="-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6F8F1-8339-4247-B6BE-ACC61406244A}">
      <dsp:nvSpPr>
        <dsp:cNvPr id="0" name=""/>
        <dsp:cNvSpPr/>
      </dsp:nvSpPr>
      <dsp:spPr>
        <a:xfrm>
          <a:off x="1214641" y="2418423"/>
          <a:ext cx="1476739" cy="1168676"/>
        </a:xfrm>
        <a:prstGeom prst="chevron">
          <a:avLst>
            <a:gd name="adj" fmla="val 70610"/>
          </a:avLst>
        </a:prstGeom>
        <a:solidFill>
          <a:schemeClr val="accent5">
            <a:hueOff val="8318473"/>
            <a:satOff val="-227"/>
            <a:lumOff val="-1255"/>
            <a:alphaOff val="0"/>
          </a:schemeClr>
        </a:solidFill>
        <a:ln w="15875" cap="rnd" cmpd="sng" algn="ctr">
          <a:solidFill>
            <a:schemeClr val="accent5">
              <a:hueOff val="8318473"/>
              <a:satOff val="-227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4E170-4D43-405B-A213-18EB99D6DA20}">
      <dsp:nvSpPr>
        <dsp:cNvPr id="0" name=""/>
        <dsp:cNvSpPr/>
      </dsp:nvSpPr>
      <dsp:spPr>
        <a:xfrm>
          <a:off x="2102368" y="2418423"/>
          <a:ext cx="1476739" cy="1168676"/>
        </a:xfrm>
        <a:prstGeom prst="chevron">
          <a:avLst>
            <a:gd name="adj" fmla="val 70610"/>
          </a:avLst>
        </a:prstGeom>
        <a:solidFill>
          <a:schemeClr val="accent5">
            <a:hueOff val="9358282"/>
            <a:satOff val="-256"/>
            <a:lumOff val="-1412"/>
            <a:alphaOff val="0"/>
          </a:schemeClr>
        </a:solidFill>
        <a:ln w="15875" cap="rnd" cmpd="sng" algn="ctr">
          <a:solidFill>
            <a:schemeClr val="accent5">
              <a:hueOff val="9358282"/>
              <a:satOff val="-256"/>
              <a:lumOff val="-1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61345-EA65-4904-81FF-0F5B6F564D2E}">
      <dsp:nvSpPr>
        <dsp:cNvPr id="0" name=""/>
        <dsp:cNvSpPr/>
      </dsp:nvSpPr>
      <dsp:spPr>
        <a:xfrm>
          <a:off x="2989393" y="2418423"/>
          <a:ext cx="1476739" cy="1168676"/>
        </a:xfrm>
        <a:prstGeom prst="chevron">
          <a:avLst>
            <a:gd name="adj" fmla="val 70610"/>
          </a:avLst>
        </a:prstGeom>
        <a:solidFill>
          <a:schemeClr val="accent5">
            <a:hueOff val="10398092"/>
            <a:satOff val="-284"/>
            <a:lumOff val="-1569"/>
            <a:alphaOff val="0"/>
          </a:schemeClr>
        </a:solidFill>
        <a:ln w="15875" cap="rnd" cmpd="sng" algn="ctr">
          <a:solidFill>
            <a:schemeClr val="accent5">
              <a:hueOff val="10398092"/>
              <a:satOff val="-284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2D13F-8209-470D-950E-5D02DF443C12}">
      <dsp:nvSpPr>
        <dsp:cNvPr id="0" name=""/>
        <dsp:cNvSpPr/>
      </dsp:nvSpPr>
      <dsp:spPr>
        <a:xfrm>
          <a:off x="3877119" y="2418423"/>
          <a:ext cx="1476739" cy="1168676"/>
        </a:xfrm>
        <a:prstGeom prst="chevron">
          <a:avLst>
            <a:gd name="adj" fmla="val 70610"/>
          </a:avLst>
        </a:prstGeom>
        <a:solidFill>
          <a:schemeClr val="accent5">
            <a:hueOff val="11437901"/>
            <a:satOff val="-312"/>
            <a:lumOff val="-1726"/>
            <a:alphaOff val="0"/>
          </a:schemeClr>
        </a:solidFill>
        <a:ln w="15875" cap="rnd" cmpd="sng" algn="ctr">
          <a:solidFill>
            <a:schemeClr val="accent5">
              <a:hueOff val="11437901"/>
              <a:satOff val="-312"/>
              <a:lumOff val="-1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32047-9532-4F97-BE81-D235C889E4FA}">
      <dsp:nvSpPr>
        <dsp:cNvPr id="0" name=""/>
        <dsp:cNvSpPr/>
      </dsp:nvSpPr>
      <dsp:spPr>
        <a:xfrm>
          <a:off x="4764144" y="2418423"/>
          <a:ext cx="1476739" cy="1168676"/>
        </a:xfrm>
        <a:prstGeom prst="chevron">
          <a:avLst>
            <a:gd name="adj" fmla="val 70610"/>
          </a:avLst>
        </a:prstGeom>
        <a:solidFill>
          <a:schemeClr val="accent5">
            <a:hueOff val="12477710"/>
            <a:satOff val="-341"/>
            <a:lumOff val="-1883"/>
            <a:alphaOff val="0"/>
          </a:schemeClr>
        </a:solidFill>
        <a:ln w="15875" cap="rnd" cmpd="sng" algn="ctr">
          <a:solidFill>
            <a:schemeClr val="accent5">
              <a:hueOff val="12477710"/>
              <a:satOff val="-341"/>
              <a:lumOff val="-1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741993-5B2A-4C03-8BB0-E9042D47BA19}">
      <dsp:nvSpPr>
        <dsp:cNvPr id="0" name=""/>
        <dsp:cNvSpPr/>
      </dsp:nvSpPr>
      <dsp:spPr>
        <a:xfrm>
          <a:off x="5651871" y="2418423"/>
          <a:ext cx="1476739" cy="1168676"/>
        </a:xfrm>
        <a:prstGeom prst="chevron">
          <a:avLst>
            <a:gd name="adj" fmla="val 70610"/>
          </a:avLst>
        </a:prstGeom>
        <a:solidFill>
          <a:schemeClr val="accent5">
            <a:hueOff val="13517519"/>
            <a:satOff val="-369"/>
            <a:lumOff val="-2040"/>
            <a:alphaOff val="0"/>
          </a:schemeClr>
        </a:solidFill>
        <a:ln w="15875" cap="rnd" cmpd="sng" algn="ctr">
          <a:solidFill>
            <a:schemeClr val="accent5">
              <a:hueOff val="13517519"/>
              <a:satOff val="-369"/>
              <a:lumOff val="-20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FB45A-C88C-4F6C-B53D-00D7DA4B0894}">
      <dsp:nvSpPr>
        <dsp:cNvPr id="0" name=""/>
        <dsp:cNvSpPr/>
      </dsp:nvSpPr>
      <dsp:spPr>
        <a:xfrm>
          <a:off x="327616" y="2819770"/>
          <a:ext cx="6392892" cy="3659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10398092"/>
              <a:satOff val="-284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Build </a:t>
          </a:r>
          <a:r>
            <a:rPr lang="en-US" sz="1700" kern="1200" dirty="0" err="1" smtClean="0"/>
            <a:t>ts</a:t>
          </a:r>
          <a:r>
            <a:rPr lang="en-US" sz="1700" kern="1200" dirty="0" smtClean="0"/>
            <a:t> into </a:t>
          </a:r>
          <a:r>
            <a:rPr lang="en-US" sz="1700" kern="1200" dirty="0" err="1" smtClean="0"/>
            <a:t>js</a:t>
          </a:r>
          <a:endParaRPr lang="en-US" sz="1700" kern="1200" dirty="0"/>
        </a:p>
      </dsp:txBody>
      <dsp:txXfrm>
        <a:off x="327616" y="2819770"/>
        <a:ext cx="6392892" cy="365982"/>
      </dsp:txXfrm>
    </dsp:sp>
    <dsp:sp modelId="{CE276E40-3D1B-4C3F-9158-3711CA49AB79}">
      <dsp:nvSpPr>
        <dsp:cNvPr id="0" name=""/>
        <dsp:cNvSpPr/>
      </dsp:nvSpPr>
      <dsp:spPr>
        <a:xfrm>
          <a:off x="327616" y="3689264"/>
          <a:ext cx="6310851" cy="573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Babel</a:t>
          </a:r>
          <a:endParaRPr lang="en-US" sz="2600" kern="1200" dirty="0"/>
        </a:p>
      </dsp:txBody>
      <dsp:txXfrm>
        <a:off x="327616" y="3689264"/>
        <a:ext cx="6310851" cy="573713"/>
      </dsp:txXfrm>
    </dsp:sp>
    <dsp:sp modelId="{CE1BD4BC-0BAF-426D-9FF6-6622328068BF}">
      <dsp:nvSpPr>
        <dsp:cNvPr id="0" name=""/>
        <dsp:cNvSpPr/>
      </dsp:nvSpPr>
      <dsp:spPr>
        <a:xfrm>
          <a:off x="327616" y="4262977"/>
          <a:ext cx="1476739" cy="1168676"/>
        </a:xfrm>
        <a:prstGeom prst="chevron">
          <a:avLst>
            <a:gd name="adj" fmla="val 70610"/>
          </a:avLst>
        </a:prstGeom>
        <a:solidFill>
          <a:schemeClr val="accent5">
            <a:hueOff val="14557328"/>
            <a:satOff val="-398"/>
            <a:lumOff val="-2197"/>
            <a:alphaOff val="0"/>
          </a:schemeClr>
        </a:solidFill>
        <a:ln w="15875" cap="rnd" cmpd="sng" algn="ctr">
          <a:solidFill>
            <a:schemeClr val="accent5">
              <a:hueOff val="14557328"/>
              <a:satOff val="-398"/>
              <a:lumOff val="-2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E2437-3A90-41A8-8869-543B62C6A3E9}">
      <dsp:nvSpPr>
        <dsp:cNvPr id="0" name=""/>
        <dsp:cNvSpPr/>
      </dsp:nvSpPr>
      <dsp:spPr>
        <a:xfrm>
          <a:off x="1214641" y="4262977"/>
          <a:ext cx="1476739" cy="1168676"/>
        </a:xfrm>
        <a:prstGeom prst="chevron">
          <a:avLst>
            <a:gd name="adj" fmla="val 70610"/>
          </a:avLst>
        </a:prstGeom>
        <a:solidFill>
          <a:schemeClr val="accent5">
            <a:hueOff val="15597138"/>
            <a:satOff val="-426"/>
            <a:lumOff val="-2354"/>
            <a:alphaOff val="0"/>
          </a:schemeClr>
        </a:solidFill>
        <a:ln w="15875" cap="rnd" cmpd="sng" algn="ctr">
          <a:solidFill>
            <a:schemeClr val="accent5">
              <a:hueOff val="15597138"/>
              <a:satOff val="-426"/>
              <a:lumOff val="-23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234BB-4023-45E3-B2AF-7B5C7C607D7A}">
      <dsp:nvSpPr>
        <dsp:cNvPr id="0" name=""/>
        <dsp:cNvSpPr/>
      </dsp:nvSpPr>
      <dsp:spPr>
        <a:xfrm>
          <a:off x="2102368" y="4262977"/>
          <a:ext cx="1476739" cy="1168676"/>
        </a:xfrm>
        <a:prstGeom prst="chevron">
          <a:avLst>
            <a:gd name="adj" fmla="val 70610"/>
          </a:avLst>
        </a:prstGeom>
        <a:solidFill>
          <a:schemeClr val="accent5">
            <a:hueOff val="16636946"/>
            <a:satOff val="-454"/>
            <a:lumOff val="-2510"/>
            <a:alphaOff val="0"/>
          </a:schemeClr>
        </a:solidFill>
        <a:ln w="15875" cap="rnd" cmpd="sng" algn="ctr">
          <a:solidFill>
            <a:schemeClr val="accent5">
              <a:hueOff val="16636946"/>
              <a:satOff val="-454"/>
              <a:lumOff val="-25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392B1-44C6-4AA3-97E6-EFE06917C1E8}">
      <dsp:nvSpPr>
        <dsp:cNvPr id="0" name=""/>
        <dsp:cNvSpPr/>
      </dsp:nvSpPr>
      <dsp:spPr>
        <a:xfrm>
          <a:off x="2989393" y="4262977"/>
          <a:ext cx="1476739" cy="1168676"/>
        </a:xfrm>
        <a:prstGeom prst="chevron">
          <a:avLst>
            <a:gd name="adj" fmla="val 70610"/>
          </a:avLst>
        </a:prstGeom>
        <a:solidFill>
          <a:schemeClr val="accent5">
            <a:hueOff val="17676757"/>
            <a:satOff val="-483"/>
            <a:lumOff val="-2667"/>
            <a:alphaOff val="0"/>
          </a:schemeClr>
        </a:solidFill>
        <a:ln w="15875" cap="rnd" cmpd="sng" algn="ctr">
          <a:solidFill>
            <a:schemeClr val="accent5">
              <a:hueOff val="17676757"/>
              <a:satOff val="-483"/>
              <a:lumOff val="-2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97B34-4A82-4032-AA24-EC01AE9051D8}">
      <dsp:nvSpPr>
        <dsp:cNvPr id="0" name=""/>
        <dsp:cNvSpPr/>
      </dsp:nvSpPr>
      <dsp:spPr>
        <a:xfrm>
          <a:off x="3877119" y="4262977"/>
          <a:ext cx="1476739" cy="1168676"/>
        </a:xfrm>
        <a:prstGeom prst="chevron">
          <a:avLst>
            <a:gd name="adj" fmla="val 70610"/>
          </a:avLst>
        </a:prstGeom>
        <a:solidFill>
          <a:schemeClr val="accent5">
            <a:hueOff val="18716565"/>
            <a:satOff val="-511"/>
            <a:lumOff val="-2824"/>
            <a:alphaOff val="0"/>
          </a:schemeClr>
        </a:solidFill>
        <a:ln w="15875" cap="rnd" cmpd="sng" algn="ctr">
          <a:solidFill>
            <a:schemeClr val="accent5">
              <a:hueOff val="18716565"/>
              <a:satOff val="-511"/>
              <a:lumOff val="-2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7CBBB-5655-4671-9148-62F6EC8B77CE}">
      <dsp:nvSpPr>
        <dsp:cNvPr id="0" name=""/>
        <dsp:cNvSpPr/>
      </dsp:nvSpPr>
      <dsp:spPr>
        <a:xfrm>
          <a:off x="4764144" y="4262977"/>
          <a:ext cx="1476739" cy="1168676"/>
        </a:xfrm>
        <a:prstGeom prst="chevron">
          <a:avLst>
            <a:gd name="adj" fmla="val 70610"/>
          </a:avLst>
        </a:prstGeom>
        <a:solidFill>
          <a:schemeClr val="accent5">
            <a:hueOff val="19756373"/>
            <a:satOff val="-540"/>
            <a:lumOff val="-2981"/>
            <a:alphaOff val="0"/>
          </a:schemeClr>
        </a:solidFill>
        <a:ln w="15875" cap="rnd" cmpd="sng" algn="ctr">
          <a:solidFill>
            <a:schemeClr val="accent5">
              <a:hueOff val="19756373"/>
              <a:satOff val="-540"/>
              <a:lumOff val="-2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F57AE-B39F-4A88-B947-740E1B9C9CB7}">
      <dsp:nvSpPr>
        <dsp:cNvPr id="0" name=""/>
        <dsp:cNvSpPr/>
      </dsp:nvSpPr>
      <dsp:spPr>
        <a:xfrm>
          <a:off x="5651871" y="4262977"/>
          <a:ext cx="1476739" cy="1168676"/>
        </a:xfrm>
        <a:prstGeom prst="chevron">
          <a:avLst>
            <a:gd name="adj" fmla="val 70610"/>
          </a:avLst>
        </a:prstGeom>
        <a:solidFill>
          <a:schemeClr val="accent5">
            <a:hueOff val="20796183"/>
            <a:satOff val="-568"/>
            <a:lumOff val="-3138"/>
            <a:alphaOff val="0"/>
          </a:schemeClr>
        </a:solidFill>
        <a:ln w="15875" cap="rnd" cmpd="sng" algn="ctr">
          <a:solidFill>
            <a:schemeClr val="accent5">
              <a:hueOff val="20796183"/>
              <a:satOff val="-568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C5B8E-8C79-43EB-A7D6-39FC4287DCAC}">
      <dsp:nvSpPr>
        <dsp:cNvPr id="0" name=""/>
        <dsp:cNvSpPr/>
      </dsp:nvSpPr>
      <dsp:spPr>
        <a:xfrm>
          <a:off x="327616" y="4379845"/>
          <a:ext cx="6392892" cy="9349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20796183"/>
              <a:satOff val="-568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Downgrading ES6 to ES5 or ES3.</a:t>
          </a:r>
          <a:endParaRPr lang="en-US" sz="1700" kern="1200" dirty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Do Minification and create bundles</a:t>
          </a:r>
          <a:endParaRPr lang="en-US" sz="1700" kern="1200" dirty="0"/>
        </a:p>
      </dsp:txBody>
      <dsp:txXfrm>
        <a:off x="327616" y="4379845"/>
        <a:ext cx="6392892" cy="9349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DE48F-49C7-44EE-9068-F44539426A0C}">
      <dsp:nvSpPr>
        <dsp:cNvPr id="0" name=""/>
        <dsp:cNvSpPr/>
      </dsp:nvSpPr>
      <dsp:spPr>
        <a:xfrm>
          <a:off x="5357" y="560345"/>
          <a:ext cx="2342554" cy="14055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chemeClr val="bg1"/>
              </a:solidFill>
            </a:rPr>
            <a:t>Main.ts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46524" y="601512"/>
        <a:ext cx="2260220" cy="1323198"/>
      </dsp:txXfrm>
    </dsp:sp>
    <dsp:sp modelId="{D9C0DC4C-FF05-4FAF-9D28-264365C9A94C}">
      <dsp:nvSpPr>
        <dsp:cNvPr id="0" name=""/>
        <dsp:cNvSpPr/>
      </dsp:nvSpPr>
      <dsp:spPr>
        <a:xfrm>
          <a:off x="2554057" y="972635"/>
          <a:ext cx="496621" cy="58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solidFill>
              <a:schemeClr val="bg1"/>
            </a:solidFill>
          </a:endParaRPr>
        </a:p>
      </dsp:txBody>
      <dsp:txXfrm>
        <a:off x="2554057" y="1088826"/>
        <a:ext cx="347635" cy="348571"/>
      </dsp:txXfrm>
    </dsp:sp>
    <dsp:sp modelId="{C39E50B0-01E7-4977-8F1D-32CF50EC2FEA}">
      <dsp:nvSpPr>
        <dsp:cNvPr id="0" name=""/>
        <dsp:cNvSpPr/>
      </dsp:nvSpPr>
      <dsp:spPr>
        <a:xfrm>
          <a:off x="3284934" y="560345"/>
          <a:ext cx="2342554" cy="1405532"/>
        </a:xfrm>
        <a:prstGeom prst="roundRect">
          <a:avLst>
            <a:gd name="adj" fmla="val 10000"/>
          </a:avLst>
        </a:prstGeom>
        <a:solidFill>
          <a:schemeClr val="accent5">
            <a:hueOff val="2970883"/>
            <a:satOff val="-81"/>
            <a:lumOff val="-44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Load </a:t>
          </a:r>
          <a:r>
            <a:rPr lang="en-US" sz="2000" b="1" kern="1200" dirty="0" err="1" smtClean="0">
              <a:solidFill>
                <a:schemeClr val="bg1"/>
              </a:solidFill>
            </a:rPr>
            <a:t>ngmodule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3326101" y="601512"/>
        <a:ext cx="2260220" cy="1323198"/>
      </dsp:txXfrm>
    </dsp:sp>
    <dsp:sp modelId="{27F64A12-E015-4963-8883-AB47C4173E70}">
      <dsp:nvSpPr>
        <dsp:cNvPr id="0" name=""/>
        <dsp:cNvSpPr/>
      </dsp:nvSpPr>
      <dsp:spPr>
        <a:xfrm>
          <a:off x="5833633" y="972635"/>
          <a:ext cx="496621" cy="58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3466031"/>
            <a:satOff val="-95"/>
            <a:lumOff val="-5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solidFill>
              <a:schemeClr val="bg1"/>
            </a:solidFill>
          </a:endParaRPr>
        </a:p>
      </dsp:txBody>
      <dsp:txXfrm>
        <a:off x="5833633" y="1088826"/>
        <a:ext cx="347635" cy="348571"/>
      </dsp:txXfrm>
    </dsp:sp>
    <dsp:sp modelId="{D68C7DEB-D430-4309-B1AF-D6328C768E17}">
      <dsp:nvSpPr>
        <dsp:cNvPr id="0" name=""/>
        <dsp:cNvSpPr/>
      </dsp:nvSpPr>
      <dsp:spPr>
        <a:xfrm>
          <a:off x="6564510" y="560345"/>
          <a:ext cx="2342554" cy="1405532"/>
        </a:xfrm>
        <a:prstGeom prst="roundRect">
          <a:avLst>
            <a:gd name="adj" fmla="val 10000"/>
          </a:avLst>
        </a:prstGeom>
        <a:solidFill>
          <a:schemeClr val="accent5">
            <a:hueOff val="5941767"/>
            <a:satOff val="-162"/>
            <a:lumOff val="-89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Load </a:t>
          </a:r>
          <a:r>
            <a:rPr lang="en-US" sz="2000" b="1" kern="1200" dirty="0" smtClean="0">
              <a:solidFill>
                <a:schemeClr val="bg1"/>
              </a:solidFill>
            </a:rPr>
            <a:t>Components</a:t>
          </a:r>
          <a:r>
            <a:rPr lang="en-US" sz="2000" kern="1200" dirty="0" smtClean="0">
              <a:solidFill>
                <a:schemeClr val="bg1"/>
              </a:solidFill>
            </a:rPr>
            <a:t>, and </a:t>
          </a:r>
          <a:r>
            <a:rPr lang="en-US" sz="2000" b="1" kern="1200" dirty="0" smtClean="0">
              <a:solidFill>
                <a:schemeClr val="bg1"/>
              </a:solidFill>
            </a:rPr>
            <a:t>Bootstrap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6605677" y="601512"/>
        <a:ext cx="2260220" cy="1323198"/>
      </dsp:txXfrm>
    </dsp:sp>
    <dsp:sp modelId="{95A3DA44-71EE-4841-9A66-70659201CCAE}">
      <dsp:nvSpPr>
        <dsp:cNvPr id="0" name=""/>
        <dsp:cNvSpPr/>
      </dsp:nvSpPr>
      <dsp:spPr>
        <a:xfrm>
          <a:off x="9113210" y="972635"/>
          <a:ext cx="496621" cy="58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6932061"/>
            <a:satOff val="-189"/>
            <a:lumOff val="-10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solidFill>
              <a:schemeClr val="bg1"/>
            </a:solidFill>
          </a:endParaRPr>
        </a:p>
      </dsp:txBody>
      <dsp:txXfrm>
        <a:off x="9113210" y="1088826"/>
        <a:ext cx="347635" cy="348571"/>
      </dsp:txXfrm>
    </dsp:sp>
    <dsp:sp modelId="{785CA693-59BD-49CA-A10C-628D3CF44F39}">
      <dsp:nvSpPr>
        <dsp:cNvPr id="0" name=""/>
        <dsp:cNvSpPr/>
      </dsp:nvSpPr>
      <dsp:spPr>
        <a:xfrm>
          <a:off x="9844087" y="560345"/>
          <a:ext cx="2342554" cy="1405532"/>
        </a:xfrm>
        <a:prstGeom prst="roundRect">
          <a:avLst>
            <a:gd name="adj" fmla="val 10000"/>
          </a:avLst>
        </a:prstGeom>
        <a:solidFill>
          <a:schemeClr val="accent5">
            <a:hueOff val="8912650"/>
            <a:satOff val="-243"/>
            <a:lumOff val="-134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Select </a:t>
          </a:r>
          <a:r>
            <a:rPr lang="en-US" sz="2000" b="1" kern="1200" dirty="0" err="1" smtClean="0">
              <a:solidFill>
                <a:schemeClr val="bg1"/>
              </a:solidFill>
            </a:rPr>
            <a:t>HTMLElement</a:t>
          </a:r>
          <a:r>
            <a:rPr lang="en-US" sz="2000" kern="1200" dirty="0" smtClean="0">
              <a:solidFill>
                <a:schemeClr val="bg1"/>
              </a:solidFill>
            </a:rPr>
            <a:t> from </a:t>
          </a:r>
          <a:r>
            <a:rPr lang="en-US" sz="2000" b="1" kern="1200" dirty="0" smtClean="0">
              <a:solidFill>
                <a:schemeClr val="bg1"/>
              </a:solidFill>
            </a:rPr>
            <a:t>index.html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9885254" y="601512"/>
        <a:ext cx="2260220" cy="1323198"/>
      </dsp:txXfrm>
    </dsp:sp>
    <dsp:sp modelId="{9890A6AB-C595-4ED2-83DA-BDC6F2632902}">
      <dsp:nvSpPr>
        <dsp:cNvPr id="0" name=""/>
        <dsp:cNvSpPr/>
      </dsp:nvSpPr>
      <dsp:spPr>
        <a:xfrm rot="5400000">
          <a:off x="10767054" y="2129857"/>
          <a:ext cx="496621" cy="58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0398092"/>
            <a:satOff val="-284"/>
            <a:lumOff val="-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solidFill>
              <a:schemeClr val="bg1"/>
            </a:solidFill>
          </a:endParaRPr>
        </a:p>
      </dsp:txBody>
      <dsp:txXfrm rot="-5400000">
        <a:off x="10841079" y="2172023"/>
        <a:ext cx="348571" cy="347635"/>
      </dsp:txXfrm>
    </dsp:sp>
    <dsp:sp modelId="{66E0BB6B-6E37-43E3-BDA6-0D5E69A2C72A}">
      <dsp:nvSpPr>
        <dsp:cNvPr id="0" name=""/>
        <dsp:cNvSpPr/>
      </dsp:nvSpPr>
      <dsp:spPr>
        <a:xfrm>
          <a:off x="9844087" y="2902900"/>
          <a:ext cx="2342554" cy="1405532"/>
        </a:xfrm>
        <a:prstGeom prst="roundRect">
          <a:avLst>
            <a:gd name="adj" fmla="val 10000"/>
          </a:avLst>
        </a:prstGeom>
        <a:solidFill>
          <a:srgbClr val="8D8DF3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Add HTML </a:t>
          </a:r>
          <a:r>
            <a:rPr lang="en-US" sz="2000" b="1" kern="1200" dirty="0" smtClean="0">
              <a:solidFill>
                <a:schemeClr val="bg1"/>
              </a:solidFill>
            </a:rPr>
            <a:t>template</a:t>
          </a:r>
          <a:r>
            <a:rPr lang="en-US" sz="2000" kern="1200" dirty="0" smtClean="0">
              <a:solidFill>
                <a:schemeClr val="bg1"/>
              </a:solidFill>
            </a:rPr>
            <a:t> to the selected element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9885254" y="2944067"/>
        <a:ext cx="2260220" cy="1323198"/>
      </dsp:txXfrm>
    </dsp:sp>
    <dsp:sp modelId="{47C8E78D-DCB6-4417-BEE0-567B26CEC92A}">
      <dsp:nvSpPr>
        <dsp:cNvPr id="0" name=""/>
        <dsp:cNvSpPr/>
      </dsp:nvSpPr>
      <dsp:spPr>
        <a:xfrm rot="10800000">
          <a:off x="9141321" y="3315190"/>
          <a:ext cx="496621" cy="58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3864123"/>
            <a:satOff val="-379"/>
            <a:lumOff val="-20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solidFill>
              <a:schemeClr val="bg1"/>
            </a:solidFill>
          </a:endParaRPr>
        </a:p>
      </dsp:txBody>
      <dsp:txXfrm rot="10800000">
        <a:off x="9290307" y="3431381"/>
        <a:ext cx="347635" cy="348571"/>
      </dsp:txXfrm>
    </dsp:sp>
    <dsp:sp modelId="{A62FEB2D-7743-4727-A94C-B8D6A649EDE3}">
      <dsp:nvSpPr>
        <dsp:cNvPr id="0" name=""/>
        <dsp:cNvSpPr/>
      </dsp:nvSpPr>
      <dsp:spPr>
        <a:xfrm>
          <a:off x="6564510" y="2902900"/>
          <a:ext cx="2342554" cy="1405532"/>
        </a:xfrm>
        <a:prstGeom prst="roundRect">
          <a:avLst>
            <a:gd name="adj" fmla="val 10000"/>
          </a:avLst>
        </a:prstGeom>
        <a:solidFill>
          <a:srgbClr val="FFC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Bind data to HTML output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6605677" y="2944067"/>
        <a:ext cx="2260220" cy="1323198"/>
      </dsp:txXfrm>
    </dsp:sp>
    <dsp:sp modelId="{8E607915-C6DB-4AFA-81E4-989BA3E15DC8}">
      <dsp:nvSpPr>
        <dsp:cNvPr id="0" name=""/>
        <dsp:cNvSpPr/>
      </dsp:nvSpPr>
      <dsp:spPr>
        <a:xfrm rot="10800000">
          <a:off x="5861744" y="3315190"/>
          <a:ext cx="496621" cy="58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7330153"/>
            <a:satOff val="-473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6010730" y="3431381"/>
        <a:ext cx="347635" cy="348571"/>
      </dsp:txXfrm>
    </dsp:sp>
    <dsp:sp modelId="{8B39564A-B84D-4DE6-8D71-753F9328373A}">
      <dsp:nvSpPr>
        <dsp:cNvPr id="0" name=""/>
        <dsp:cNvSpPr/>
      </dsp:nvSpPr>
      <dsp:spPr>
        <a:xfrm>
          <a:off x="3284934" y="2902900"/>
          <a:ext cx="2342554" cy="1405532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Add </a:t>
          </a:r>
          <a:r>
            <a:rPr lang="en-US" sz="2000" kern="1200" dirty="0" err="1" smtClean="0">
              <a:solidFill>
                <a:schemeClr val="bg1"/>
              </a:solidFill>
            </a:rPr>
            <a:t>js</a:t>
          </a:r>
          <a:r>
            <a:rPr lang="en-US" sz="2000" kern="1200" dirty="0" smtClean="0">
              <a:solidFill>
                <a:schemeClr val="bg1"/>
              </a:solidFill>
            </a:rPr>
            <a:t> functions to the component</a:t>
          </a:r>
        </a:p>
      </dsp:txBody>
      <dsp:txXfrm>
        <a:off x="3326101" y="2944067"/>
        <a:ext cx="2260220" cy="1323198"/>
      </dsp:txXfrm>
    </dsp:sp>
    <dsp:sp modelId="{EC529CEB-45AD-4499-8345-82C609247581}">
      <dsp:nvSpPr>
        <dsp:cNvPr id="0" name=""/>
        <dsp:cNvSpPr/>
      </dsp:nvSpPr>
      <dsp:spPr>
        <a:xfrm rot="10800000">
          <a:off x="2582167" y="3315190"/>
          <a:ext cx="496621" cy="58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20796183"/>
            <a:satOff val="-568"/>
            <a:lumOff val="-313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731153" y="3431381"/>
        <a:ext cx="347635" cy="348571"/>
      </dsp:txXfrm>
    </dsp:sp>
    <dsp:sp modelId="{3A93235E-2AD4-4349-8E77-CDC0DA60C485}">
      <dsp:nvSpPr>
        <dsp:cNvPr id="0" name=""/>
        <dsp:cNvSpPr/>
      </dsp:nvSpPr>
      <dsp:spPr>
        <a:xfrm>
          <a:off x="5357" y="2902900"/>
          <a:ext cx="2342554" cy="1405532"/>
        </a:xfrm>
        <a:prstGeom prst="roundRect">
          <a:avLst>
            <a:gd name="adj" fmla="val 10000"/>
          </a:avLst>
        </a:prstGeom>
        <a:solidFill>
          <a:srgbClr val="F49AA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Generate Output</a:t>
          </a:r>
        </a:p>
      </dsp:txBody>
      <dsp:txXfrm>
        <a:off x="46524" y="2944067"/>
        <a:ext cx="2260220" cy="13231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B7126-6BAA-4C70-AB9F-558F84F04F11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968CE-C505-4D24-8F4A-2019E807E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05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968CE-C505-4D24-8F4A-2019E807ED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26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968CE-C505-4D24-8F4A-2019E807ED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77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968CE-C505-4D24-8F4A-2019E807ED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2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0BE4-544B-4581-BACA-2247B064F8D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661-9F8F-4FDC-882F-2F33EA811C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0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0BE4-544B-4581-BACA-2247B064F8D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661-9F8F-4FDC-882F-2F33EA811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8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0BE4-544B-4581-BACA-2247B064F8D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661-9F8F-4FDC-882F-2F33EA811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12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0BE4-544B-4581-BACA-2247B064F8D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661-9F8F-4FDC-882F-2F33EA811C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569" y="2435957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43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0BE4-544B-4581-BACA-2247B064F8D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661-9F8F-4FDC-882F-2F33EA811C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58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0BE4-544B-4581-BACA-2247B064F8D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661-9F8F-4FDC-882F-2F33EA811C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271688" cy="4546813"/>
          </a:xfrm>
        </p:spPr>
        <p:txBody>
          <a:bodyPr anchor="t" anchorCtr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2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0BE4-544B-4581-BACA-2247B064F8D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661-9F8F-4FDC-882F-2F33EA811C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5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0BE4-544B-4581-BACA-2247B064F8D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661-9F8F-4FDC-882F-2F33EA811C4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8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0BE4-544B-4581-BACA-2247B064F8D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661-9F8F-4FDC-882F-2F33EA811C4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9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0BE4-544B-4581-BACA-2247B064F8D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661-9F8F-4FDC-882F-2F33EA811C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7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0BE4-544B-4581-BACA-2247B064F8D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661-9F8F-4FDC-882F-2F33EA811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0BE4-544B-4581-BACA-2247B064F8D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661-9F8F-4FDC-882F-2F33EA811C4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69" y="446086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2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2FE0BE4-544B-4581-BACA-2247B064F8D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7EBD661-9F8F-4FDC-882F-2F33EA811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6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2FE0BE4-544B-4581-BACA-2247B064F8D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7EBD661-9F8F-4FDC-882F-2F33EA811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9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2 Building a Web Application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238" y="5498334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5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ln/>
                <a:solidFill>
                  <a:schemeClr val="tx1"/>
                </a:solidFill>
              </a:rPr>
              <a:t>App.module.ts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5999" y="494308"/>
            <a:ext cx="22365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7030A0"/>
                </a:solidFill>
              </a:rPr>
              <a:t>Step </a:t>
            </a:r>
            <a:r>
              <a:rPr lang="en-US" sz="5400" b="1" dirty="0" smtClean="0">
                <a:ln/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4412" y="2353322"/>
            <a:ext cx="1091030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'@angular/platform-browser'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NgModule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app.component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NgModule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declarations: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[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],</a:t>
            </a:r>
          </a:p>
          <a:p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[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],</a:t>
            </a:r>
          </a:p>
          <a:p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providers: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[],</a:t>
            </a:r>
          </a:p>
          <a:p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bootstrap: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68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ln/>
                <a:solidFill>
                  <a:schemeClr val="tx1"/>
                </a:solidFill>
              </a:rPr>
              <a:t>App.module.ts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5999" y="494308"/>
            <a:ext cx="22365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7030A0"/>
                </a:solidFill>
              </a:rPr>
              <a:t>Step </a:t>
            </a:r>
            <a:r>
              <a:rPr lang="en-US" sz="5400" b="1" dirty="0" smtClean="0">
                <a:ln/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3" name="Rectangle 2"/>
          <p:cNvSpPr/>
          <p:nvPr/>
        </p:nvSpPr>
        <p:spPr>
          <a:xfrm>
            <a:off x="236571" y="1781087"/>
            <a:ext cx="556321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NgModule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declarations: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[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],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[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],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providers: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[],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bootstrap: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5346" y="2299149"/>
            <a:ext cx="4778062" cy="5022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Components, directives, pipes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544552" y="3261934"/>
            <a:ext cx="4788856" cy="842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2000" dirty="0" smtClean="0">
                <a:solidFill>
                  <a:schemeClr val="bg1"/>
                </a:solidFill>
              </a:rPr>
              <a:t>Import other dependent modules.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i.e. other modules used in the current module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44552" y="4420549"/>
            <a:ext cx="4788856" cy="6129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2000" dirty="0" smtClean="0">
                <a:solidFill>
                  <a:schemeClr val="bg1"/>
                </a:solidFill>
              </a:rPr>
              <a:t>Provide services to app root injector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2" idx="1"/>
          </p:cNvCxnSpPr>
          <p:nvPr/>
        </p:nvCxnSpPr>
        <p:spPr>
          <a:xfrm flipH="1">
            <a:off x="5473148" y="2550287"/>
            <a:ext cx="1082198" cy="39503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1"/>
          </p:cNvCxnSpPr>
          <p:nvPr/>
        </p:nvCxnSpPr>
        <p:spPr>
          <a:xfrm flipH="1">
            <a:off x="4903304" y="3682936"/>
            <a:ext cx="1641248" cy="3158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1"/>
          </p:cNvCxnSpPr>
          <p:nvPr/>
        </p:nvCxnSpPr>
        <p:spPr>
          <a:xfrm flipH="1" flipV="1">
            <a:off x="2729948" y="4564447"/>
            <a:ext cx="3814604" cy="1625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12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Main.ts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10000" y="2365368"/>
            <a:ext cx="1138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enableProdMode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platformBrowserDynamic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'@angular/platform-browser-dynamic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AppModule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'./app/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app.module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environment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'./environments/environment'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environment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enableProdMode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();}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platformBrowserDynamic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bootstrapModule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AppModule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68316" y="3501886"/>
            <a:ext cx="641684" cy="417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1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Open the Integrated terminal from the View menu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Launch the serve :  </a:t>
            </a:r>
            <a:r>
              <a:rPr lang="en-US" b="1" dirty="0" smtClean="0">
                <a:solidFill>
                  <a:srgbClr val="FFC000"/>
                </a:solidFill>
              </a:rPr>
              <a:t>ng serve</a:t>
            </a:r>
          </a:p>
          <a:p>
            <a:pPr>
              <a:lnSpc>
                <a:spcPct val="150000"/>
              </a:lnSpc>
            </a:pPr>
            <a:r>
              <a:rPr lang="en-US" dirty="0"/>
              <a:t>Wait for </a:t>
            </a:r>
            <a:r>
              <a:rPr lang="en-US" b="1" dirty="0" err="1">
                <a:solidFill>
                  <a:srgbClr val="FFC000"/>
                </a:solidFill>
              </a:rPr>
              <a:t>webpack</a:t>
            </a:r>
            <a:r>
              <a:rPr lang="en-US" b="1" dirty="0">
                <a:solidFill>
                  <a:srgbClr val="FFC000"/>
                </a:solidFill>
              </a:rPr>
              <a:t>: Compiled successfully.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Open a browser and check : localhost:4200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05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HTML Template files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templateURL</a:t>
            </a:r>
            <a:r>
              <a:rPr lang="en-US" dirty="0" smtClean="0"/>
              <a:t>, and properties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4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smtClean="0"/>
              <a:t>the Home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6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to Part 3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1108199" y="5228270"/>
            <a:ext cx="5180306" cy="1033107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Directives, Pipes , and Data-binding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236" y="2844538"/>
            <a:ext cx="38290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4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Project Structure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868" r="55210"/>
          <a:stretch/>
        </p:blipFill>
        <p:spPr>
          <a:xfrm>
            <a:off x="4903089" y="459736"/>
            <a:ext cx="3260185" cy="629590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0176" t="21409" r="57936" b="9375"/>
          <a:stretch/>
        </p:blipFill>
        <p:spPr>
          <a:xfrm>
            <a:off x="978243" y="2388358"/>
            <a:ext cx="3737347" cy="43672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10804" r="51959" b="17489"/>
          <a:stretch/>
        </p:blipFill>
        <p:spPr>
          <a:xfrm>
            <a:off x="8445679" y="350554"/>
            <a:ext cx="3732193" cy="640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4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Transpiling</a:t>
            </a:r>
            <a:endParaRPr lang="en-US" sz="32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784902767"/>
              </p:ext>
            </p:extLst>
          </p:nvPr>
        </p:nvGraphicFramePr>
        <p:xfrm>
          <a:off x="4735772" y="1310185"/>
          <a:ext cx="7456227" cy="5431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1" y="5351556"/>
            <a:ext cx="2409825" cy="1095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1" y="2559596"/>
            <a:ext cx="2019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5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3110" y="2790788"/>
            <a:ext cx="2614411" cy="1223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Index.html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98535" y="682580"/>
            <a:ext cx="2305319" cy="7984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App component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7598532" y="1867436"/>
            <a:ext cx="2305319" cy="7984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Comp2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5100034" y="1293541"/>
            <a:ext cx="1931831" cy="137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App module</a:t>
            </a:r>
          </a:p>
        </p:txBody>
      </p:sp>
      <p:sp>
        <p:nvSpPr>
          <p:cNvPr id="9" name="Rectangle 8"/>
          <p:cNvSpPr/>
          <p:nvPr/>
        </p:nvSpPr>
        <p:spPr>
          <a:xfrm>
            <a:off x="7598531" y="4014281"/>
            <a:ext cx="2305319" cy="6800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Comp3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7598531" y="5002331"/>
            <a:ext cx="2305319" cy="6800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Comp4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5422001" y="3852770"/>
            <a:ext cx="1275009" cy="1683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M2</a:t>
            </a:r>
            <a:endParaRPr lang="en-US" sz="2800" dirty="0"/>
          </a:p>
        </p:txBody>
      </p:sp>
      <p:cxnSp>
        <p:nvCxnSpPr>
          <p:cNvPr id="13" name="Straight Arrow Connector 12"/>
          <p:cNvCxnSpPr>
            <a:stCxn id="5" idx="3"/>
            <a:endCxn id="8" idx="1"/>
          </p:cNvCxnSpPr>
          <p:nvPr/>
        </p:nvCxnSpPr>
        <p:spPr>
          <a:xfrm flipV="1">
            <a:off x="3187521" y="1979734"/>
            <a:ext cx="1912513" cy="14228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6" idx="1"/>
          </p:cNvCxnSpPr>
          <p:nvPr/>
        </p:nvCxnSpPr>
        <p:spPr>
          <a:xfrm flipV="1">
            <a:off x="7031865" y="1081825"/>
            <a:ext cx="566670" cy="89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 flipH="1">
            <a:off x="8751192" y="1481070"/>
            <a:ext cx="3" cy="38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1" idx="0"/>
          </p:cNvCxnSpPr>
          <p:nvPr/>
        </p:nvCxnSpPr>
        <p:spPr>
          <a:xfrm flipH="1">
            <a:off x="6059506" y="2665927"/>
            <a:ext cx="6444" cy="1186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3"/>
            <a:endCxn id="9" idx="3"/>
          </p:cNvCxnSpPr>
          <p:nvPr/>
        </p:nvCxnSpPr>
        <p:spPr>
          <a:xfrm flipH="1">
            <a:off x="9903850" y="1081825"/>
            <a:ext cx="4" cy="3272498"/>
          </a:xfrm>
          <a:prstGeom prst="bentConnector3">
            <a:avLst>
              <a:gd name="adj1" fmla="val -5715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3"/>
            <a:endCxn id="9" idx="1"/>
          </p:cNvCxnSpPr>
          <p:nvPr/>
        </p:nvCxnSpPr>
        <p:spPr>
          <a:xfrm flipV="1">
            <a:off x="6697010" y="4354323"/>
            <a:ext cx="901521" cy="340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431932" y="569522"/>
            <a:ext cx="160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&lt;&lt;module&gt;&gt;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461847" y="128370"/>
            <a:ext cx="2334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&lt;&lt; Components &gt;&gt;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8" idx="3"/>
            <a:endCxn id="7" idx="1"/>
          </p:cNvCxnSpPr>
          <p:nvPr/>
        </p:nvCxnSpPr>
        <p:spPr>
          <a:xfrm>
            <a:off x="7031865" y="1979734"/>
            <a:ext cx="566667" cy="286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3"/>
            <a:endCxn id="10" idx="1"/>
          </p:cNvCxnSpPr>
          <p:nvPr/>
        </p:nvCxnSpPr>
        <p:spPr>
          <a:xfrm>
            <a:off x="6697010" y="4694364"/>
            <a:ext cx="901521" cy="648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739425" y="3239822"/>
            <a:ext cx="7186412" cy="336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4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82248" y="1028818"/>
            <a:ext cx="2305319" cy="47408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Comp1</a:t>
            </a:r>
            <a:endParaRPr lang="en-US" sz="2800" dirty="0"/>
          </a:p>
        </p:txBody>
      </p:sp>
      <p:sp>
        <p:nvSpPr>
          <p:cNvPr id="3" name="Folded Corner 2"/>
          <p:cNvSpPr/>
          <p:nvPr/>
        </p:nvSpPr>
        <p:spPr>
          <a:xfrm>
            <a:off x="10525522" y="1011934"/>
            <a:ext cx="1233517" cy="67480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HTML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856879" y="4086634"/>
            <a:ext cx="2305319" cy="7984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app-component</a:t>
            </a:r>
            <a:endParaRPr lang="en-US" sz="2800" dirty="0"/>
          </a:p>
        </p:txBody>
      </p:sp>
      <p:sp>
        <p:nvSpPr>
          <p:cNvPr id="5" name="Folded Corner 4"/>
          <p:cNvSpPr/>
          <p:nvPr/>
        </p:nvSpPr>
        <p:spPr>
          <a:xfrm>
            <a:off x="4201076" y="2799493"/>
            <a:ext cx="1616927" cy="534944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HTML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82248" y="2136846"/>
            <a:ext cx="2305319" cy="47408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Comp2</a:t>
            </a:r>
            <a:endParaRPr lang="en-US" sz="2800" dirty="0"/>
          </a:p>
        </p:txBody>
      </p:sp>
      <p:sp>
        <p:nvSpPr>
          <p:cNvPr id="7" name="Folded Corner 6"/>
          <p:cNvSpPr/>
          <p:nvPr/>
        </p:nvSpPr>
        <p:spPr>
          <a:xfrm>
            <a:off x="10525522" y="2119962"/>
            <a:ext cx="1233517" cy="67480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HTML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7717274" y="3428712"/>
            <a:ext cx="2305319" cy="47408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Comp3</a:t>
            </a:r>
            <a:endParaRPr lang="en-US" sz="2800" dirty="0"/>
          </a:p>
        </p:txBody>
      </p:sp>
      <p:sp>
        <p:nvSpPr>
          <p:cNvPr id="9" name="Folded Corner 8"/>
          <p:cNvSpPr/>
          <p:nvPr/>
        </p:nvSpPr>
        <p:spPr>
          <a:xfrm>
            <a:off x="10560548" y="3411828"/>
            <a:ext cx="1233517" cy="67480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HTML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7717274" y="4667374"/>
            <a:ext cx="2305319" cy="47408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Comp4</a:t>
            </a:r>
            <a:endParaRPr lang="en-US" sz="2800" dirty="0"/>
          </a:p>
        </p:txBody>
      </p:sp>
      <p:sp>
        <p:nvSpPr>
          <p:cNvPr id="11" name="Folded Corner 10"/>
          <p:cNvSpPr/>
          <p:nvPr/>
        </p:nvSpPr>
        <p:spPr>
          <a:xfrm>
            <a:off x="10560548" y="4650490"/>
            <a:ext cx="1233517" cy="67480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HTML</a:t>
            </a:r>
            <a:endParaRPr lang="en-US" sz="2800" dirty="0"/>
          </a:p>
        </p:txBody>
      </p:sp>
      <p:cxnSp>
        <p:nvCxnSpPr>
          <p:cNvPr id="13" name="Straight Arrow Connector 12"/>
          <p:cNvCxnSpPr>
            <a:stCxn id="5" idx="3"/>
            <a:endCxn id="2" idx="1"/>
          </p:cNvCxnSpPr>
          <p:nvPr/>
        </p:nvCxnSpPr>
        <p:spPr>
          <a:xfrm flipV="1">
            <a:off x="5818003" y="1265860"/>
            <a:ext cx="1864245" cy="1801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 flipV="1">
            <a:off x="5818003" y="2373888"/>
            <a:ext cx="1864245" cy="693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8" idx="1"/>
          </p:cNvCxnSpPr>
          <p:nvPr/>
        </p:nvCxnSpPr>
        <p:spPr>
          <a:xfrm>
            <a:off x="5818003" y="3066965"/>
            <a:ext cx="1899271" cy="598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10" idx="1"/>
          </p:cNvCxnSpPr>
          <p:nvPr/>
        </p:nvCxnSpPr>
        <p:spPr>
          <a:xfrm>
            <a:off x="5818003" y="3066965"/>
            <a:ext cx="1899271" cy="183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0"/>
            <a:endCxn id="5" idx="2"/>
          </p:cNvCxnSpPr>
          <p:nvPr/>
        </p:nvCxnSpPr>
        <p:spPr>
          <a:xfrm flipV="1">
            <a:off x="5009539" y="3334437"/>
            <a:ext cx="1" cy="7521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3577" y="283170"/>
            <a:ext cx="58400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&lt;app-news [type]=‘</a:t>
            </a:r>
            <a:r>
              <a:rPr lang="en-US" sz="2800" dirty="0" err="1" smtClean="0"/>
              <a:t>corp</a:t>
            </a:r>
            <a:r>
              <a:rPr lang="en-US" sz="2800" dirty="0" smtClean="0"/>
              <a:t>’&gt; </a:t>
            </a:r>
          </a:p>
          <a:p>
            <a:r>
              <a:rPr lang="en-US" sz="2800" dirty="0" smtClean="0"/>
              <a:t>&lt;/app-news</a:t>
            </a:r>
            <a:r>
              <a:rPr lang="en-US" sz="2800" dirty="0"/>
              <a:t>&gt;</a:t>
            </a:r>
          </a:p>
          <a:p>
            <a:r>
              <a:rPr lang="en-US" sz="2800" dirty="0" smtClean="0"/>
              <a:t>&lt;app-about&gt; </a:t>
            </a:r>
            <a:r>
              <a:rPr lang="en-US" sz="2800" dirty="0"/>
              <a:t>&lt;/</a:t>
            </a:r>
            <a:r>
              <a:rPr lang="en-US" sz="2800" dirty="0" smtClean="0"/>
              <a:t>app-about&gt;</a:t>
            </a:r>
            <a:endParaRPr lang="en-US" sz="2800" dirty="0"/>
          </a:p>
          <a:p>
            <a:r>
              <a:rPr lang="en-US" sz="2800" dirty="0"/>
              <a:t>&lt;</a:t>
            </a:r>
            <a:r>
              <a:rPr lang="en-US" sz="2800" dirty="0" smtClean="0"/>
              <a:t>app-contact&gt; </a:t>
            </a:r>
            <a:r>
              <a:rPr lang="en-US" sz="2800" dirty="0"/>
              <a:t>&lt;/</a:t>
            </a:r>
            <a:r>
              <a:rPr lang="en-US" sz="2800" dirty="0" smtClean="0"/>
              <a:t>app-contact&gt;</a:t>
            </a:r>
          </a:p>
          <a:p>
            <a:r>
              <a:rPr lang="en-US" sz="2800" dirty="0"/>
              <a:t>&lt;</a:t>
            </a:r>
            <a:r>
              <a:rPr lang="en-US" sz="2800" dirty="0" smtClean="0"/>
              <a:t>app-news </a:t>
            </a:r>
            <a:r>
              <a:rPr lang="en-US" sz="2800" dirty="0"/>
              <a:t>[type</a:t>
            </a:r>
            <a:r>
              <a:rPr lang="en-US" sz="2800" dirty="0" smtClean="0"/>
              <a:t>]=‘</a:t>
            </a:r>
            <a:r>
              <a:rPr lang="en-US" sz="2800" dirty="0" err="1" smtClean="0"/>
              <a:t>chennai</a:t>
            </a:r>
            <a:r>
              <a:rPr lang="en-US" sz="2800" dirty="0" smtClean="0"/>
              <a:t>’&gt; </a:t>
            </a:r>
          </a:p>
          <a:p>
            <a:r>
              <a:rPr lang="en-US" sz="2800" dirty="0" smtClean="0"/>
              <a:t>&lt;/</a:t>
            </a:r>
            <a:r>
              <a:rPr lang="en-US" sz="2800" dirty="0"/>
              <a:t>app-news</a:t>
            </a:r>
            <a:r>
              <a:rPr lang="en-US" sz="2800" dirty="0" smtClean="0"/>
              <a:t>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571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Page Execution Path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684763564"/>
              </p:ext>
            </p:extLst>
          </p:nvPr>
        </p:nvGraphicFramePr>
        <p:xfrm>
          <a:off x="0" y="1989220"/>
          <a:ext cx="12192000" cy="4868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818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look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745790"/>
              </p:ext>
            </p:extLst>
          </p:nvPr>
        </p:nvGraphicFramePr>
        <p:xfrm>
          <a:off x="0" y="2197769"/>
          <a:ext cx="12609096" cy="4571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174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Hello </a:t>
            </a:r>
            <a:r>
              <a:rPr lang="en-US" sz="3200" dirty="0" smtClean="0"/>
              <a:t>World Demo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55633" y="446088"/>
            <a:ext cx="7143862" cy="624347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Open </a:t>
            </a:r>
            <a:r>
              <a:rPr lang="en-US" sz="2400" b="1" dirty="0" err="1">
                <a:solidFill>
                  <a:srgbClr val="00B0F0"/>
                </a:solidFill>
              </a:rPr>
              <a:t>app.component.ts</a:t>
            </a:r>
            <a:r>
              <a:rPr lang="en-US" sz="2400" dirty="0"/>
              <a:t> </a:t>
            </a:r>
            <a:r>
              <a:rPr lang="en-US" sz="2400" dirty="0" smtClean="0"/>
              <a:t>from </a:t>
            </a:r>
            <a:r>
              <a:rPr lang="en-US" sz="2400" dirty="0" err="1" smtClean="0"/>
              <a:t>src</a:t>
            </a:r>
            <a:r>
              <a:rPr lang="en-US" sz="2400" dirty="0" smtClean="0"/>
              <a:t>\app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import { </a:t>
            </a:r>
            <a:r>
              <a:rPr lang="en-US" sz="2400" dirty="0">
                <a:solidFill>
                  <a:srgbClr val="00B0F0"/>
                </a:solidFill>
              </a:rPr>
              <a:t>Component</a:t>
            </a:r>
            <a:r>
              <a:rPr lang="en-US" sz="2400" dirty="0"/>
              <a:t> } from '@</a:t>
            </a:r>
            <a:r>
              <a:rPr lang="en-US" sz="2400" dirty="0">
                <a:solidFill>
                  <a:srgbClr val="00B0F0"/>
                </a:solidFill>
              </a:rPr>
              <a:t>angular/core</a:t>
            </a:r>
            <a:r>
              <a:rPr lang="en-US" sz="2400" dirty="0" smtClean="0"/>
              <a:t>';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Define </a:t>
            </a:r>
            <a:r>
              <a:rPr lang="en-US" sz="2400" dirty="0"/>
              <a:t>a class for the component and export the component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Then decorator the class with </a:t>
            </a:r>
            <a:r>
              <a:rPr lang="en-US" sz="2400" dirty="0" smtClean="0">
                <a:solidFill>
                  <a:srgbClr val="00B0F0"/>
                </a:solidFill>
              </a:rPr>
              <a:t>@Component</a:t>
            </a:r>
            <a:r>
              <a:rPr lang="en-US" sz="2400" dirty="0" smtClean="0"/>
              <a:t>({ … }) directive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Inside the component decorator add a reference to the html element &lt;</a:t>
            </a:r>
            <a:r>
              <a:rPr lang="en-US" sz="2400" b="1" dirty="0" smtClean="0">
                <a:solidFill>
                  <a:schemeClr val="accent4"/>
                </a:solidFill>
              </a:rPr>
              <a:t>app-root&gt;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Then add the html template to be added to the &lt;app-root&gt;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1338796" y="3809092"/>
            <a:ext cx="2624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Step </a:t>
            </a:r>
            <a:r>
              <a:rPr lang="en-US" sz="5400" b="1" dirty="0" smtClean="0">
                <a:ln/>
                <a:solidFill>
                  <a:schemeClr val="accent4"/>
                </a:solidFill>
              </a:rPr>
              <a:t>1 :</a:t>
            </a:r>
            <a:endParaRPr lang="en-US" sz="5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59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app.component.ts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8568" y="2240067"/>
            <a:ext cx="1063591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</a:t>
            </a:r>
            <a:r>
              <a:rPr lang="en-US" sz="2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selector: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'app-root</a:t>
            </a:r>
            <a:r>
              <a:rPr lang="en-US" sz="2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// should follow kebab style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template</a:t>
            </a:r>
            <a:r>
              <a:rPr lang="en-US" sz="2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`&lt;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div&gt;HelloWorld&lt;/div</a:t>
            </a:r>
            <a:r>
              <a:rPr lang="en-US" sz="2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&gt;`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styleUrls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'./app.component.css'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AppComponent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'app'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77974" y="3855894"/>
            <a:ext cx="22365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Step </a:t>
            </a:r>
            <a:r>
              <a:rPr lang="en-US" sz="5400" b="1" dirty="0" smtClean="0">
                <a:ln/>
                <a:solidFill>
                  <a:schemeClr val="accent4"/>
                </a:solidFill>
              </a:rPr>
              <a:t>1</a:t>
            </a:r>
            <a:endParaRPr lang="en-US" sz="5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75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2668</TotalTime>
  <Words>450</Words>
  <Application>Microsoft Office PowerPoint</Application>
  <PresentationFormat>Widescreen</PresentationFormat>
  <Paragraphs>117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Century Gothic</vt:lpstr>
      <vt:lpstr>Consolas</vt:lpstr>
      <vt:lpstr>Wingdings 2</vt:lpstr>
      <vt:lpstr>Quotable</vt:lpstr>
      <vt:lpstr>Angular 4</vt:lpstr>
      <vt:lpstr>Angular Project Structure</vt:lpstr>
      <vt:lpstr>Transpiling</vt:lpstr>
      <vt:lpstr>PowerPoint Presentation</vt:lpstr>
      <vt:lpstr>PowerPoint Presentation</vt:lpstr>
      <vt:lpstr>The Page Execution Path</vt:lpstr>
      <vt:lpstr>First look</vt:lpstr>
      <vt:lpstr>Hello World Demo</vt:lpstr>
      <vt:lpstr>app.component.ts</vt:lpstr>
      <vt:lpstr>App.module.ts</vt:lpstr>
      <vt:lpstr>App.module.ts</vt:lpstr>
      <vt:lpstr>Main.ts</vt:lpstr>
      <vt:lpstr>Executing the application</vt:lpstr>
      <vt:lpstr>Using HTML Template files</vt:lpstr>
      <vt:lpstr>Building the Home</vt:lpstr>
      <vt:lpstr>Over to Part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4</dc:title>
  <dc:creator>Venkatakrishnan B</dc:creator>
  <cp:lastModifiedBy>Venkatakrishnan B</cp:lastModifiedBy>
  <cp:revision>99</cp:revision>
  <dcterms:created xsi:type="dcterms:W3CDTF">2017-08-06T18:24:12Z</dcterms:created>
  <dcterms:modified xsi:type="dcterms:W3CDTF">2018-03-16T06:24:08Z</dcterms:modified>
</cp:coreProperties>
</file>