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5" r:id="rId2"/>
  </p:sldMasterIdLst>
  <p:notesMasterIdLst>
    <p:notesMasterId r:id="rId19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65" r:id="rId15"/>
    <p:sldId id="268" r:id="rId16"/>
    <p:sldId id="27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84381" autoAdjust="0"/>
  </p:normalViewPr>
  <p:slideViewPr>
    <p:cSldViewPr snapToGrid="0">
      <p:cViewPr>
        <p:scale>
          <a:sx n="100" d="100"/>
          <a:sy n="100" d="100"/>
        </p:scale>
        <p:origin x="72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C77A87-754E-4899-9BF8-CDB813282BBD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C5A02BD-99B4-4B50-A099-79FFC9EEDFCD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400" b="1" dirty="0" smtClean="0">
              <a:solidFill>
                <a:schemeClr val="bg1"/>
              </a:solidFill>
            </a:rPr>
            <a:t>Directives</a:t>
          </a:r>
          <a:endParaRPr lang="en-US" sz="2400" b="1" dirty="0">
            <a:solidFill>
              <a:schemeClr val="bg1"/>
            </a:solidFill>
          </a:endParaRPr>
        </a:p>
      </dgm:t>
    </dgm:pt>
    <dgm:pt modelId="{CF53F62B-1976-4D68-8801-17E9889D0ED5}" type="parTrans" cxnId="{79E5D07B-8C57-4862-9682-C0FDF50DE698}">
      <dgm:prSet/>
      <dgm:spPr/>
      <dgm:t>
        <a:bodyPr/>
        <a:lstStyle/>
        <a:p>
          <a:endParaRPr lang="en-US"/>
        </a:p>
      </dgm:t>
    </dgm:pt>
    <dgm:pt modelId="{2D2C4FCA-019F-47EB-BB15-E58044294BA5}" type="sibTrans" cxnId="{79E5D07B-8C57-4862-9682-C0FDF50DE698}">
      <dgm:prSet/>
      <dgm:spPr/>
      <dgm:t>
        <a:bodyPr/>
        <a:lstStyle/>
        <a:p>
          <a:endParaRPr lang="en-US"/>
        </a:p>
      </dgm:t>
    </dgm:pt>
    <dgm:pt modelId="{74C43370-F7FF-4E54-8126-FC0FBC6F4514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sz="2400" dirty="0" smtClean="0"/>
            <a:t>Component</a:t>
          </a:r>
          <a:endParaRPr lang="en-US" sz="2400" dirty="0"/>
        </a:p>
      </dgm:t>
    </dgm:pt>
    <dgm:pt modelId="{D4A9D4B6-FADE-4D91-96D6-72B167F9ED55}" type="parTrans" cxnId="{E2ED7FDA-74DC-499A-B691-ED34AA4B7C3D}">
      <dgm:prSet/>
      <dgm:spPr/>
      <dgm:t>
        <a:bodyPr/>
        <a:lstStyle/>
        <a:p>
          <a:endParaRPr lang="en-US"/>
        </a:p>
      </dgm:t>
    </dgm:pt>
    <dgm:pt modelId="{1A9E2A53-A5A3-4075-9E85-897F26DE5A86}" type="sibTrans" cxnId="{E2ED7FDA-74DC-499A-B691-ED34AA4B7C3D}">
      <dgm:prSet/>
      <dgm:spPr/>
      <dgm:t>
        <a:bodyPr/>
        <a:lstStyle/>
        <a:p>
          <a:endParaRPr lang="en-US"/>
        </a:p>
      </dgm:t>
    </dgm:pt>
    <dgm:pt modelId="{CA674ABE-E178-4BB0-A9A5-AC73DD34B3A3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sz="2400" dirty="0" smtClean="0"/>
            <a:t>Structural</a:t>
          </a:r>
          <a:endParaRPr lang="en-US" sz="2400" dirty="0"/>
        </a:p>
      </dgm:t>
    </dgm:pt>
    <dgm:pt modelId="{27547924-1258-417E-8493-4E2F5925AB9B}" type="parTrans" cxnId="{602C4C63-6BAC-44AD-9E27-E82FD0ADB561}">
      <dgm:prSet/>
      <dgm:spPr/>
      <dgm:t>
        <a:bodyPr/>
        <a:lstStyle/>
        <a:p>
          <a:endParaRPr lang="en-US"/>
        </a:p>
      </dgm:t>
    </dgm:pt>
    <dgm:pt modelId="{B507F30D-2E9F-4335-8D2C-594DA0F234F4}" type="sibTrans" cxnId="{602C4C63-6BAC-44AD-9E27-E82FD0ADB561}">
      <dgm:prSet/>
      <dgm:spPr/>
      <dgm:t>
        <a:bodyPr/>
        <a:lstStyle/>
        <a:p>
          <a:endParaRPr lang="en-US"/>
        </a:p>
      </dgm:t>
    </dgm:pt>
    <dgm:pt modelId="{EBC76EB7-9FBA-46B5-BFEF-32866307CE87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400" b="1" dirty="0" smtClean="0">
              <a:solidFill>
                <a:schemeClr val="bg1"/>
              </a:solidFill>
            </a:rPr>
            <a:t>Data-binding</a:t>
          </a:r>
          <a:endParaRPr lang="en-US" sz="2400" b="1" dirty="0">
            <a:solidFill>
              <a:schemeClr val="bg1"/>
            </a:solidFill>
          </a:endParaRPr>
        </a:p>
      </dgm:t>
    </dgm:pt>
    <dgm:pt modelId="{D18F82D8-3D3C-4BC1-A2EC-782529C15024}" type="parTrans" cxnId="{6297762F-516A-4051-844B-03A3074CD0C2}">
      <dgm:prSet/>
      <dgm:spPr/>
      <dgm:t>
        <a:bodyPr/>
        <a:lstStyle/>
        <a:p>
          <a:endParaRPr lang="en-US"/>
        </a:p>
      </dgm:t>
    </dgm:pt>
    <dgm:pt modelId="{D5C75D9D-E5D2-413A-B3D8-FC6D544AC784}" type="sibTrans" cxnId="{6297762F-516A-4051-844B-03A3074CD0C2}">
      <dgm:prSet/>
      <dgm:spPr/>
      <dgm:t>
        <a:bodyPr/>
        <a:lstStyle/>
        <a:p>
          <a:endParaRPr lang="en-US"/>
        </a:p>
      </dgm:t>
    </dgm:pt>
    <dgm:pt modelId="{DBA776C4-A55A-4F50-90CB-0C44C3D114DA}">
      <dgm:prSet phldrT="[Text]" custT="1"/>
      <dgm:spPr>
        <a:solidFill>
          <a:srgbClr val="F3F6D2">
            <a:alpha val="89804"/>
          </a:srgbClr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sz="2400" dirty="0" smtClean="0"/>
            <a:t>Interpolation</a:t>
          </a:r>
          <a:endParaRPr lang="en-US" sz="2400" dirty="0"/>
        </a:p>
      </dgm:t>
    </dgm:pt>
    <dgm:pt modelId="{510E4383-3B0D-4D95-85B6-D3EBB5CAD0DE}" type="parTrans" cxnId="{C40ACA6F-401C-462A-9FE6-902A397D56B7}">
      <dgm:prSet/>
      <dgm:spPr/>
      <dgm:t>
        <a:bodyPr/>
        <a:lstStyle/>
        <a:p>
          <a:endParaRPr lang="en-US"/>
        </a:p>
      </dgm:t>
    </dgm:pt>
    <dgm:pt modelId="{16AF817E-3538-4460-8A2F-133CBC2F7379}" type="sibTrans" cxnId="{C40ACA6F-401C-462A-9FE6-902A397D56B7}">
      <dgm:prSet/>
      <dgm:spPr/>
      <dgm:t>
        <a:bodyPr/>
        <a:lstStyle/>
        <a:p>
          <a:endParaRPr lang="en-US"/>
        </a:p>
      </dgm:t>
    </dgm:pt>
    <dgm:pt modelId="{04941C27-6CF7-4898-87B5-83FD34D954F5}">
      <dgm:prSet phldrT="[Text]" custT="1"/>
      <dgm:spPr>
        <a:solidFill>
          <a:srgbClr val="F3F6D2">
            <a:alpha val="89804"/>
          </a:srgbClr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sz="2400" dirty="0" smtClean="0"/>
            <a:t>Property Binding</a:t>
          </a:r>
          <a:endParaRPr lang="en-US" sz="2400" dirty="0"/>
        </a:p>
      </dgm:t>
    </dgm:pt>
    <dgm:pt modelId="{15E9AD52-49B6-4E6A-8E34-0E7044CB7131}" type="parTrans" cxnId="{48674C14-8F7B-4EA7-9E17-D60A3C27D034}">
      <dgm:prSet/>
      <dgm:spPr/>
      <dgm:t>
        <a:bodyPr/>
        <a:lstStyle/>
        <a:p>
          <a:endParaRPr lang="en-US"/>
        </a:p>
      </dgm:t>
    </dgm:pt>
    <dgm:pt modelId="{BDB897E8-EFFE-41D7-A51C-8290A401F861}" type="sibTrans" cxnId="{48674C14-8F7B-4EA7-9E17-D60A3C27D034}">
      <dgm:prSet/>
      <dgm:spPr/>
      <dgm:t>
        <a:bodyPr/>
        <a:lstStyle/>
        <a:p>
          <a:endParaRPr lang="en-US"/>
        </a:p>
      </dgm:t>
    </dgm:pt>
    <dgm:pt modelId="{8816E14D-3C2F-4EBD-A2CE-DDBAD2C7B31E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sz="2400" dirty="0" smtClean="0"/>
            <a:t>Attribute</a:t>
          </a:r>
          <a:endParaRPr lang="en-US" sz="2400" dirty="0"/>
        </a:p>
      </dgm:t>
    </dgm:pt>
    <dgm:pt modelId="{F42C3170-AF49-4501-A56B-684C77AA0BD4}" type="parTrans" cxnId="{799803E1-E1C3-49F5-88FC-C5832CE57303}">
      <dgm:prSet/>
      <dgm:spPr/>
      <dgm:t>
        <a:bodyPr/>
        <a:lstStyle/>
        <a:p>
          <a:endParaRPr lang="en-US"/>
        </a:p>
      </dgm:t>
    </dgm:pt>
    <dgm:pt modelId="{DAA852C2-5CD2-49C5-AC2D-BF0A81A834E9}" type="sibTrans" cxnId="{799803E1-E1C3-49F5-88FC-C5832CE57303}">
      <dgm:prSet/>
      <dgm:spPr/>
      <dgm:t>
        <a:bodyPr/>
        <a:lstStyle/>
        <a:p>
          <a:endParaRPr lang="en-US"/>
        </a:p>
      </dgm:t>
    </dgm:pt>
    <dgm:pt modelId="{FA775789-8657-4D87-A882-46FE35BDAF79}">
      <dgm:prSet phldrT="[Text]" custT="1"/>
      <dgm:spPr>
        <a:solidFill>
          <a:srgbClr val="F3F6D2">
            <a:alpha val="89804"/>
          </a:srgbClr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sz="2400" dirty="0" smtClean="0"/>
            <a:t>Event-Binding</a:t>
          </a:r>
          <a:endParaRPr lang="en-US" sz="2400" dirty="0"/>
        </a:p>
      </dgm:t>
    </dgm:pt>
    <dgm:pt modelId="{0CEE7333-DBDB-4A0E-8300-084E4A6F3D46}" type="parTrans" cxnId="{A7DD7B06-33E6-43DE-8CCA-FFBD56E86F90}">
      <dgm:prSet/>
      <dgm:spPr/>
      <dgm:t>
        <a:bodyPr/>
        <a:lstStyle/>
        <a:p>
          <a:endParaRPr lang="en-US"/>
        </a:p>
      </dgm:t>
    </dgm:pt>
    <dgm:pt modelId="{4D74EE7B-A580-46B4-9A0D-0DA775D13E43}" type="sibTrans" cxnId="{A7DD7B06-33E6-43DE-8CCA-FFBD56E86F90}">
      <dgm:prSet/>
      <dgm:spPr/>
      <dgm:t>
        <a:bodyPr/>
        <a:lstStyle/>
        <a:p>
          <a:endParaRPr lang="en-US"/>
        </a:p>
      </dgm:t>
    </dgm:pt>
    <dgm:pt modelId="{DDB3FE7B-8A28-44B6-A03F-AC9702DC1995}">
      <dgm:prSet phldrT="[Text]" custT="1"/>
      <dgm:spPr>
        <a:solidFill>
          <a:srgbClr val="F3F6D2">
            <a:alpha val="89804"/>
          </a:srgbClr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sz="2400" dirty="0" smtClean="0"/>
            <a:t>2 Way Binding</a:t>
          </a:r>
          <a:endParaRPr lang="en-US" sz="2400" dirty="0"/>
        </a:p>
      </dgm:t>
    </dgm:pt>
    <dgm:pt modelId="{278F4CDB-8649-4EF9-8878-C9BC39A73F37}" type="parTrans" cxnId="{F9CB382B-3B67-4768-8E3C-E8F7D7AF445B}">
      <dgm:prSet/>
      <dgm:spPr/>
      <dgm:t>
        <a:bodyPr/>
        <a:lstStyle/>
        <a:p>
          <a:endParaRPr lang="en-US"/>
        </a:p>
      </dgm:t>
    </dgm:pt>
    <dgm:pt modelId="{E942BE2B-6274-497B-B6E2-E759903E7CAD}" type="sibTrans" cxnId="{F9CB382B-3B67-4768-8E3C-E8F7D7AF445B}">
      <dgm:prSet/>
      <dgm:spPr/>
      <dgm:t>
        <a:bodyPr/>
        <a:lstStyle/>
        <a:p>
          <a:endParaRPr lang="en-US"/>
        </a:p>
      </dgm:t>
    </dgm:pt>
    <dgm:pt modelId="{CD952653-313E-47A2-A846-1A66EB1665DD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400" b="1" dirty="0" smtClean="0"/>
            <a:t>Pipes</a:t>
          </a:r>
          <a:endParaRPr lang="en-US" sz="2400" dirty="0"/>
        </a:p>
      </dgm:t>
    </dgm:pt>
    <dgm:pt modelId="{7C6809B2-7490-478C-A725-BC8F865E5A2B}" type="parTrans" cxnId="{0D7F61D5-AA7F-4CD0-9D78-9D3A28ED7459}">
      <dgm:prSet/>
      <dgm:spPr/>
      <dgm:t>
        <a:bodyPr/>
        <a:lstStyle/>
        <a:p>
          <a:endParaRPr lang="en-US"/>
        </a:p>
      </dgm:t>
    </dgm:pt>
    <dgm:pt modelId="{2F8E848B-7158-4FCF-9BE2-56038DCF49DD}" type="sibTrans" cxnId="{0D7F61D5-AA7F-4CD0-9D78-9D3A28ED7459}">
      <dgm:prSet/>
      <dgm:spPr/>
      <dgm:t>
        <a:bodyPr/>
        <a:lstStyle/>
        <a:p>
          <a:endParaRPr lang="en-US"/>
        </a:p>
      </dgm:t>
    </dgm:pt>
    <dgm:pt modelId="{C1003BD9-12F4-449C-8A6B-391A78728722}">
      <dgm:prSet phldrT="[Text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sz="2400" dirty="0" smtClean="0"/>
            <a:t>Currency</a:t>
          </a:r>
          <a:endParaRPr lang="en-US" sz="2400" dirty="0"/>
        </a:p>
      </dgm:t>
    </dgm:pt>
    <dgm:pt modelId="{00ED204F-149B-45EC-BC46-709252247D0D}" type="parTrans" cxnId="{E225C4B0-E4D7-4A17-AA1D-C3EB5FE1A0D8}">
      <dgm:prSet/>
      <dgm:spPr/>
      <dgm:t>
        <a:bodyPr/>
        <a:lstStyle/>
        <a:p>
          <a:endParaRPr lang="en-US"/>
        </a:p>
      </dgm:t>
    </dgm:pt>
    <dgm:pt modelId="{7475A998-E1C5-4AEC-A4F4-4560D0312BA7}" type="sibTrans" cxnId="{E225C4B0-E4D7-4A17-AA1D-C3EB5FE1A0D8}">
      <dgm:prSet/>
      <dgm:spPr/>
      <dgm:t>
        <a:bodyPr/>
        <a:lstStyle/>
        <a:p>
          <a:endParaRPr lang="en-US"/>
        </a:p>
      </dgm:t>
    </dgm:pt>
    <dgm:pt modelId="{0C434B6A-9073-4537-B1EF-CCD37978DFE6}">
      <dgm:prSet phldrT="[Text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sz="2400" dirty="0" smtClean="0"/>
            <a:t>String</a:t>
          </a:r>
          <a:endParaRPr lang="en-US" sz="2400" dirty="0"/>
        </a:p>
      </dgm:t>
    </dgm:pt>
    <dgm:pt modelId="{74C3A5D6-3000-458C-BD84-5399EE53FF28}" type="parTrans" cxnId="{9A17CDF2-29D2-409C-B043-440D0F698B96}">
      <dgm:prSet/>
      <dgm:spPr/>
      <dgm:t>
        <a:bodyPr/>
        <a:lstStyle/>
        <a:p>
          <a:endParaRPr lang="en-US"/>
        </a:p>
      </dgm:t>
    </dgm:pt>
    <dgm:pt modelId="{1B1D0075-B5CC-4E3E-BE07-A5CDDC752375}" type="sibTrans" cxnId="{9A17CDF2-29D2-409C-B043-440D0F698B96}">
      <dgm:prSet/>
      <dgm:spPr/>
      <dgm:t>
        <a:bodyPr/>
        <a:lstStyle/>
        <a:p>
          <a:endParaRPr lang="en-US"/>
        </a:p>
      </dgm:t>
    </dgm:pt>
    <dgm:pt modelId="{32761D4C-0C27-4BDD-8BE1-5426A5AEBB64}">
      <dgm:prSet phldrT="[Text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sz="2400" dirty="0" smtClean="0"/>
            <a:t>Date</a:t>
          </a:r>
          <a:endParaRPr lang="en-US" sz="2400" dirty="0"/>
        </a:p>
      </dgm:t>
    </dgm:pt>
    <dgm:pt modelId="{4F3C6017-183B-4919-A2BD-3363C69A68C6}" type="parTrans" cxnId="{954C942A-0534-4E5C-AE58-AB2C3C712BFF}">
      <dgm:prSet/>
      <dgm:spPr/>
      <dgm:t>
        <a:bodyPr/>
        <a:lstStyle/>
        <a:p>
          <a:endParaRPr lang="en-US"/>
        </a:p>
      </dgm:t>
    </dgm:pt>
    <dgm:pt modelId="{5C6D2DC7-E463-41E5-B6B2-F952F6569612}" type="sibTrans" cxnId="{954C942A-0534-4E5C-AE58-AB2C3C712BFF}">
      <dgm:prSet/>
      <dgm:spPr/>
      <dgm:t>
        <a:bodyPr/>
        <a:lstStyle/>
        <a:p>
          <a:endParaRPr lang="en-US"/>
        </a:p>
      </dgm:t>
    </dgm:pt>
    <dgm:pt modelId="{EFA8A407-BEEF-46D0-88DB-B2F9A93766B7}" type="pres">
      <dgm:prSet presAssocID="{B7C77A87-754E-4899-9BF8-CDB813282B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1B4294-4EE1-4880-BE3D-0E5D8434FC01}" type="pres">
      <dgm:prSet presAssocID="{FC5A02BD-99B4-4B50-A099-79FFC9EEDFCD}" presName="composite" presStyleCnt="0"/>
      <dgm:spPr/>
    </dgm:pt>
    <dgm:pt modelId="{F2AABBB6-57EF-4A31-95A3-A4CF7FB850BC}" type="pres">
      <dgm:prSet presAssocID="{FC5A02BD-99B4-4B50-A099-79FFC9EEDFC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CD63C-6F09-4049-9744-9D6561AB58EA}" type="pres">
      <dgm:prSet presAssocID="{FC5A02BD-99B4-4B50-A099-79FFC9EEDFC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929D8-A759-46FC-A02F-88F4FCF125A5}" type="pres">
      <dgm:prSet presAssocID="{2D2C4FCA-019F-47EB-BB15-E58044294BA5}" presName="space" presStyleCnt="0"/>
      <dgm:spPr/>
    </dgm:pt>
    <dgm:pt modelId="{9FE3C8DF-CF5A-4DEE-900A-B7B260BDD715}" type="pres">
      <dgm:prSet presAssocID="{EBC76EB7-9FBA-46B5-BFEF-32866307CE87}" presName="composite" presStyleCnt="0"/>
      <dgm:spPr/>
    </dgm:pt>
    <dgm:pt modelId="{6495967D-9240-45AC-9524-C6B19A3A9BA3}" type="pres">
      <dgm:prSet presAssocID="{EBC76EB7-9FBA-46B5-BFEF-32866307CE8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C100C-B94C-4AE9-B57D-38BF98D3260A}" type="pres">
      <dgm:prSet presAssocID="{EBC76EB7-9FBA-46B5-BFEF-32866307CE8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1738D-F13E-4C07-BC26-F46C3E970EBC}" type="pres">
      <dgm:prSet presAssocID="{D5C75D9D-E5D2-413A-B3D8-FC6D544AC784}" presName="space" presStyleCnt="0"/>
      <dgm:spPr/>
    </dgm:pt>
    <dgm:pt modelId="{BB75011D-0D2D-46AF-B0B2-6AFB2232C93C}" type="pres">
      <dgm:prSet presAssocID="{CD952653-313E-47A2-A846-1A66EB1665DD}" presName="composite" presStyleCnt="0"/>
      <dgm:spPr/>
    </dgm:pt>
    <dgm:pt modelId="{0C428430-18DA-4CAC-8725-0003E9809BD1}" type="pres">
      <dgm:prSet presAssocID="{CD952653-313E-47A2-A846-1A66EB1665D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8A207-0A8A-490F-BCDA-03DC9A96C9E9}" type="pres">
      <dgm:prSet presAssocID="{CD952653-313E-47A2-A846-1A66EB1665D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7A2F04-FE6C-414B-9725-2E393B365281}" type="presOf" srcId="{DDB3FE7B-8A28-44B6-A03F-AC9702DC1995}" destId="{AEEC100C-B94C-4AE9-B57D-38BF98D3260A}" srcOrd="0" destOrd="3" presId="urn:microsoft.com/office/officeart/2005/8/layout/hList1"/>
    <dgm:cxn modelId="{E225C4B0-E4D7-4A17-AA1D-C3EB5FE1A0D8}" srcId="{CD952653-313E-47A2-A846-1A66EB1665DD}" destId="{C1003BD9-12F4-449C-8A6B-391A78728722}" srcOrd="0" destOrd="0" parTransId="{00ED204F-149B-45EC-BC46-709252247D0D}" sibTransId="{7475A998-E1C5-4AEC-A4F4-4560D0312BA7}"/>
    <dgm:cxn modelId="{A039B9D8-78C4-4355-8B7F-EE3FF99FD26D}" type="presOf" srcId="{0C434B6A-9073-4537-B1EF-CCD37978DFE6}" destId="{6468A207-0A8A-490F-BCDA-03DC9A96C9E9}" srcOrd="0" destOrd="1" presId="urn:microsoft.com/office/officeart/2005/8/layout/hList1"/>
    <dgm:cxn modelId="{E8942364-DF68-47FE-8E57-4F276E79A889}" type="presOf" srcId="{74C43370-F7FF-4E54-8126-FC0FBC6F4514}" destId="{41FCD63C-6F09-4049-9744-9D6561AB58EA}" srcOrd="0" destOrd="0" presId="urn:microsoft.com/office/officeart/2005/8/layout/hList1"/>
    <dgm:cxn modelId="{C4226DF3-1DFE-498A-9004-DC8B87302158}" type="presOf" srcId="{C1003BD9-12F4-449C-8A6B-391A78728722}" destId="{6468A207-0A8A-490F-BCDA-03DC9A96C9E9}" srcOrd="0" destOrd="0" presId="urn:microsoft.com/office/officeart/2005/8/layout/hList1"/>
    <dgm:cxn modelId="{C40ACA6F-401C-462A-9FE6-902A397D56B7}" srcId="{EBC76EB7-9FBA-46B5-BFEF-32866307CE87}" destId="{DBA776C4-A55A-4F50-90CB-0C44C3D114DA}" srcOrd="0" destOrd="0" parTransId="{510E4383-3B0D-4D95-85B6-D3EBB5CAD0DE}" sibTransId="{16AF817E-3538-4460-8A2F-133CBC2F7379}"/>
    <dgm:cxn modelId="{E2ED7FDA-74DC-499A-B691-ED34AA4B7C3D}" srcId="{FC5A02BD-99B4-4B50-A099-79FFC9EEDFCD}" destId="{74C43370-F7FF-4E54-8126-FC0FBC6F4514}" srcOrd="0" destOrd="0" parTransId="{D4A9D4B6-FADE-4D91-96D6-72B167F9ED55}" sibTransId="{1A9E2A53-A5A3-4075-9E85-897F26DE5A86}"/>
    <dgm:cxn modelId="{940877D1-33DB-4679-A87D-CB562F129DE2}" type="presOf" srcId="{8816E14D-3C2F-4EBD-A2CE-DDBAD2C7B31E}" destId="{41FCD63C-6F09-4049-9744-9D6561AB58EA}" srcOrd="0" destOrd="2" presId="urn:microsoft.com/office/officeart/2005/8/layout/hList1"/>
    <dgm:cxn modelId="{877CCA9E-ABE9-4654-9CCA-DE22848D014B}" type="presOf" srcId="{32761D4C-0C27-4BDD-8BE1-5426A5AEBB64}" destId="{6468A207-0A8A-490F-BCDA-03DC9A96C9E9}" srcOrd="0" destOrd="2" presId="urn:microsoft.com/office/officeart/2005/8/layout/hList1"/>
    <dgm:cxn modelId="{954C942A-0534-4E5C-AE58-AB2C3C712BFF}" srcId="{CD952653-313E-47A2-A846-1A66EB1665DD}" destId="{32761D4C-0C27-4BDD-8BE1-5426A5AEBB64}" srcOrd="2" destOrd="0" parTransId="{4F3C6017-183B-4919-A2BD-3363C69A68C6}" sibTransId="{5C6D2DC7-E463-41E5-B6B2-F952F6569612}"/>
    <dgm:cxn modelId="{0A20A040-DF7E-496A-A0FE-A32F749E8CB3}" type="presOf" srcId="{FA775789-8657-4D87-A882-46FE35BDAF79}" destId="{AEEC100C-B94C-4AE9-B57D-38BF98D3260A}" srcOrd="0" destOrd="2" presId="urn:microsoft.com/office/officeart/2005/8/layout/hList1"/>
    <dgm:cxn modelId="{8BC00030-FF5A-4EEF-BB7C-681EA82DDAAB}" type="presOf" srcId="{DBA776C4-A55A-4F50-90CB-0C44C3D114DA}" destId="{AEEC100C-B94C-4AE9-B57D-38BF98D3260A}" srcOrd="0" destOrd="0" presId="urn:microsoft.com/office/officeart/2005/8/layout/hList1"/>
    <dgm:cxn modelId="{B83DFB5E-AEFA-47CC-83A5-76E44A2517B8}" type="presOf" srcId="{B7C77A87-754E-4899-9BF8-CDB813282BBD}" destId="{EFA8A407-BEEF-46D0-88DB-B2F9A93766B7}" srcOrd="0" destOrd="0" presId="urn:microsoft.com/office/officeart/2005/8/layout/hList1"/>
    <dgm:cxn modelId="{48674C14-8F7B-4EA7-9E17-D60A3C27D034}" srcId="{EBC76EB7-9FBA-46B5-BFEF-32866307CE87}" destId="{04941C27-6CF7-4898-87B5-83FD34D954F5}" srcOrd="1" destOrd="0" parTransId="{15E9AD52-49B6-4E6A-8E34-0E7044CB7131}" sibTransId="{BDB897E8-EFFE-41D7-A51C-8290A401F861}"/>
    <dgm:cxn modelId="{01F68EB8-A384-40F5-80CF-96A0419C6A58}" type="presOf" srcId="{FC5A02BD-99B4-4B50-A099-79FFC9EEDFCD}" destId="{F2AABBB6-57EF-4A31-95A3-A4CF7FB850BC}" srcOrd="0" destOrd="0" presId="urn:microsoft.com/office/officeart/2005/8/layout/hList1"/>
    <dgm:cxn modelId="{D500CDDE-F3CA-490C-81DF-43340C252F83}" type="presOf" srcId="{EBC76EB7-9FBA-46B5-BFEF-32866307CE87}" destId="{6495967D-9240-45AC-9524-C6B19A3A9BA3}" srcOrd="0" destOrd="0" presId="urn:microsoft.com/office/officeart/2005/8/layout/hList1"/>
    <dgm:cxn modelId="{F9CB382B-3B67-4768-8E3C-E8F7D7AF445B}" srcId="{EBC76EB7-9FBA-46B5-BFEF-32866307CE87}" destId="{DDB3FE7B-8A28-44B6-A03F-AC9702DC1995}" srcOrd="3" destOrd="0" parTransId="{278F4CDB-8649-4EF9-8878-C9BC39A73F37}" sibTransId="{E942BE2B-6274-497B-B6E2-E759903E7CAD}"/>
    <dgm:cxn modelId="{6297762F-516A-4051-844B-03A3074CD0C2}" srcId="{B7C77A87-754E-4899-9BF8-CDB813282BBD}" destId="{EBC76EB7-9FBA-46B5-BFEF-32866307CE87}" srcOrd="1" destOrd="0" parTransId="{D18F82D8-3D3C-4BC1-A2EC-782529C15024}" sibTransId="{D5C75D9D-E5D2-413A-B3D8-FC6D544AC784}"/>
    <dgm:cxn modelId="{79E5D07B-8C57-4862-9682-C0FDF50DE698}" srcId="{B7C77A87-754E-4899-9BF8-CDB813282BBD}" destId="{FC5A02BD-99B4-4B50-A099-79FFC9EEDFCD}" srcOrd="0" destOrd="0" parTransId="{CF53F62B-1976-4D68-8801-17E9889D0ED5}" sibTransId="{2D2C4FCA-019F-47EB-BB15-E58044294BA5}"/>
    <dgm:cxn modelId="{9A17CDF2-29D2-409C-B043-440D0F698B96}" srcId="{CD952653-313E-47A2-A846-1A66EB1665DD}" destId="{0C434B6A-9073-4537-B1EF-CCD37978DFE6}" srcOrd="1" destOrd="0" parTransId="{74C3A5D6-3000-458C-BD84-5399EE53FF28}" sibTransId="{1B1D0075-B5CC-4E3E-BE07-A5CDDC752375}"/>
    <dgm:cxn modelId="{799803E1-E1C3-49F5-88FC-C5832CE57303}" srcId="{FC5A02BD-99B4-4B50-A099-79FFC9EEDFCD}" destId="{8816E14D-3C2F-4EBD-A2CE-DDBAD2C7B31E}" srcOrd="2" destOrd="0" parTransId="{F42C3170-AF49-4501-A56B-684C77AA0BD4}" sibTransId="{DAA852C2-5CD2-49C5-AC2D-BF0A81A834E9}"/>
    <dgm:cxn modelId="{602C4C63-6BAC-44AD-9E27-E82FD0ADB561}" srcId="{FC5A02BD-99B4-4B50-A099-79FFC9EEDFCD}" destId="{CA674ABE-E178-4BB0-A9A5-AC73DD34B3A3}" srcOrd="1" destOrd="0" parTransId="{27547924-1258-417E-8493-4E2F5925AB9B}" sibTransId="{B507F30D-2E9F-4335-8D2C-594DA0F234F4}"/>
    <dgm:cxn modelId="{D9599846-9753-45C1-806B-D06B3503704C}" type="presOf" srcId="{CD952653-313E-47A2-A846-1A66EB1665DD}" destId="{0C428430-18DA-4CAC-8725-0003E9809BD1}" srcOrd="0" destOrd="0" presId="urn:microsoft.com/office/officeart/2005/8/layout/hList1"/>
    <dgm:cxn modelId="{0D7F61D5-AA7F-4CD0-9D78-9D3A28ED7459}" srcId="{B7C77A87-754E-4899-9BF8-CDB813282BBD}" destId="{CD952653-313E-47A2-A846-1A66EB1665DD}" srcOrd="2" destOrd="0" parTransId="{7C6809B2-7490-478C-A725-BC8F865E5A2B}" sibTransId="{2F8E848B-7158-4FCF-9BE2-56038DCF49DD}"/>
    <dgm:cxn modelId="{A7DD7B06-33E6-43DE-8CCA-FFBD56E86F90}" srcId="{EBC76EB7-9FBA-46B5-BFEF-32866307CE87}" destId="{FA775789-8657-4D87-A882-46FE35BDAF79}" srcOrd="2" destOrd="0" parTransId="{0CEE7333-DBDB-4A0E-8300-084E4A6F3D46}" sibTransId="{4D74EE7B-A580-46B4-9A0D-0DA775D13E43}"/>
    <dgm:cxn modelId="{D09447FF-BAEC-4CAA-BA35-11836CF4E7CA}" type="presOf" srcId="{04941C27-6CF7-4898-87B5-83FD34D954F5}" destId="{AEEC100C-B94C-4AE9-B57D-38BF98D3260A}" srcOrd="0" destOrd="1" presId="urn:microsoft.com/office/officeart/2005/8/layout/hList1"/>
    <dgm:cxn modelId="{E662217E-090E-4B99-A14A-C959B0888C33}" type="presOf" srcId="{CA674ABE-E178-4BB0-A9A5-AC73DD34B3A3}" destId="{41FCD63C-6F09-4049-9744-9D6561AB58EA}" srcOrd="0" destOrd="1" presId="urn:microsoft.com/office/officeart/2005/8/layout/hList1"/>
    <dgm:cxn modelId="{87A81EB6-F5A8-4AF0-8A97-E7AAFB8735E4}" type="presParOf" srcId="{EFA8A407-BEEF-46D0-88DB-B2F9A93766B7}" destId="{B41B4294-4EE1-4880-BE3D-0E5D8434FC01}" srcOrd="0" destOrd="0" presId="urn:microsoft.com/office/officeart/2005/8/layout/hList1"/>
    <dgm:cxn modelId="{213F1CD5-B0CE-45EC-A302-9217FED703DF}" type="presParOf" srcId="{B41B4294-4EE1-4880-BE3D-0E5D8434FC01}" destId="{F2AABBB6-57EF-4A31-95A3-A4CF7FB850BC}" srcOrd="0" destOrd="0" presId="urn:microsoft.com/office/officeart/2005/8/layout/hList1"/>
    <dgm:cxn modelId="{BBF05477-D89D-4CC6-A5EE-F578000FCBA5}" type="presParOf" srcId="{B41B4294-4EE1-4880-BE3D-0E5D8434FC01}" destId="{41FCD63C-6F09-4049-9744-9D6561AB58EA}" srcOrd="1" destOrd="0" presId="urn:microsoft.com/office/officeart/2005/8/layout/hList1"/>
    <dgm:cxn modelId="{93A480C6-F4D4-4783-80F9-AD4FB85AB44F}" type="presParOf" srcId="{EFA8A407-BEEF-46D0-88DB-B2F9A93766B7}" destId="{61F929D8-A759-46FC-A02F-88F4FCF125A5}" srcOrd="1" destOrd="0" presId="urn:microsoft.com/office/officeart/2005/8/layout/hList1"/>
    <dgm:cxn modelId="{0F73C262-4067-467A-9C5A-56D92364686F}" type="presParOf" srcId="{EFA8A407-BEEF-46D0-88DB-B2F9A93766B7}" destId="{9FE3C8DF-CF5A-4DEE-900A-B7B260BDD715}" srcOrd="2" destOrd="0" presId="urn:microsoft.com/office/officeart/2005/8/layout/hList1"/>
    <dgm:cxn modelId="{D4A58B68-29CD-4673-873D-FC7C1B89B89A}" type="presParOf" srcId="{9FE3C8DF-CF5A-4DEE-900A-B7B260BDD715}" destId="{6495967D-9240-45AC-9524-C6B19A3A9BA3}" srcOrd="0" destOrd="0" presId="urn:microsoft.com/office/officeart/2005/8/layout/hList1"/>
    <dgm:cxn modelId="{282C118F-3B4C-4032-A520-E506D549C8B1}" type="presParOf" srcId="{9FE3C8DF-CF5A-4DEE-900A-B7B260BDD715}" destId="{AEEC100C-B94C-4AE9-B57D-38BF98D3260A}" srcOrd="1" destOrd="0" presId="urn:microsoft.com/office/officeart/2005/8/layout/hList1"/>
    <dgm:cxn modelId="{527F54CF-0522-4EDF-8609-81716D80A692}" type="presParOf" srcId="{EFA8A407-BEEF-46D0-88DB-B2F9A93766B7}" destId="{1D21738D-F13E-4C07-BC26-F46C3E970EBC}" srcOrd="3" destOrd="0" presId="urn:microsoft.com/office/officeart/2005/8/layout/hList1"/>
    <dgm:cxn modelId="{3AEB29A1-6F25-45D0-A8DC-A9940B44C7F4}" type="presParOf" srcId="{EFA8A407-BEEF-46D0-88DB-B2F9A93766B7}" destId="{BB75011D-0D2D-46AF-B0B2-6AFB2232C93C}" srcOrd="4" destOrd="0" presId="urn:microsoft.com/office/officeart/2005/8/layout/hList1"/>
    <dgm:cxn modelId="{5FD55D83-B2D8-4294-89AE-EB093A5440A0}" type="presParOf" srcId="{BB75011D-0D2D-46AF-B0B2-6AFB2232C93C}" destId="{0C428430-18DA-4CAC-8725-0003E9809BD1}" srcOrd="0" destOrd="0" presId="urn:microsoft.com/office/officeart/2005/8/layout/hList1"/>
    <dgm:cxn modelId="{6B8FADF2-49B0-4AF0-A3A9-1F02E3ADE653}" type="presParOf" srcId="{BB75011D-0D2D-46AF-B0B2-6AFB2232C93C}" destId="{6468A207-0A8A-490F-BCDA-03DC9A96C9E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ABBB6-57EF-4A31-95A3-A4CF7FB850BC}">
      <dsp:nvSpPr>
        <dsp:cNvPr id="0" name=""/>
        <dsp:cNvSpPr/>
      </dsp:nvSpPr>
      <dsp:spPr>
        <a:xfrm>
          <a:off x="3374" y="384183"/>
          <a:ext cx="3289701" cy="1315880"/>
        </a:xfrm>
        <a:prstGeom prst="rect">
          <a:avLst/>
        </a:prstGeom>
        <a:solidFill>
          <a:srgbClr val="92D050"/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Directives</a:t>
          </a:r>
          <a:endParaRPr lang="en-US" sz="2400" b="1" kern="1200" dirty="0">
            <a:solidFill>
              <a:schemeClr val="bg1"/>
            </a:solidFill>
          </a:endParaRPr>
        </a:p>
      </dsp:txBody>
      <dsp:txXfrm>
        <a:off x="3374" y="384183"/>
        <a:ext cx="3289701" cy="1315880"/>
      </dsp:txXfrm>
    </dsp:sp>
    <dsp:sp modelId="{41FCD63C-6F09-4049-9744-9D6561AB58EA}">
      <dsp:nvSpPr>
        <dsp:cNvPr id="0" name=""/>
        <dsp:cNvSpPr/>
      </dsp:nvSpPr>
      <dsp:spPr>
        <a:xfrm>
          <a:off x="3374" y="1700064"/>
          <a:ext cx="3289701" cy="2854800"/>
        </a:xfrm>
        <a:prstGeom prst="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Component</a:t>
          </a:r>
          <a:endParaRPr lang="en-US" sz="2400" kern="1200" dirty="0"/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Structural</a:t>
          </a:r>
          <a:endParaRPr lang="en-US" sz="2400" kern="1200" dirty="0"/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Attribute</a:t>
          </a:r>
          <a:endParaRPr lang="en-US" sz="2400" kern="1200" dirty="0"/>
        </a:p>
      </dsp:txBody>
      <dsp:txXfrm>
        <a:off x="3374" y="1700064"/>
        <a:ext cx="3289701" cy="2854800"/>
      </dsp:txXfrm>
    </dsp:sp>
    <dsp:sp modelId="{6495967D-9240-45AC-9524-C6B19A3A9BA3}">
      <dsp:nvSpPr>
        <dsp:cNvPr id="0" name=""/>
        <dsp:cNvSpPr/>
      </dsp:nvSpPr>
      <dsp:spPr>
        <a:xfrm>
          <a:off x="3753633" y="384183"/>
          <a:ext cx="3289701" cy="1315880"/>
        </a:xfrm>
        <a:prstGeom prst="rect">
          <a:avLst/>
        </a:prstGeom>
        <a:solidFill>
          <a:srgbClr val="FFFF00"/>
        </a:solidFill>
        <a:ln w="1587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Data-binding</a:t>
          </a:r>
          <a:endParaRPr lang="en-US" sz="2400" b="1" kern="1200" dirty="0">
            <a:solidFill>
              <a:schemeClr val="bg1"/>
            </a:solidFill>
          </a:endParaRPr>
        </a:p>
      </dsp:txBody>
      <dsp:txXfrm>
        <a:off x="3753633" y="384183"/>
        <a:ext cx="3289701" cy="1315880"/>
      </dsp:txXfrm>
    </dsp:sp>
    <dsp:sp modelId="{AEEC100C-B94C-4AE9-B57D-38BF98D3260A}">
      <dsp:nvSpPr>
        <dsp:cNvPr id="0" name=""/>
        <dsp:cNvSpPr/>
      </dsp:nvSpPr>
      <dsp:spPr>
        <a:xfrm>
          <a:off x="3753633" y="1700064"/>
          <a:ext cx="3289701" cy="2854800"/>
        </a:xfrm>
        <a:prstGeom prst="rect">
          <a:avLst/>
        </a:prstGeom>
        <a:solidFill>
          <a:srgbClr val="F3F6D2">
            <a:alpha val="89804"/>
          </a:srgbClr>
        </a:solidFill>
        <a:ln w="15875" cap="rnd" cmpd="sng" algn="ctr">
          <a:solidFill>
            <a:schemeClr val="accent5">
              <a:tint val="40000"/>
              <a:alpha val="90000"/>
              <a:hueOff val="10565179"/>
              <a:satOff val="-809"/>
              <a:lumOff val="-2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Interpolation</a:t>
          </a:r>
          <a:endParaRPr lang="en-US" sz="2400" kern="1200" dirty="0"/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Property Binding</a:t>
          </a:r>
          <a:endParaRPr lang="en-US" sz="2400" kern="1200" dirty="0"/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Event-Binding</a:t>
          </a:r>
          <a:endParaRPr lang="en-US" sz="2400" kern="1200" dirty="0"/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2 Way Binding</a:t>
          </a:r>
          <a:endParaRPr lang="en-US" sz="2400" kern="1200" dirty="0"/>
        </a:p>
      </dsp:txBody>
      <dsp:txXfrm>
        <a:off x="3753633" y="1700064"/>
        <a:ext cx="3289701" cy="2854800"/>
      </dsp:txXfrm>
    </dsp:sp>
    <dsp:sp modelId="{0C428430-18DA-4CAC-8725-0003E9809BD1}">
      <dsp:nvSpPr>
        <dsp:cNvPr id="0" name=""/>
        <dsp:cNvSpPr/>
      </dsp:nvSpPr>
      <dsp:spPr>
        <a:xfrm>
          <a:off x="7503892" y="384183"/>
          <a:ext cx="3289701" cy="1315880"/>
        </a:xfrm>
        <a:prstGeom prst="rect">
          <a:avLst/>
        </a:prstGeom>
        <a:solidFill>
          <a:srgbClr val="FF0000"/>
        </a:solidFill>
        <a:ln w="1587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Pipes</a:t>
          </a:r>
          <a:endParaRPr lang="en-US" sz="2400" kern="1200" dirty="0"/>
        </a:p>
      </dsp:txBody>
      <dsp:txXfrm>
        <a:off x="7503892" y="384183"/>
        <a:ext cx="3289701" cy="1315880"/>
      </dsp:txXfrm>
    </dsp:sp>
    <dsp:sp modelId="{6468A207-0A8A-490F-BCDA-03DC9A96C9E9}">
      <dsp:nvSpPr>
        <dsp:cNvPr id="0" name=""/>
        <dsp:cNvSpPr/>
      </dsp:nvSpPr>
      <dsp:spPr>
        <a:xfrm>
          <a:off x="7503892" y="1700064"/>
          <a:ext cx="3289701" cy="2854800"/>
        </a:xfrm>
        <a:prstGeom prst="rect">
          <a:avLst/>
        </a:prstGeom>
        <a:solidFill>
          <a:schemeClr val="accent5">
            <a:lumMod val="60000"/>
            <a:lumOff val="40000"/>
            <a:alpha val="90000"/>
          </a:schemeClr>
        </a:solidFill>
        <a:ln w="15875" cap="rnd" cmpd="sng" algn="ctr">
          <a:solidFill>
            <a:schemeClr val="accent5">
              <a:tint val="40000"/>
              <a:alpha val="90000"/>
              <a:hueOff val="21130358"/>
              <a:satOff val="-1619"/>
              <a:lumOff val="-5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Currency</a:t>
          </a:r>
          <a:endParaRPr lang="en-US" sz="2400" kern="1200" dirty="0"/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String</a:t>
          </a:r>
          <a:endParaRPr lang="en-US" sz="2400" kern="1200" dirty="0"/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Date</a:t>
          </a:r>
          <a:endParaRPr lang="en-US" sz="2400" kern="1200" dirty="0"/>
        </a:p>
      </dsp:txBody>
      <dsp:txXfrm>
        <a:off x="7503892" y="1700064"/>
        <a:ext cx="3289701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A71E5-DB32-4091-BF42-A7E8228E7B10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CD031-3414-4188-AFD1-E4866B5C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Angular   --&gt;  component based F.W    </a:t>
            </a:r>
          </a:p>
          <a:p>
            <a:r>
              <a:rPr lang="en-US" dirty="0" smtClean="0"/>
              <a:t>---------------------------------------</a:t>
            </a:r>
          </a:p>
          <a:p>
            <a:pPr marL="228600" indent="-228600">
              <a:buAutoNum type="arabicPeriod"/>
            </a:pPr>
            <a:r>
              <a:rPr lang="en-US" dirty="0" smtClean="0"/>
              <a:t>Directives - </a:t>
            </a:r>
            <a:r>
              <a:rPr lang="en-IN" dirty="0" smtClean="0"/>
              <a:t>is a </a:t>
            </a:r>
            <a:r>
              <a:rPr lang="en-IN" dirty="0" err="1" smtClean="0"/>
              <a:t>js</a:t>
            </a:r>
            <a:r>
              <a:rPr lang="en-IN" dirty="0" smtClean="0"/>
              <a:t> function that can be dynamically used as html elements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a. Component    ==&gt; UI</a:t>
            </a:r>
          </a:p>
          <a:p>
            <a:pPr marL="0" indent="0">
              <a:buNone/>
            </a:pPr>
            <a:r>
              <a:rPr lang="en-US" dirty="0" smtClean="0"/>
              <a:t>     b. Structural   ==&gt; to modify existing DOM</a:t>
            </a:r>
          </a:p>
          <a:p>
            <a:pPr marL="0" indent="0">
              <a:buNone/>
            </a:pPr>
            <a:r>
              <a:rPr lang="en-US" dirty="0" smtClean="0"/>
              <a:t>     c. Attribute    ==&gt; will change element's attributes    </a:t>
            </a:r>
          </a:p>
          <a:p>
            <a:pPr marL="0" indent="0">
              <a:buNone/>
            </a:pPr>
            <a:r>
              <a:rPr lang="en-US" dirty="0" smtClean="0"/>
              <a:t>2. Pipes      </a:t>
            </a:r>
          </a:p>
          <a:p>
            <a:pPr marL="0" indent="0">
              <a:buNone/>
            </a:pPr>
            <a:r>
              <a:rPr lang="en-US" dirty="0" smtClean="0"/>
              <a:t>3. Data-binding</a:t>
            </a:r>
          </a:p>
          <a:p>
            <a:pPr marL="0" indent="0">
              <a:buNone/>
            </a:pPr>
            <a:r>
              <a:rPr lang="en-US" dirty="0" smtClean="0"/>
              <a:t>	a. interpolation  ==&gt; {{}}</a:t>
            </a:r>
          </a:p>
          <a:p>
            <a:pPr marL="0" indent="0">
              <a:buNone/>
            </a:pPr>
            <a:r>
              <a:rPr lang="en-US" dirty="0" smtClean="0"/>
              <a:t>  	b. property/attribute binding  ==&gt; &lt;element [prop]="expr" /&gt;</a:t>
            </a:r>
          </a:p>
          <a:p>
            <a:pPr marL="0" indent="0">
              <a:buNone/>
            </a:pPr>
            <a:r>
              <a:rPr lang="en-US" dirty="0" smtClean="0"/>
              <a:t>  	c. event-binding ==&gt; &lt;element (event)="handler()"/&gt;</a:t>
            </a:r>
          </a:p>
          <a:p>
            <a:pPr marL="0" indent="0">
              <a:buNone/>
            </a:pPr>
            <a:r>
              <a:rPr lang="en-US" dirty="0" smtClean="0"/>
              <a:t>  	d. 2-way binding  </a:t>
            </a:r>
            <a:r>
              <a:rPr lang="en-US" smtClean="0"/>
              <a:t>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CD031-3414-4188-AFD1-E4866B5C1E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1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*</a:t>
            </a:r>
            <a:r>
              <a:rPr lang="en-US" dirty="0" err="1" smtClean="0">
                <a:sym typeface="Wingdings" panose="05000000000000000000" pitchFamily="2" charset="2"/>
              </a:rPr>
              <a:t>ngFor</a:t>
            </a:r>
            <a:r>
              <a:rPr lang="en-US" dirty="0" smtClean="0"/>
              <a:t>=</a:t>
            </a:r>
            <a:r>
              <a:rPr lang="en-US" b="1" dirty="0" smtClean="0"/>
              <a:t>"let x of </a:t>
            </a:r>
            <a:r>
              <a:rPr lang="en-US" b="1" dirty="0" err="1" smtClean="0"/>
              <a:t>nos</a:t>
            </a:r>
            <a:r>
              <a:rPr lang="en-US" b="1" dirty="0" smtClean="0"/>
              <a:t>; </a:t>
            </a:r>
            <a:r>
              <a:rPr lang="en-US" dirty="0" smtClean="0"/>
              <a:t>let </a:t>
            </a:r>
            <a:r>
              <a:rPr lang="en-US" dirty="0" err="1" smtClean="0"/>
              <a:t>idx</a:t>
            </a:r>
            <a:r>
              <a:rPr lang="en-US" dirty="0" smtClean="0"/>
              <a:t>=index”</a:t>
            </a:r>
            <a:endParaRPr lang="en-US" b="1" dirty="0" smtClean="0"/>
          </a:p>
          <a:p>
            <a:r>
              <a:rPr lang="en-US" dirty="0" smtClean="0"/>
              <a:t>Index base is zero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CD031-3414-4188-AFD1-E4866B5C1E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6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CD031-3414-4188-AFD1-E4866B5C1E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76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INR – Unicode - &amp;#8377;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CD031-3414-4188-AFD1-E4866B5C1E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  g pipe </a:t>
            </a:r>
            <a:r>
              <a:rPr lang="en-US" dirty="0" err="1" smtClean="0"/>
              <a:t>PriceDiscount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CD031-3414-4188-AFD1-E4866B5C1E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6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0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8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12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69" y="2435957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43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8708650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58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66433" y="1529146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9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>
                <a:solidFill>
                  <a:prstClr val="white"/>
                </a:solidFill>
              </a:rPr>
              <a:pPr/>
              <a:t>3/11/2018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>
              <a:solidFill>
                <a:srgbClr val="00C6BB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73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271688" cy="4546813"/>
          </a:xfrm>
        </p:spPr>
        <p:txBody>
          <a:bodyPr anchor="t" anchorCtr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98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>
                <a:solidFill>
                  <a:prstClr val="white"/>
                </a:solidFill>
              </a:rPr>
              <a:pPr/>
              <a:t>3/11/2018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>
              <a:solidFill>
                <a:srgbClr val="00C6BB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18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>
                <a:solidFill>
                  <a:prstClr val="white"/>
                </a:solidFill>
              </a:rPr>
              <a:pPr/>
              <a:t>3/11/2018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>
              <a:solidFill>
                <a:srgbClr val="00C6BB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15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>
                <a:solidFill>
                  <a:prstClr val="white"/>
                </a:solidFill>
              </a:rPr>
              <a:pPr/>
              <a:t>3/11/2018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>
              <a:solidFill>
                <a:srgbClr val="00C6BB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8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8708650" cy="9704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271688" cy="4546813"/>
          </a:xfrm>
        </p:spPr>
        <p:txBody>
          <a:bodyPr anchor="t" anchorCtr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29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>
                <a:solidFill>
                  <a:prstClr val="white"/>
                </a:solidFill>
              </a:rPr>
              <a:pPr/>
              <a:t>3/11/2018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>
              <a:solidFill>
                <a:srgbClr val="00C6BB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89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>
                <a:solidFill>
                  <a:prstClr val="white"/>
                </a:solidFill>
              </a:rPr>
              <a:pPr/>
              <a:t>3/11/2018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>
              <a:solidFill>
                <a:srgbClr val="00C6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67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>
                <a:solidFill>
                  <a:prstClr val="white"/>
                </a:solidFill>
              </a:rPr>
              <a:pPr/>
              <a:t>3/11/2018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>
              <a:solidFill>
                <a:srgbClr val="00C6BB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69" y="446086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525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2FE0BE4-544B-4581-BACA-2247B064F8D2}" type="datetimeFigureOut">
              <a:rPr lang="en-US" smtClean="0">
                <a:solidFill>
                  <a:prstClr val="white"/>
                </a:solidFill>
              </a:rPr>
              <a:pPr/>
              <a:t>3/11/2018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7EBD661-9F8F-4FDC-882F-2F33EA811C4D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>
              <a:solidFill>
                <a:srgbClr val="00C6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80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>
                <a:solidFill>
                  <a:prstClr val="white"/>
                </a:solidFill>
              </a:rPr>
              <a:pPr/>
              <a:t>3/11/2018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>
              <a:solidFill>
                <a:srgbClr val="00C6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3791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>
                <a:solidFill>
                  <a:prstClr val="white"/>
                </a:solidFill>
              </a:rPr>
              <a:pPr/>
              <a:t>3/11/2018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>
              <a:solidFill>
                <a:srgbClr val="00C6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5258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>
                <a:solidFill>
                  <a:prstClr val="white"/>
                </a:solidFill>
              </a:rPr>
              <a:pPr/>
              <a:t>3/11/2018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>
              <a:solidFill>
                <a:srgbClr val="00C6BB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69" y="2435957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50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>
                <a:solidFill>
                  <a:prstClr val="white"/>
                </a:solidFill>
              </a:rPr>
              <a:pPr/>
              <a:t>3/11/2018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>
              <a:solidFill>
                <a:srgbClr val="00C6BB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30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>
                <a:solidFill>
                  <a:prstClr val="white"/>
                </a:solidFill>
              </a:rPr>
              <a:pPr/>
              <a:t>3/11/2018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>
              <a:solidFill>
                <a:srgbClr val="00C6BB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9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5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8708650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8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8708650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9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8708650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7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69" y="446086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2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2FE0BE4-544B-4581-BACA-2247B064F8D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6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2FE0BE4-544B-4581-BACA-2247B064F8D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2FE0BE4-544B-4581-BACA-2247B064F8D2}" type="datetimeFigureOut">
              <a:rPr lang="en-US" smtClean="0">
                <a:solidFill>
                  <a:prstClr val="white"/>
                </a:solidFill>
              </a:rPr>
              <a:pPr/>
              <a:t>3/11/2018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7EBD661-9F8F-4FDC-882F-2F33EA811C4D}" type="slidenum">
              <a:rPr lang="en-US" smtClean="0">
                <a:solidFill>
                  <a:srgbClr val="00C6BB"/>
                </a:solidFill>
              </a:rPr>
              <a:pPr/>
              <a:t>‹#›</a:t>
            </a:fld>
            <a:endParaRPr lang="en-US">
              <a:solidFill>
                <a:srgbClr val="00C6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94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smtClean="0"/>
              <a:t>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Directives, Databinding, Pipes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err="1" smtClean="0"/>
              <a:t>classbinding</a:t>
            </a:r>
            <a:r>
              <a:rPr lang="en-US" dirty="0" smtClean="0"/>
              <a:t> to an element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ngClass</a:t>
            </a:r>
            <a:r>
              <a:rPr lang="en-US" dirty="0" smtClean="0"/>
              <a:t>]={</a:t>
            </a:r>
            <a:r>
              <a:rPr lang="en-US" dirty="0" err="1" smtClean="0"/>
              <a:t>active:true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anotherClass:true</a:t>
            </a: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2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urrency:’INR’:true</a:t>
            </a:r>
            <a:endParaRPr lang="en-US" dirty="0" smtClean="0"/>
          </a:p>
          <a:p>
            <a:r>
              <a:rPr lang="en-US" dirty="0" smtClean="0"/>
              <a:t>Uppercase</a:t>
            </a:r>
          </a:p>
          <a:p>
            <a:r>
              <a:rPr lang="en-US" dirty="0" smtClean="0"/>
              <a:t>Slice </a:t>
            </a:r>
            <a:r>
              <a:rPr lang="en-US" dirty="0" smtClean="0">
                <a:sym typeface="Wingdings" panose="05000000000000000000" pitchFamily="2" charset="2"/>
              </a:rPr>
              <a:t> pagination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|slice:0:5 (</a:t>
            </a:r>
            <a:r>
              <a:rPr lang="en-US" dirty="0" err="1" smtClean="0">
                <a:sym typeface="Wingdings" panose="05000000000000000000" pitchFamily="2" charset="2"/>
              </a:rPr>
              <a:t>slice:start</a:t>
            </a:r>
            <a:r>
              <a:rPr lang="en-US" dirty="0" smtClean="0">
                <a:sym typeface="Wingdings" panose="05000000000000000000" pitchFamily="2" charset="2"/>
              </a:rPr>
              <a:t> index no : end index no)</a:t>
            </a:r>
          </a:p>
          <a:p>
            <a:r>
              <a:rPr lang="en-US" dirty="0" smtClean="0"/>
              <a:t>Date</a:t>
            </a:r>
          </a:p>
          <a:p>
            <a:pPr lvl="1"/>
            <a:r>
              <a:rPr lang="en-US" dirty="0" err="1"/>
              <a:t>date:'MMM</a:t>
            </a:r>
            <a:r>
              <a:rPr lang="en-US" dirty="0"/>
              <a:t> </a:t>
            </a:r>
            <a:r>
              <a:rPr lang="en-US" dirty="0" err="1" smtClean="0"/>
              <a:t>yyyy</a:t>
            </a:r>
            <a:r>
              <a:rPr lang="en-US" dirty="0" smtClean="0"/>
              <a:t>‘  /   date:’</a:t>
            </a:r>
            <a:r>
              <a:rPr lang="en-US" dirty="0" err="1" smtClean="0"/>
              <a:t>yMd</a:t>
            </a:r>
            <a:r>
              <a:rPr lang="en-US" dirty="0" smtClean="0"/>
              <a:t>’     / date:’</a:t>
            </a:r>
            <a:r>
              <a:rPr lang="en-US" dirty="0" err="1" smtClean="0"/>
              <a:t>yyyy</a:t>
            </a:r>
            <a:r>
              <a:rPr lang="en-US" dirty="0" smtClean="0"/>
              <a:t>’   / date:’</a:t>
            </a:r>
            <a:r>
              <a:rPr lang="en-US" dirty="0" err="1" smtClean="0"/>
              <a:t>fullDate</a:t>
            </a:r>
            <a:r>
              <a:rPr lang="en-US" dirty="0" smtClean="0"/>
              <a:t>’</a:t>
            </a:r>
          </a:p>
          <a:p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US" dirty="0" smtClean="0"/>
              <a:t>{{</a:t>
            </a:r>
            <a:r>
              <a:rPr lang="en-US" dirty="0" err="1" smtClean="0"/>
              <a:t>item|json</a:t>
            </a: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1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ng g pipe &lt;</a:t>
            </a:r>
            <a:r>
              <a:rPr lang="en-US" dirty="0" err="1" smtClean="0"/>
              <a:t>pipename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Components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Nested components and data flow between </a:t>
            </a:r>
            <a:r>
              <a:rPr lang="en-US" smtClean="0"/>
              <a:t>the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26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creation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Cli</a:t>
            </a:r>
            <a:r>
              <a:rPr lang="en-US" dirty="0" smtClean="0"/>
              <a:t> command </a:t>
            </a:r>
          </a:p>
          <a:p>
            <a:pPr lvl="1"/>
            <a:r>
              <a:rPr lang="en-US" dirty="0" smtClean="0"/>
              <a:t>$ ng g component &lt;</a:t>
            </a:r>
            <a:r>
              <a:rPr lang="en-US" dirty="0" err="1" smtClean="0"/>
              <a:t>componentName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Creates 4 files :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componentName</a:t>
            </a:r>
            <a:r>
              <a:rPr lang="en-US" dirty="0" smtClean="0"/>
              <a:t>&gt;.html template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componentName</a:t>
            </a:r>
            <a:r>
              <a:rPr lang="en-US" dirty="0"/>
              <a:t>&gt;. </a:t>
            </a:r>
            <a:r>
              <a:rPr lang="en-US" dirty="0" err="1" smtClean="0"/>
              <a:t>spec.ts</a:t>
            </a:r>
            <a:endParaRPr lang="en-US" dirty="0" smtClean="0"/>
          </a:p>
          <a:p>
            <a:pPr lvl="1"/>
            <a:r>
              <a:rPr lang="en-US" dirty="0"/>
              <a:t>&lt;</a:t>
            </a:r>
            <a:r>
              <a:rPr lang="en-US" dirty="0" err="1"/>
              <a:t>componentName</a:t>
            </a:r>
            <a:r>
              <a:rPr lang="en-US" dirty="0"/>
              <a:t>&gt;. </a:t>
            </a:r>
            <a:r>
              <a:rPr lang="en-US" dirty="0" err="1" smtClean="0"/>
              <a:t>ts</a:t>
            </a:r>
            <a:endParaRPr lang="en-US" dirty="0" smtClean="0"/>
          </a:p>
          <a:p>
            <a:pPr lvl="1"/>
            <a:r>
              <a:rPr lang="en-US" dirty="0"/>
              <a:t>&lt;</a:t>
            </a:r>
            <a:r>
              <a:rPr lang="en-US" dirty="0" err="1"/>
              <a:t>componentName</a:t>
            </a:r>
            <a:r>
              <a:rPr lang="en-US" dirty="0" smtClean="0"/>
              <a:t>&gt;.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Updates the </a:t>
            </a:r>
            <a:r>
              <a:rPr lang="en-US" dirty="0" err="1" smtClean="0"/>
              <a:t>app.module.ts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6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1316" y="781665"/>
            <a:ext cx="9144000" cy="52651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5716" y="1755058"/>
            <a:ext cx="5338916" cy="1224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BoxA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5716" y="4041057"/>
            <a:ext cx="5338916" cy="1224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BoxB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5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to Part </a:t>
            </a:r>
            <a:r>
              <a:rPr lang="en-US" dirty="0"/>
              <a:t>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108199" y="5228270"/>
            <a:ext cx="5180306" cy="1033107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&lt;&lt; next Slide &gt;&gt;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236" y="2844538"/>
            <a:ext cx="38290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31820"/>
            <a:ext cx="8655972" cy="1185818"/>
          </a:xfrm>
        </p:spPr>
        <p:txBody>
          <a:bodyPr/>
          <a:lstStyle/>
          <a:p>
            <a:r>
              <a:rPr lang="en-US" dirty="0" smtClean="0"/>
              <a:t>Component based Framework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36560018"/>
              </p:ext>
            </p:extLst>
          </p:nvPr>
        </p:nvGraphicFramePr>
        <p:xfrm>
          <a:off x="975932" y="1918952"/>
          <a:ext cx="10796968" cy="4939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74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bootstrap --save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ss</a:t>
            </a:r>
            <a:r>
              <a:rPr lang="en-US" dirty="0" smtClean="0"/>
              <a:t> – </a:t>
            </a:r>
            <a:r>
              <a:rPr lang="en-US" dirty="0" smtClean="0"/>
              <a:t>can be imported at global level  </a:t>
            </a:r>
            <a:r>
              <a:rPr lang="en-US" dirty="0" smtClean="0"/>
              <a:t>/ </a:t>
            </a:r>
            <a:r>
              <a:rPr lang="en-US" dirty="0" smtClean="0"/>
              <a:t>at component level</a:t>
            </a:r>
            <a:endParaRPr lang="en-US" dirty="0" smtClean="0"/>
          </a:p>
          <a:p>
            <a:r>
              <a:rPr lang="en-US" dirty="0" smtClean="0"/>
              <a:t>To put bootstrap in global </a:t>
            </a:r>
            <a:r>
              <a:rPr lang="en-US" dirty="0" err="1" smtClean="0"/>
              <a:t>css</a:t>
            </a:r>
            <a:r>
              <a:rPr lang="en-US" dirty="0" smtClean="0"/>
              <a:t> in “</a:t>
            </a:r>
            <a:r>
              <a:rPr lang="en-US" b="1" dirty="0" smtClean="0">
                <a:solidFill>
                  <a:srgbClr val="FFFF00"/>
                </a:solidFill>
              </a:rPr>
              <a:t>style.css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@</a:t>
            </a:r>
            <a:r>
              <a:rPr lang="en-US" dirty="0">
                <a:solidFill>
                  <a:srgbClr val="FFFF00"/>
                </a:solidFill>
              </a:rPr>
              <a:t>import</a:t>
            </a:r>
            <a:r>
              <a:rPr lang="en-US" dirty="0"/>
              <a:t> </a:t>
            </a:r>
            <a:r>
              <a:rPr lang="en-US" i="1" dirty="0" err="1"/>
              <a:t>url</a:t>
            </a:r>
            <a:r>
              <a:rPr lang="en-US" i="1" dirty="0">
                <a:solidFill>
                  <a:srgbClr val="00B0F0"/>
                </a:solidFill>
              </a:rPr>
              <a:t>("../</a:t>
            </a:r>
            <a:r>
              <a:rPr lang="en-US" i="1" dirty="0" err="1" smtClean="0">
                <a:solidFill>
                  <a:srgbClr val="00B0F0"/>
                </a:solidFill>
              </a:rPr>
              <a:t>node_modules</a:t>
            </a:r>
            <a:r>
              <a:rPr lang="en-US" i="1" dirty="0" smtClean="0">
                <a:solidFill>
                  <a:srgbClr val="00B0F0"/>
                </a:solidFill>
              </a:rPr>
              <a:t>/bootstrap/</a:t>
            </a:r>
            <a:r>
              <a:rPr lang="en-US" i="1" dirty="0" err="1" smtClean="0">
                <a:solidFill>
                  <a:srgbClr val="00B0F0"/>
                </a:solidFill>
              </a:rPr>
              <a:t>dist</a:t>
            </a:r>
            <a:r>
              <a:rPr lang="en-US" i="1" dirty="0" smtClean="0">
                <a:solidFill>
                  <a:srgbClr val="00B0F0"/>
                </a:solidFill>
              </a:rPr>
              <a:t>/</a:t>
            </a:r>
            <a:r>
              <a:rPr lang="en-US" i="1" dirty="0" err="1" smtClean="0">
                <a:solidFill>
                  <a:srgbClr val="00B0F0"/>
                </a:solidFill>
              </a:rPr>
              <a:t>css</a:t>
            </a:r>
            <a:r>
              <a:rPr lang="en-US" i="1" dirty="0" smtClean="0">
                <a:solidFill>
                  <a:srgbClr val="00B0F0"/>
                </a:solidFill>
              </a:rPr>
              <a:t>/bootstrap.css</a:t>
            </a:r>
            <a:r>
              <a:rPr lang="en-US" i="1" dirty="0" smtClean="0"/>
              <a:t>");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binding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5" b="15605"/>
          <a:stretch>
            <a:fillRect/>
          </a:stretch>
        </p:blipFill>
        <p:spPr>
          <a:xfrm>
            <a:off x="5663821" y="2065410"/>
            <a:ext cx="4533746" cy="17851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53"/>
          <a:stretch/>
        </p:blipFill>
        <p:spPr>
          <a:xfrm>
            <a:off x="749300" y="2065410"/>
            <a:ext cx="1730955" cy="142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02" y="1132754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Directives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Directives are used to manage / change DOM Elements conditionally</a:t>
            </a:r>
          </a:p>
          <a:p>
            <a:r>
              <a:rPr lang="en-US" dirty="0" smtClean="0"/>
              <a:t>All structural directives are prefixed with *</a:t>
            </a:r>
          </a:p>
          <a:p>
            <a:pPr lvl="1"/>
            <a:r>
              <a:rPr lang="en-US" dirty="0" smtClean="0"/>
              <a:t>*</a:t>
            </a:r>
            <a:r>
              <a:rPr lang="en-US" dirty="0" err="1" smtClean="0"/>
              <a:t>ngIf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*</a:t>
            </a:r>
            <a:r>
              <a:rPr lang="en-US" dirty="0" err="1" smtClean="0">
                <a:sym typeface="Wingdings" panose="05000000000000000000" pitchFamily="2" charset="2"/>
              </a:rPr>
              <a:t>ngIf</a:t>
            </a:r>
            <a:r>
              <a:rPr lang="en-US" dirty="0" smtClean="0">
                <a:sym typeface="Wingdings" panose="05000000000000000000" pitchFamily="2" charset="2"/>
              </a:rPr>
              <a:t>=“condition”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*</a:t>
            </a:r>
            <a:r>
              <a:rPr lang="en-US" dirty="0" err="1" smtClean="0">
                <a:sym typeface="Wingdings" panose="05000000000000000000" pitchFamily="2" charset="2"/>
              </a:rPr>
              <a:t>ngFor</a:t>
            </a:r>
            <a:r>
              <a:rPr lang="en-US" dirty="0" smtClean="0">
                <a:sym typeface="Wingdings" panose="05000000000000000000" pitchFamily="2" charset="2"/>
              </a:rPr>
              <a:t>   *</a:t>
            </a:r>
            <a:r>
              <a:rPr lang="en-US" dirty="0" err="1" smtClean="0">
                <a:sym typeface="Wingdings" panose="05000000000000000000" pitchFamily="2" charset="2"/>
              </a:rPr>
              <a:t>ngFor</a:t>
            </a:r>
            <a:r>
              <a:rPr lang="en-US" dirty="0" smtClean="0"/>
              <a:t>=</a:t>
            </a:r>
            <a:r>
              <a:rPr lang="en-US" b="1" dirty="0" smtClean="0"/>
              <a:t>"</a:t>
            </a:r>
            <a:r>
              <a:rPr lang="en-US" b="1" dirty="0"/>
              <a:t>let x</a:t>
            </a:r>
            <a:r>
              <a:rPr lang="en-US" b="1" dirty="0" smtClean="0"/>
              <a:t> </a:t>
            </a:r>
            <a:r>
              <a:rPr lang="en-US" b="1" dirty="0"/>
              <a:t>of </a:t>
            </a:r>
            <a:r>
              <a:rPr lang="en-US" b="1" dirty="0" err="1" smtClean="0"/>
              <a:t>nos</a:t>
            </a:r>
            <a:r>
              <a:rPr lang="en-US" b="1" dirty="0" smtClean="0"/>
              <a:t>“ | </a:t>
            </a:r>
            <a:r>
              <a:rPr lang="en-US" dirty="0" smtClean="0">
                <a:sym typeface="Wingdings" panose="05000000000000000000" pitchFamily="2" charset="2"/>
              </a:rPr>
              <a:t>*</a:t>
            </a:r>
            <a:r>
              <a:rPr lang="en-US" dirty="0" err="1">
                <a:sym typeface="Wingdings" panose="05000000000000000000" pitchFamily="2" charset="2"/>
              </a:rPr>
              <a:t>ngFor</a:t>
            </a:r>
            <a:r>
              <a:rPr lang="en-US" dirty="0"/>
              <a:t>=</a:t>
            </a:r>
            <a:r>
              <a:rPr lang="en-US" b="1" dirty="0"/>
              <a:t>"let x of </a:t>
            </a:r>
            <a:r>
              <a:rPr lang="en-US" b="1" dirty="0" err="1" smtClean="0"/>
              <a:t>nos</a:t>
            </a:r>
            <a:r>
              <a:rPr lang="en-US" b="1" dirty="0" smtClean="0"/>
              <a:t>; </a:t>
            </a:r>
            <a:r>
              <a:rPr lang="en-US" dirty="0" smtClean="0"/>
              <a:t>let </a:t>
            </a:r>
            <a:r>
              <a:rPr lang="en-US" dirty="0" err="1" smtClean="0"/>
              <a:t>idx</a:t>
            </a:r>
            <a:r>
              <a:rPr lang="en-US" dirty="0" smtClean="0"/>
              <a:t>=index” |</a:t>
            </a:r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0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6350184" cy="4546813"/>
          </a:xfrm>
        </p:spPr>
        <p:txBody>
          <a:bodyPr>
            <a:normAutofit/>
          </a:bodyPr>
          <a:lstStyle/>
          <a:p>
            <a:r>
              <a:rPr lang="en-US" dirty="0" smtClean="0"/>
              <a:t>Add images folder to </a:t>
            </a:r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smtClean="0"/>
              <a:t>Copy the images to this folder</a:t>
            </a:r>
          </a:p>
          <a:p>
            <a:r>
              <a:rPr lang="en-US" dirty="0" smtClean="0"/>
              <a:t>Open </a:t>
            </a:r>
            <a:r>
              <a:rPr lang="en-US" b="1" dirty="0" smtClean="0">
                <a:solidFill>
                  <a:srgbClr val="00B0F0"/>
                </a:solidFill>
              </a:rPr>
              <a:t>“.angular-</a:t>
            </a:r>
            <a:r>
              <a:rPr lang="en-US" b="1" dirty="0" err="1" smtClean="0">
                <a:solidFill>
                  <a:srgbClr val="00B0F0"/>
                </a:solidFill>
              </a:rPr>
              <a:t>cli.json</a:t>
            </a:r>
            <a:r>
              <a:rPr lang="en-US" b="1" dirty="0" smtClean="0">
                <a:solidFill>
                  <a:srgbClr val="00B0F0"/>
                </a:solidFill>
              </a:rPr>
              <a:t>”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Add images to apps/assets list</a:t>
            </a:r>
          </a:p>
          <a:p>
            <a:r>
              <a:rPr lang="en-US" dirty="0" smtClean="0"/>
              <a:t>Then add image to the component</a:t>
            </a:r>
          </a:p>
          <a:p>
            <a:pPr marL="457200" lvl="1" indent="0">
              <a:buNone/>
            </a:pPr>
            <a:r>
              <a:rPr lang="en-US" dirty="0"/>
              <a:t>images:[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err="1"/>
              <a:t>tumb</a:t>
            </a:r>
            <a:r>
              <a:rPr lang="en-US" dirty="0"/>
              <a:t>:'images/WorldofThreeZeros.png</a:t>
            </a:r>
            <a:r>
              <a:rPr lang="en-US" dirty="0" smtClean="0"/>
              <a:t>', full:''}</a:t>
            </a:r>
          </a:p>
          <a:p>
            <a:pPr marL="457200" lvl="1" indent="0">
              <a:buNone/>
            </a:pPr>
            <a:r>
              <a:rPr lang="en-US" dirty="0" smtClean="0"/>
              <a:t>]</a:t>
            </a:r>
          </a:p>
          <a:p>
            <a:pPr marL="457200" lvl="1" indent="0">
              <a:buNone/>
            </a:pPr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alt=</a:t>
            </a:r>
            <a:r>
              <a:rPr lang="en-IN" i="1" dirty="0"/>
              <a:t>"" </a:t>
            </a:r>
            <a:r>
              <a:rPr lang="en-IN" b="1" i="1" dirty="0"/>
              <a:t>[</a:t>
            </a:r>
            <a:r>
              <a:rPr lang="en-IN" b="1" i="1" dirty="0" err="1"/>
              <a:t>src</a:t>
            </a:r>
            <a:r>
              <a:rPr lang="en-IN" b="1" i="1" dirty="0"/>
              <a:t>]="</a:t>
            </a:r>
            <a:r>
              <a:rPr lang="en-IN" b="1" i="1" dirty="0" err="1"/>
              <a:t>item.images</a:t>
            </a:r>
            <a:r>
              <a:rPr lang="en-IN" b="1" i="1" dirty="0"/>
              <a:t>[0].thumb" </a:t>
            </a:r>
            <a:r>
              <a:rPr lang="en-IN" b="1" i="1" dirty="0" smtClean="0"/>
              <a:t>&gt;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306" t="13315" r="34627" b="30139"/>
          <a:stretch/>
        </p:blipFill>
        <p:spPr>
          <a:xfrm>
            <a:off x="7367483" y="2417334"/>
            <a:ext cx="4763069" cy="38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DOM standards  -- w3d standards</a:t>
            </a:r>
          </a:p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alt=</a:t>
            </a:r>
            <a:r>
              <a:rPr lang="en-IN" i="1" dirty="0"/>
              <a:t>"" </a:t>
            </a:r>
            <a:r>
              <a:rPr lang="en-IN" b="1" i="1" dirty="0"/>
              <a:t>[</a:t>
            </a:r>
            <a:r>
              <a:rPr lang="en-IN" b="1" i="1" dirty="0" err="1"/>
              <a:t>src</a:t>
            </a:r>
            <a:r>
              <a:rPr lang="en-IN" b="1" i="1" dirty="0"/>
              <a:t>]="</a:t>
            </a:r>
            <a:r>
              <a:rPr lang="en-IN" b="1" i="1" dirty="0" err="1"/>
              <a:t>item.images</a:t>
            </a:r>
            <a:r>
              <a:rPr lang="en-IN" b="1" i="1" dirty="0"/>
              <a:t>[0].thumb" </a:t>
            </a:r>
            <a:r>
              <a:rPr lang="en-IN" b="1" i="1" dirty="0" smtClean="0"/>
              <a:t>&gt;</a:t>
            </a:r>
          </a:p>
          <a:p>
            <a:r>
              <a:rPr lang="en-IN" dirty="0"/>
              <a:t>&lt;span class=</a:t>
            </a:r>
            <a:r>
              <a:rPr lang="en-IN" i="1" dirty="0"/>
              <a:t>"badge" </a:t>
            </a:r>
            <a:r>
              <a:rPr lang="en-IN" b="1" i="1" dirty="0"/>
              <a:t>[</a:t>
            </a:r>
            <a:r>
              <a:rPr lang="en-IN" b="1" i="1" dirty="0" err="1"/>
              <a:t>innerText</a:t>
            </a:r>
            <a:r>
              <a:rPr lang="en-IN" b="1" i="1" dirty="0"/>
              <a:t>]=idx+1&gt;&lt;/span</a:t>
            </a:r>
            <a:r>
              <a:rPr lang="en-IN" b="1" i="1" dirty="0" smtClean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3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Event handler in the </a:t>
            </a:r>
            <a:r>
              <a:rPr lang="en-US" dirty="0" err="1" smtClean="0"/>
              <a:t>ts</a:t>
            </a:r>
            <a:r>
              <a:rPr lang="en-US" dirty="0" smtClean="0"/>
              <a:t> file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onbuy</a:t>
            </a:r>
            <a:r>
              <a:rPr lang="en-US" dirty="0" smtClean="0">
                <a:solidFill>
                  <a:srgbClr val="00B0F0"/>
                </a:solidFill>
              </a:rPr>
              <a:t>() {</a:t>
            </a:r>
            <a:r>
              <a:rPr lang="en-IN" dirty="0" smtClean="0">
                <a:solidFill>
                  <a:srgbClr val="00B0F0"/>
                </a:solidFill>
              </a:rPr>
              <a:t>    </a:t>
            </a:r>
            <a:r>
              <a:rPr lang="en-IN" dirty="0">
                <a:solidFill>
                  <a:srgbClr val="00B0F0"/>
                </a:solidFill>
              </a:rPr>
              <a:t>console.log("book Added to Cart</a:t>
            </a:r>
            <a:r>
              <a:rPr lang="en-IN" dirty="0" smtClean="0">
                <a:solidFill>
                  <a:srgbClr val="00B0F0"/>
                </a:solidFill>
              </a:rPr>
              <a:t>..");</a:t>
            </a:r>
            <a:r>
              <a:rPr lang="en-US" dirty="0" smtClean="0">
                <a:solidFill>
                  <a:srgbClr val="00B0F0"/>
                </a:solidFill>
              </a:rPr>
              <a:t>  }</a:t>
            </a:r>
          </a:p>
          <a:p>
            <a:r>
              <a:rPr lang="en-US" dirty="0" smtClean="0"/>
              <a:t>Assign the Event handler to a control Event</a:t>
            </a:r>
          </a:p>
          <a:p>
            <a:pPr lvl="1"/>
            <a:r>
              <a:rPr lang="en-US" dirty="0"/>
              <a:t>&lt;button </a:t>
            </a:r>
            <a:r>
              <a:rPr lang="en-US" b="1" dirty="0"/>
              <a:t>(click)="</a:t>
            </a:r>
            <a:r>
              <a:rPr lang="en-US" b="1" dirty="0" err="1"/>
              <a:t>onbuy</a:t>
            </a:r>
            <a:r>
              <a:rPr lang="en-US" b="1" dirty="0"/>
              <a:t>()" </a:t>
            </a:r>
            <a:r>
              <a:rPr lang="en-US" b="1" dirty="0" smtClean="0"/>
              <a:t>  …..&gt;</a:t>
            </a:r>
          </a:p>
          <a:p>
            <a:r>
              <a:rPr lang="en-US" b="1" dirty="0" smtClean="0"/>
              <a:t>$event : </a:t>
            </a:r>
            <a:r>
              <a:rPr lang="en-US" dirty="0" smtClean="0"/>
              <a:t>the event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0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binding (class binding)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tabs to the Page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turbuling</a:t>
            </a:r>
            <a:r>
              <a:rPr lang="en-US" dirty="0" smtClean="0"/>
              <a:t> : changing </a:t>
            </a:r>
            <a:r>
              <a:rPr lang="en-US" dirty="0" err="1" smtClean="0"/>
              <a:t>css</a:t>
            </a:r>
            <a:r>
              <a:rPr lang="en-US" dirty="0" smtClean="0"/>
              <a:t> class between elements</a:t>
            </a:r>
          </a:p>
          <a:p>
            <a:r>
              <a:rPr lang="en-IN" dirty="0"/>
              <a:t>&lt;li </a:t>
            </a:r>
            <a:r>
              <a:rPr lang="en-IN" b="1" dirty="0"/>
              <a:t>[</a:t>
            </a:r>
            <a:r>
              <a:rPr lang="en-IN" b="1" dirty="0" err="1"/>
              <a:t>class.active</a:t>
            </a:r>
            <a:r>
              <a:rPr lang="en-IN" b="1" dirty="0"/>
              <a:t>]="</a:t>
            </a:r>
            <a:r>
              <a:rPr lang="en-IN" b="1" dirty="0" err="1"/>
              <a:t>isTabSelected</a:t>
            </a:r>
            <a:r>
              <a:rPr lang="en-IN" b="1" dirty="0"/>
              <a:t>(1)"&gt;&lt;a </a:t>
            </a:r>
            <a:r>
              <a:rPr lang="en-IN" b="1" u="sng" dirty="0" err="1"/>
              <a:t>href</a:t>
            </a:r>
            <a:r>
              <a:rPr lang="en-IN" b="1" u="sng" dirty="0"/>
              <a:t> (click)="</a:t>
            </a:r>
            <a:r>
              <a:rPr lang="en-IN" b="1" u="sng" dirty="0" err="1"/>
              <a:t>onTabChangeA</a:t>
            </a:r>
            <a:r>
              <a:rPr lang="en-IN" b="1" u="sng" dirty="0"/>
              <a:t>($event,1)"&gt;Description&lt;/a&gt; &lt;/li&gt;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ular" id="{E3C96ABF-4A2F-4E2D-967A-DF80CBD17505}" vid="{EC37E750-864A-485C-A9A9-75CD1B6B5625}"/>
    </a:ext>
  </a:extLst>
</a:theme>
</file>

<file path=ppt/theme/theme2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</Template>
  <TotalTime>2266</TotalTime>
  <Words>490</Words>
  <Application>Microsoft Office PowerPoint</Application>
  <PresentationFormat>Widescreen</PresentationFormat>
  <Paragraphs>103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Gothic</vt:lpstr>
      <vt:lpstr>Wingdings</vt:lpstr>
      <vt:lpstr>Wingdings 2</vt:lpstr>
      <vt:lpstr>Angular</vt:lpstr>
      <vt:lpstr>Quotable</vt:lpstr>
      <vt:lpstr>Angular 4 Directives, Databinding, Pipes</vt:lpstr>
      <vt:lpstr>Component based Framework</vt:lpstr>
      <vt:lpstr>bootstrap</vt:lpstr>
      <vt:lpstr>Interpolation binding</vt:lpstr>
      <vt:lpstr>Structural Directives</vt:lpstr>
      <vt:lpstr>Adding Images</vt:lpstr>
      <vt:lpstr>Property Binding</vt:lpstr>
      <vt:lpstr>Event Binding</vt:lpstr>
      <vt:lpstr>Property binding (class binding)</vt:lpstr>
      <vt:lpstr>Attribute Directive</vt:lpstr>
      <vt:lpstr>Using Pipes</vt:lpstr>
      <vt:lpstr>Creating Custom Pipes</vt:lpstr>
      <vt:lpstr>Multi Components</vt:lpstr>
      <vt:lpstr>Component creation</vt:lpstr>
      <vt:lpstr>PowerPoint Presentation</vt:lpstr>
      <vt:lpstr>Over to Part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</dc:title>
  <dc:creator>Venkatakrishnan B</dc:creator>
  <cp:lastModifiedBy>Venkatakrishnan B</cp:lastModifiedBy>
  <cp:revision>93</cp:revision>
  <dcterms:created xsi:type="dcterms:W3CDTF">2017-10-20T18:28:13Z</dcterms:created>
  <dcterms:modified xsi:type="dcterms:W3CDTF">2018-03-11T06:41:23Z</dcterms:modified>
</cp:coreProperties>
</file>