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0" autoAdjust="0"/>
    <p:restoredTop sz="47935" autoAdjust="0"/>
  </p:normalViewPr>
  <p:slideViewPr>
    <p:cSldViewPr snapToGrid="0">
      <p:cViewPr varScale="1">
        <p:scale>
          <a:sx n="73" d="100"/>
          <a:sy n="73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91435-B2D5-440C-91C0-FD39B84F7C3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CA03EC-2647-493F-A944-595285646F3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Value Changed</a:t>
          </a:r>
          <a:endParaRPr lang="en-US" dirty="0"/>
        </a:p>
      </dgm:t>
    </dgm:pt>
    <dgm:pt modelId="{792CF944-7790-4803-8959-1079F3C5FEA2}" type="parTrans" cxnId="{1D01DD1D-F8B2-4655-AC2B-5A23078352C7}">
      <dgm:prSet/>
      <dgm:spPr/>
      <dgm:t>
        <a:bodyPr/>
        <a:lstStyle/>
        <a:p>
          <a:endParaRPr lang="en-US"/>
        </a:p>
      </dgm:t>
    </dgm:pt>
    <dgm:pt modelId="{74143B66-1435-41EB-A694-4C5A7809F1D9}" type="sibTrans" cxnId="{1D01DD1D-F8B2-4655-AC2B-5A23078352C7}">
      <dgm:prSet/>
      <dgm:spPr/>
      <dgm:t>
        <a:bodyPr/>
        <a:lstStyle/>
        <a:p>
          <a:endParaRPr lang="en-US"/>
        </a:p>
      </dgm:t>
    </dgm:pt>
    <dgm:pt modelId="{8B013162-8202-485D-8DA7-20E0E4EE1B35}">
      <dgm:prSet phldrT="[Text]"/>
      <dgm:spPr/>
      <dgm:t>
        <a:bodyPr/>
        <a:lstStyle/>
        <a:p>
          <a:r>
            <a:rPr lang="en-US" dirty="0" smtClean="0"/>
            <a:t>Pristine</a:t>
          </a:r>
          <a:endParaRPr lang="en-US" dirty="0"/>
        </a:p>
      </dgm:t>
    </dgm:pt>
    <dgm:pt modelId="{2E77E970-F7DD-4700-8940-51E49C76936E}" type="parTrans" cxnId="{1F39E362-2AC1-47E8-874C-428FA4B9655E}">
      <dgm:prSet/>
      <dgm:spPr/>
      <dgm:t>
        <a:bodyPr/>
        <a:lstStyle/>
        <a:p>
          <a:endParaRPr lang="en-US"/>
        </a:p>
      </dgm:t>
    </dgm:pt>
    <dgm:pt modelId="{68D7D6C7-E8A8-4D10-A115-48D0485C1DDB}" type="sibTrans" cxnId="{1F39E362-2AC1-47E8-874C-428FA4B9655E}">
      <dgm:prSet/>
      <dgm:spPr/>
      <dgm:t>
        <a:bodyPr/>
        <a:lstStyle/>
        <a:p>
          <a:endParaRPr lang="en-US"/>
        </a:p>
      </dgm:t>
    </dgm:pt>
    <dgm:pt modelId="{28B8F3F2-247B-4DB1-9029-83A61E44E604}">
      <dgm:prSet phldrT="[Text]"/>
      <dgm:spPr/>
      <dgm:t>
        <a:bodyPr/>
        <a:lstStyle/>
        <a:p>
          <a:r>
            <a:rPr lang="en-US" dirty="0" smtClean="0"/>
            <a:t>dirty</a:t>
          </a:r>
          <a:endParaRPr lang="en-US" dirty="0"/>
        </a:p>
      </dgm:t>
    </dgm:pt>
    <dgm:pt modelId="{0F4DC6C8-F3BC-4F43-837A-92622C295BBA}" type="parTrans" cxnId="{8C06DD6F-FB04-4301-A045-97E43A39F405}">
      <dgm:prSet/>
      <dgm:spPr/>
      <dgm:t>
        <a:bodyPr/>
        <a:lstStyle/>
        <a:p>
          <a:endParaRPr lang="en-US"/>
        </a:p>
      </dgm:t>
    </dgm:pt>
    <dgm:pt modelId="{84D13910-A13C-4122-BDD3-94E7E538705A}" type="sibTrans" cxnId="{8C06DD6F-FB04-4301-A045-97E43A39F405}">
      <dgm:prSet/>
      <dgm:spPr/>
      <dgm:t>
        <a:bodyPr/>
        <a:lstStyle/>
        <a:p>
          <a:endParaRPr lang="en-US"/>
        </a:p>
      </dgm:t>
    </dgm:pt>
    <dgm:pt modelId="{A76DD0BE-6261-4A92-AF67-C0C7169D813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Validity</a:t>
          </a:r>
          <a:endParaRPr lang="en-US" dirty="0"/>
        </a:p>
      </dgm:t>
    </dgm:pt>
    <dgm:pt modelId="{06129C7B-2F37-45A8-97AF-EA52B9DB3F39}" type="parTrans" cxnId="{77CBB523-FC3E-448C-87F2-00EA03482F44}">
      <dgm:prSet/>
      <dgm:spPr/>
      <dgm:t>
        <a:bodyPr/>
        <a:lstStyle/>
        <a:p>
          <a:endParaRPr lang="en-US"/>
        </a:p>
      </dgm:t>
    </dgm:pt>
    <dgm:pt modelId="{F2141551-C465-4567-B123-E3D56CC5B518}" type="sibTrans" cxnId="{77CBB523-FC3E-448C-87F2-00EA03482F44}">
      <dgm:prSet/>
      <dgm:spPr/>
      <dgm:t>
        <a:bodyPr/>
        <a:lstStyle/>
        <a:p>
          <a:endParaRPr lang="en-US"/>
        </a:p>
      </dgm:t>
    </dgm:pt>
    <dgm:pt modelId="{C6786FD9-9071-48F6-AD09-14E39FB98818}">
      <dgm:prSet phldrT="[Text]"/>
      <dgm:spPr/>
      <dgm:t>
        <a:bodyPr/>
        <a:lstStyle/>
        <a:p>
          <a:r>
            <a:rPr lang="en-US" dirty="0" smtClean="0"/>
            <a:t>valid</a:t>
          </a:r>
          <a:endParaRPr lang="en-US" dirty="0"/>
        </a:p>
      </dgm:t>
    </dgm:pt>
    <dgm:pt modelId="{3EBE8286-B471-4751-890A-40CD28EA6F25}" type="parTrans" cxnId="{4A15E818-7C7D-4805-B624-5C614070FB78}">
      <dgm:prSet/>
      <dgm:spPr/>
      <dgm:t>
        <a:bodyPr/>
        <a:lstStyle/>
        <a:p>
          <a:endParaRPr lang="en-US"/>
        </a:p>
      </dgm:t>
    </dgm:pt>
    <dgm:pt modelId="{EBF0325C-D658-4065-A7EB-E06B2F39EF22}" type="sibTrans" cxnId="{4A15E818-7C7D-4805-B624-5C614070FB78}">
      <dgm:prSet/>
      <dgm:spPr/>
      <dgm:t>
        <a:bodyPr/>
        <a:lstStyle/>
        <a:p>
          <a:endParaRPr lang="en-US"/>
        </a:p>
      </dgm:t>
    </dgm:pt>
    <dgm:pt modelId="{15947A4A-7821-45FB-A7A7-7F7B848EA520}">
      <dgm:prSet phldrT="[Text]"/>
      <dgm:spPr/>
      <dgm:t>
        <a:bodyPr/>
        <a:lstStyle/>
        <a:p>
          <a:r>
            <a:rPr lang="en-US" dirty="0" smtClean="0"/>
            <a:t>errors</a:t>
          </a:r>
          <a:endParaRPr lang="en-US" dirty="0"/>
        </a:p>
      </dgm:t>
    </dgm:pt>
    <dgm:pt modelId="{66B593E6-8498-4CD4-9F3A-803651618552}" type="parTrans" cxnId="{B459463F-5583-4836-A879-8D3CC170D182}">
      <dgm:prSet/>
      <dgm:spPr/>
      <dgm:t>
        <a:bodyPr/>
        <a:lstStyle/>
        <a:p>
          <a:endParaRPr lang="en-US"/>
        </a:p>
      </dgm:t>
    </dgm:pt>
    <dgm:pt modelId="{6554848B-B613-4426-BDD3-2DD63AEFCEF1}" type="sibTrans" cxnId="{B459463F-5583-4836-A879-8D3CC170D182}">
      <dgm:prSet/>
      <dgm:spPr/>
      <dgm:t>
        <a:bodyPr/>
        <a:lstStyle/>
        <a:p>
          <a:endParaRPr lang="en-US"/>
        </a:p>
      </dgm:t>
    </dgm:pt>
    <dgm:pt modelId="{5393015A-7047-432B-8C2A-4630B5C95C2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Visited</a:t>
          </a:r>
          <a:endParaRPr lang="en-US" dirty="0"/>
        </a:p>
      </dgm:t>
    </dgm:pt>
    <dgm:pt modelId="{94CFE40F-2D9A-49E5-AE3A-3C431CF70666}" type="parTrans" cxnId="{E8B1AAED-7517-435F-92D5-2A7A8B262E3D}">
      <dgm:prSet/>
      <dgm:spPr/>
      <dgm:t>
        <a:bodyPr/>
        <a:lstStyle/>
        <a:p>
          <a:endParaRPr lang="en-US"/>
        </a:p>
      </dgm:t>
    </dgm:pt>
    <dgm:pt modelId="{544B0516-E440-41F2-9D2B-1591B1E4CE97}" type="sibTrans" cxnId="{E8B1AAED-7517-435F-92D5-2A7A8B262E3D}">
      <dgm:prSet/>
      <dgm:spPr/>
      <dgm:t>
        <a:bodyPr/>
        <a:lstStyle/>
        <a:p>
          <a:endParaRPr lang="en-US"/>
        </a:p>
      </dgm:t>
    </dgm:pt>
    <dgm:pt modelId="{23404779-967D-473F-96A4-185D03A24319}">
      <dgm:prSet phldrT="[Text]"/>
      <dgm:spPr/>
      <dgm:t>
        <a:bodyPr/>
        <a:lstStyle/>
        <a:p>
          <a:r>
            <a:rPr lang="en-US" dirty="0" smtClean="0"/>
            <a:t>touched</a:t>
          </a:r>
          <a:endParaRPr lang="en-US" dirty="0"/>
        </a:p>
      </dgm:t>
    </dgm:pt>
    <dgm:pt modelId="{2E8E45AA-EE3C-4020-A0C8-7636EB57E5C0}" type="parTrans" cxnId="{6888A7E7-04E0-4979-890B-F6DCEA22803D}">
      <dgm:prSet/>
      <dgm:spPr/>
      <dgm:t>
        <a:bodyPr/>
        <a:lstStyle/>
        <a:p>
          <a:endParaRPr lang="en-US"/>
        </a:p>
      </dgm:t>
    </dgm:pt>
    <dgm:pt modelId="{041CFD37-281E-4236-8BEE-6B0AC552FDDE}" type="sibTrans" cxnId="{6888A7E7-04E0-4979-890B-F6DCEA22803D}">
      <dgm:prSet/>
      <dgm:spPr/>
      <dgm:t>
        <a:bodyPr/>
        <a:lstStyle/>
        <a:p>
          <a:endParaRPr lang="en-US"/>
        </a:p>
      </dgm:t>
    </dgm:pt>
    <dgm:pt modelId="{05A4D36B-673A-43F4-8E38-BFA37A3448DB}">
      <dgm:prSet phldrT="[Text]"/>
      <dgm:spPr/>
      <dgm:t>
        <a:bodyPr/>
        <a:lstStyle/>
        <a:p>
          <a:r>
            <a:rPr lang="en-US" dirty="0" smtClean="0"/>
            <a:t>untouched</a:t>
          </a:r>
          <a:endParaRPr lang="en-US" dirty="0"/>
        </a:p>
      </dgm:t>
    </dgm:pt>
    <dgm:pt modelId="{0F0A9346-B95E-4160-BC12-EEDBF49CD331}" type="parTrans" cxnId="{5D53EED0-7055-4AD2-8A70-F0C060AE0D7C}">
      <dgm:prSet/>
      <dgm:spPr/>
      <dgm:t>
        <a:bodyPr/>
        <a:lstStyle/>
        <a:p>
          <a:endParaRPr lang="en-US"/>
        </a:p>
      </dgm:t>
    </dgm:pt>
    <dgm:pt modelId="{C0623B20-F646-4AF6-956B-412919A4F546}" type="sibTrans" cxnId="{5D53EED0-7055-4AD2-8A70-F0C060AE0D7C}">
      <dgm:prSet/>
      <dgm:spPr/>
      <dgm:t>
        <a:bodyPr/>
        <a:lstStyle/>
        <a:p>
          <a:endParaRPr lang="en-US"/>
        </a:p>
      </dgm:t>
    </dgm:pt>
    <dgm:pt modelId="{3CBE262E-535F-427E-B6AB-697F9249D266}" type="pres">
      <dgm:prSet presAssocID="{E1991435-B2D5-440C-91C0-FD39B84F7C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28A67A-081F-4C29-8412-C742C2BA930F}" type="pres">
      <dgm:prSet presAssocID="{41CA03EC-2647-493F-A944-595285646F3A}" presName="linNode" presStyleCnt="0"/>
      <dgm:spPr/>
    </dgm:pt>
    <dgm:pt modelId="{07D40DC1-2672-46A9-98E0-6B2E3908D7F9}" type="pres">
      <dgm:prSet presAssocID="{41CA03EC-2647-493F-A944-595285646F3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21146-DD67-49B1-A836-F8EFA38FF5C0}" type="pres">
      <dgm:prSet presAssocID="{41CA03EC-2647-493F-A944-595285646F3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9E236-8E46-425B-8BB1-FC9AC4FED517}" type="pres">
      <dgm:prSet presAssocID="{74143B66-1435-41EB-A694-4C5A7809F1D9}" presName="sp" presStyleCnt="0"/>
      <dgm:spPr/>
    </dgm:pt>
    <dgm:pt modelId="{52DB0F5B-7F43-4C31-9C7D-14BAC098356B}" type="pres">
      <dgm:prSet presAssocID="{A76DD0BE-6261-4A92-AF67-C0C7169D8133}" presName="linNode" presStyleCnt="0"/>
      <dgm:spPr/>
    </dgm:pt>
    <dgm:pt modelId="{ED7B7B66-D423-449E-B993-BEBDD33954A5}" type="pres">
      <dgm:prSet presAssocID="{A76DD0BE-6261-4A92-AF67-C0C7169D813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DFA35-581B-4E50-A918-CBC57301364E}" type="pres">
      <dgm:prSet presAssocID="{A76DD0BE-6261-4A92-AF67-C0C7169D813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BB6E1-2EBD-416C-8D77-00CD45EB4EE8}" type="pres">
      <dgm:prSet presAssocID="{F2141551-C465-4567-B123-E3D56CC5B518}" presName="sp" presStyleCnt="0"/>
      <dgm:spPr/>
    </dgm:pt>
    <dgm:pt modelId="{B95A70DD-2911-4A3E-968A-FBAEA1E882F2}" type="pres">
      <dgm:prSet presAssocID="{5393015A-7047-432B-8C2A-4630B5C95C2A}" presName="linNode" presStyleCnt="0"/>
      <dgm:spPr/>
    </dgm:pt>
    <dgm:pt modelId="{EAD00B57-8CE9-46E3-811B-CBAB843E9297}" type="pres">
      <dgm:prSet presAssocID="{5393015A-7047-432B-8C2A-4630B5C95C2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9BED2-D31E-4EA5-8158-0934DECA071E}" type="pres">
      <dgm:prSet presAssocID="{5393015A-7047-432B-8C2A-4630B5C95C2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3D7564-C463-44D4-960D-E6D352E0BCB7}" type="presOf" srcId="{E1991435-B2D5-440C-91C0-FD39B84F7C3A}" destId="{3CBE262E-535F-427E-B6AB-697F9249D266}" srcOrd="0" destOrd="0" presId="urn:microsoft.com/office/officeart/2005/8/layout/vList5"/>
    <dgm:cxn modelId="{B459463F-5583-4836-A879-8D3CC170D182}" srcId="{A76DD0BE-6261-4A92-AF67-C0C7169D8133}" destId="{15947A4A-7821-45FB-A7A7-7F7B848EA520}" srcOrd="1" destOrd="0" parTransId="{66B593E6-8498-4CD4-9F3A-803651618552}" sibTransId="{6554848B-B613-4426-BDD3-2DD63AEFCEF1}"/>
    <dgm:cxn modelId="{1D01DD1D-F8B2-4655-AC2B-5A23078352C7}" srcId="{E1991435-B2D5-440C-91C0-FD39B84F7C3A}" destId="{41CA03EC-2647-493F-A944-595285646F3A}" srcOrd="0" destOrd="0" parTransId="{792CF944-7790-4803-8959-1079F3C5FEA2}" sibTransId="{74143B66-1435-41EB-A694-4C5A7809F1D9}"/>
    <dgm:cxn modelId="{30933D8A-74C5-4168-879E-296BD92CB527}" type="presOf" srcId="{23404779-967D-473F-96A4-185D03A24319}" destId="{43C9BED2-D31E-4EA5-8158-0934DECA071E}" srcOrd="0" destOrd="0" presId="urn:microsoft.com/office/officeart/2005/8/layout/vList5"/>
    <dgm:cxn modelId="{07FDC37F-6787-4C34-AA66-7D2010A3BA46}" type="presOf" srcId="{15947A4A-7821-45FB-A7A7-7F7B848EA520}" destId="{DA5DFA35-581B-4E50-A918-CBC57301364E}" srcOrd="0" destOrd="1" presId="urn:microsoft.com/office/officeart/2005/8/layout/vList5"/>
    <dgm:cxn modelId="{77CBB523-FC3E-448C-87F2-00EA03482F44}" srcId="{E1991435-B2D5-440C-91C0-FD39B84F7C3A}" destId="{A76DD0BE-6261-4A92-AF67-C0C7169D8133}" srcOrd="1" destOrd="0" parTransId="{06129C7B-2F37-45A8-97AF-EA52B9DB3F39}" sibTransId="{F2141551-C465-4567-B123-E3D56CC5B518}"/>
    <dgm:cxn modelId="{55D4F6F4-76C1-4BF0-BE78-A4CAB51E6860}" type="presOf" srcId="{41CA03EC-2647-493F-A944-595285646F3A}" destId="{07D40DC1-2672-46A9-98E0-6B2E3908D7F9}" srcOrd="0" destOrd="0" presId="urn:microsoft.com/office/officeart/2005/8/layout/vList5"/>
    <dgm:cxn modelId="{5D53EED0-7055-4AD2-8A70-F0C060AE0D7C}" srcId="{5393015A-7047-432B-8C2A-4630B5C95C2A}" destId="{05A4D36B-673A-43F4-8E38-BFA37A3448DB}" srcOrd="1" destOrd="0" parTransId="{0F0A9346-B95E-4160-BC12-EEDBF49CD331}" sibTransId="{C0623B20-F646-4AF6-956B-412919A4F546}"/>
    <dgm:cxn modelId="{1F39E362-2AC1-47E8-874C-428FA4B9655E}" srcId="{41CA03EC-2647-493F-A944-595285646F3A}" destId="{8B013162-8202-485D-8DA7-20E0E4EE1B35}" srcOrd="0" destOrd="0" parTransId="{2E77E970-F7DD-4700-8940-51E49C76936E}" sibTransId="{68D7D6C7-E8A8-4D10-A115-48D0485C1DDB}"/>
    <dgm:cxn modelId="{90566955-E37C-4415-9D0F-23AFD9235B21}" type="presOf" srcId="{C6786FD9-9071-48F6-AD09-14E39FB98818}" destId="{DA5DFA35-581B-4E50-A918-CBC57301364E}" srcOrd="0" destOrd="0" presId="urn:microsoft.com/office/officeart/2005/8/layout/vList5"/>
    <dgm:cxn modelId="{293D1D51-4221-489A-A308-9A30D79DB9B9}" type="presOf" srcId="{A76DD0BE-6261-4A92-AF67-C0C7169D8133}" destId="{ED7B7B66-D423-449E-B993-BEBDD33954A5}" srcOrd="0" destOrd="0" presId="urn:microsoft.com/office/officeart/2005/8/layout/vList5"/>
    <dgm:cxn modelId="{7996056D-D1A0-4250-AADD-1854E0DCFF04}" type="presOf" srcId="{5393015A-7047-432B-8C2A-4630B5C95C2A}" destId="{EAD00B57-8CE9-46E3-811B-CBAB843E9297}" srcOrd="0" destOrd="0" presId="urn:microsoft.com/office/officeart/2005/8/layout/vList5"/>
    <dgm:cxn modelId="{8C06DD6F-FB04-4301-A045-97E43A39F405}" srcId="{41CA03EC-2647-493F-A944-595285646F3A}" destId="{28B8F3F2-247B-4DB1-9029-83A61E44E604}" srcOrd="1" destOrd="0" parTransId="{0F4DC6C8-F3BC-4F43-837A-92622C295BBA}" sibTransId="{84D13910-A13C-4122-BDD3-94E7E538705A}"/>
    <dgm:cxn modelId="{A518F7CE-3EA5-4BA4-AB3E-434E8D7C7E5F}" type="presOf" srcId="{05A4D36B-673A-43F4-8E38-BFA37A3448DB}" destId="{43C9BED2-D31E-4EA5-8158-0934DECA071E}" srcOrd="0" destOrd="1" presId="urn:microsoft.com/office/officeart/2005/8/layout/vList5"/>
    <dgm:cxn modelId="{6888A7E7-04E0-4979-890B-F6DCEA22803D}" srcId="{5393015A-7047-432B-8C2A-4630B5C95C2A}" destId="{23404779-967D-473F-96A4-185D03A24319}" srcOrd="0" destOrd="0" parTransId="{2E8E45AA-EE3C-4020-A0C8-7636EB57E5C0}" sibTransId="{041CFD37-281E-4236-8BEE-6B0AC552FDDE}"/>
    <dgm:cxn modelId="{E8B1AAED-7517-435F-92D5-2A7A8B262E3D}" srcId="{E1991435-B2D5-440C-91C0-FD39B84F7C3A}" destId="{5393015A-7047-432B-8C2A-4630B5C95C2A}" srcOrd="2" destOrd="0" parTransId="{94CFE40F-2D9A-49E5-AE3A-3C431CF70666}" sibTransId="{544B0516-E440-41F2-9D2B-1591B1E4CE97}"/>
    <dgm:cxn modelId="{12999E92-5FE0-4CE9-B9E1-36BFFA794223}" type="presOf" srcId="{28B8F3F2-247B-4DB1-9029-83A61E44E604}" destId="{97C21146-DD67-49B1-A836-F8EFA38FF5C0}" srcOrd="0" destOrd="1" presId="urn:microsoft.com/office/officeart/2005/8/layout/vList5"/>
    <dgm:cxn modelId="{E21524CB-3498-481F-86E7-83494B09B3C2}" type="presOf" srcId="{8B013162-8202-485D-8DA7-20E0E4EE1B35}" destId="{97C21146-DD67-49B1-A836-F8EFA38FF5C0}" srcOrd="0" destOrd="0" presId="urn:microsoft.com/office/officeart/2005/8/layout/vList5"/>
    <dgm:cxn modelId="{4A15E818-7C7D-4805-B624-5C614070FB78}" srcId="{A76DD0BE-6261-4A92-AF67-C0C7169D8133}" destId="{C6786FD9-9071-48F6-AD09-14E39FB98818}" srcOrd="0" destOrd="0" parTransId="{3EBE8286-B471-4751-890A-40CD28EA6F25}" sibTransId="{EBF0325C-D658-4065-A7EB-E06B2F39EF22}"/>
    <dgm:cxn modelId="{AAC36264-42AF-4757-8994-F3147609CC9B}" type="presParOf" srcId="{3CBE262E-535F-427E-B6AB-697F9249D266}" destId="{9C28A67A-081F-4C29-8412-C742C2BA930F}" srcOrd="0" destOrd="0" presId="urn:microsoft.com/office/officeart/2005/8/layout/vList5"/>
    <dgm:cxn modelId="{2424721B-2A69-444B-8424-05EDF42D96D9}" type="presParOf" srcId="{9C28A67A-081F-4C29-8412-C742C2BA930F}" destId="{07D40DC1-2672-46A9-98E0-6B2E3908D7F9}" srcOrd="0" destOrd="0" presId="urn:microsoft.com/office/officeart/2005/8/layout/vList5"/>
    <dgm:cxn modelId="{9BC75C69-39DA-458F-B0F6-F5CF5915392E}" type="presParOf" srcId="{9C28A67A-081F-4C29-8412-C742C2BA930F}" destId="{97C21146-DD67-49B1-A836-F8EFA38FF5C0}" srcOrd="1" destOrd="0" presId="urn:microsoft.com/office/officeart/2005/8/layout/vList5"/>
    <dgm:cxn modelId="{1A1FC84E-023B-4EAC-9CD4-FC8F555C72FA}" type="presParOf" srcId="{3CBE262E-535F-427E-B6AB-697F9249D266}" destId="{37B9E236-8E46-425B-8BB1-FC9AC4FED517}" srcOrd="1" destOrd="0" presId="urn:microsoft.com/office/officeart/2005/8/layout/vList5"/>
    <dgm:cxn modelId="{196FA454-FA0A-48F4-AF98-353BF7C48188}" type="presParOf" srcId="{3CBE262E-535F-427E-B6AB-697F9249D266}" destId="{52DB0F5B-7F43-4C31-9C7D-14BAC098356B}" srcOrd="2" destOrd="0" presId="urn:microsoft.com/office/officeart/2005/8/layout/vList5"/>
    <dgm:cxn modelId="{7B962EB4-2594-4382-9045-9198BA8B98DC}" type="presParOf" srcId="{52DB0F5B-7F43-4C31-9C7D-14BAC098356B}" destId="{ED7B7B66-D423-449E-B993-BEBDD33954A5}" srcOrd="0" destOrd="0" presId="urn:microsoft.com/office/officeart/2005/8/layout/vList5"/>
    <dgm:cxn modelId="{29FC17E8-9CC8-4FA1-A4F1-4B3469AF5288}" type="presParOf" srcId="{52DB0F5B-7F43-4C31-9C7D-14BAC098356B}" destId="{DA5DFA35-581B-4E50-A918-CBC57301364E}" srcOrd="1" destOrd="0" presId="urn:microsoft.com/office/officeart/2005/8/layout/vList5"/>
    <dgm:cxn modelId="{DE1CF764-CCDA-464B-897C-EDE2296FB849}" type="presParOf" srcId="{3CBE262E-535F-427E-B6AB-697F9249D266}" destId="{847BB6E1-2EBD-416C-8D77-00CD45EB4EE8}" srcOrd="3" destOrd="0" presId="urn:microsoft.com/office/officeart/2005/8/layout/vList5"/>
    <dgm:cxn modelId="{65D866B5-A50F-4C4F-B978-6C8F369EFD60}" type="presParOf" srcId="{3CBE262E-535F-427E-B6AB-697F9249D266}" destId="{B95A70DD-2911-4A3E-968A-FBAEA1E882F2}" srcOrd="4" destOrd="0" presId="urn:microsoft.com/office/officeart/2005/8/layout/vList5"/>
    <dgm:cxn modelId="{5E03B03C-E908-42FC-96FE-999E0086D40D}" type="presParOf" srcId="{B95A70DD-2911-4A3E-968A-FBAEA1E882F2}" destId="{EAD00B57-8CE9-46E3-811B-CBAB843E9297}" srcOrd="0" destOrd="0" presId="urn:microsoft.com/office/officeart/2005/8/layout/vList5"/>
    <dgm:cxn modelId="{2CED50A7-6188-46D5-893E-235350BA90EA}" type="presParOf" srcId="{B95A70DD-2911-4A3E-968A-FBAEA1E882F2}" destId="{43C9BED2-D31E-4EA5-8158-0934DECA07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A4149-12BD-4383-9534-BC02FD3279E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B97E0-A545-4108-BCC3-F63BF6247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97E0-A545-4108-BCC3-F63BF62475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class="panel panel-primary"&gt;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&lt;div&gt;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&gt;</a:t>
            </a:r>
          </a:p>
          <a:p>
            <a:pPr lvl="3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lvl="4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&lt;label&gt;First Name&lt;/label&gt;</a:t>
            </a:r>
          </a:p>
          <a:p>
            <a:pPr lvl="4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type='text‘  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 name='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  class="form-control“  required   placement="First Name (required)“  /&gt;</a:t>
            </a:r>
          </a:p>
          <a:p>
            <a:pPr lvl="4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&lt;label&gt;Last Name&lt;/label&gt;</a:t>
            </a:r>
          </a:p>
          <a:p>
            <a:pPr lvl="4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type='text‘  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  name='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 class="form-control“  required  placement="First Name (required)“  /&gt;</a:t>
            </a:r>
          </a:p>
          <a:p>
            <a:pPr lvl="4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&lt;button type='submit'&gt;Add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&lt;/button&gt;</a:t>
            </a:r>
          </a:p>
          <a:p>
            <a:pPr lvl="3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lvl="2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</a:p>
          <a:p>
            <a:pPr lvl="1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97E0-A545-4108-BCC3-F63BF62475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class="panel panel-primary"&gt;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(submit)="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addNewEmp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&lt;label&gt;First Name&lt;/label&gt;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class="form-control"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placement="First Name (required)"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&lt;label&gt;Last Name&lt;/label&gt;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class="form-control"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placement="First Name (required)"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&lt;button type='submit'&gt;Add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&lt;pre&gt;{{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}}&lt;/pre&gt;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97E0-A545-4108-BCC3-F63BF62475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class="panel panel-primary"&gt;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(submit)="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addNewEmp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&lt;label&gt;First Name&lt;/label&gt;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employeeModel.fName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ngModelChange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employeeModel.fName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=$event"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class="form-control"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placement="First Name (required)"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&lt;label&gt;Last Name&lt;/label&gt;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class="form-control"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employeeModel.lName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ngModelChange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employeeModel.lName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=$event"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placement="First Name (required)"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&lt;button type='submit'&gt;Add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&lt;pre&gt;{{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}}&lt;/pre&gt;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&lt;span&gt;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employeeModel.fName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}}&lt;/span&gt;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&lt;span&gt;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employeeModel.lName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}}&lt;/span&gt;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97E0-A545-4108-BCC3-F63BF6247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0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class="panel panel-primary"&gt;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(submit)="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addNewEmp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&lt;label&gt;First Name&lt;/label&gt;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 = “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empformGroup.fName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=$event”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class="form-control"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placement="First Name (required)"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&lt;label&gt;Last Name&lt;/label&gt;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class="form-control“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 = “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empformGroup.lName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=$event”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placement="First Name (required)"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&lt;button type='submit'&gt;Add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&lt;pre&gt;{{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empformGroup.value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}}&lt;/pre&gt;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97E0-A545-4108-BCC3-F63BF62475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Msg</a:t>
            </a:r>
            <a:r>
              <a:rPr lang="en-US" dirty="0" smtClean="0"/>
              <a:t> to form group</a:t>
            </a:r>
          </a:p>
          <a:p>
            <a:r>
              <a:rPr lang="en-US" dirty="0" smtClean="0"/>
              <a:t>&lt;div class=“form-group” [</a:t>
            </a:r>
            <a:r>
              <a:rPr lang="en-US" dirty="0" err="1" smtClean="0"/>
              <a:t>class.has</a:t>
            </a:r>
            <a:r>
              <a:rPr lang="en-US" dirty="0" smtClean="0"/>
              <a:t>-error]=“</a:t>
            </a:r>
            <a:r>
              <a:rPr lang="en-US" dirty="0" err="1" smtClean="0"/>
              <a:t>fName.invalid</a:t>
            </a:r>
            <a:r>
              <a:rPr lang="en-US" baseline="0" dirty="0" smtClean="0"/>
              <a:t> &amp;&amp; </a:t>
            </a:r>
            <a:r>
              <a:rPr lang="en-US" baseline="0" dirty="0" err="1" smtClean="0"/>
              <a:t>fName.touched</a:t>
            </a:r>
            <a:r>
              <a:rPr lang="en-US" dirty="0" smtClean="0"/>
              <a:t>” &gt;</a:t>
            </a:r>
          </a:p>
          <a:p>
            <a:endParaRPr lang="en-US" dirty="0" smtClean="0"/>
          </a:p>
          <a:p>
            <a:r>
              <a:rPr lang="en-US" dirty="0" smtClean="0"/>
              <a:t>&lt;input required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minlength</a:t>
            </a:r>
            <a:r>
              <a:rPr lang="en-US" baseline="0" dirty="0" smtClean="0"/>
              <a:t>=‘3’ …/&gt;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&lt;div class=“help-block”&gt; First Name is Required &lt;/div&gt;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&lt;div class=“help-block” *</a:t>
            </a:r>
            <a:r>
              <a:rPr lang="en-US" baseline="0" dirty="0" err="1" smtClean="0"/>
              <a:t>ngIf</a:t>
            </a:r>
            <a:r>
              <a:rPr lang="en-US" baseline="0" dirty="0" smtClean="0"/>
              <a:t>=“</a:t>
            </a:r>
            <a:r>
              <a:rPr lang="en-US" dirty="0" err="1" smtClean="0"/>
              <a:t>fName.invalid</a:t>
            </a:r>
            <a:r>
              <a:rPr lang="en-US" baseline="0" dirty="0" smtClean="0"/>
              <a:t> &amp;&amp; </a:t>
            </a:r>
            <a:r>
              <a:rPr lang="en-US" baseline="0" dirty="0" err="1" smtClean="0"/>
              <a:t>fName.touched</a:t>
            </a:r>
            <a:r>
              <a:rPr lang="en-US" baseline="0" dirty="0" smtClean="0"/>
              <a:t>”&gt;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&lt;span *</a:t>
            </a:r>
            <a:r>
              <a:rPr lang="en-US" baseline="0" dirty="0" err="1" smtClean="0"/>
              <a:t>ngIf</a:t>
            </a:r>
            <a:r>
              <a:rPr lang="en-US" baseline="0" dirty="0" smtClean="0"/>
              <a:t>=“</a:t>
            </a:r>
            <a:r>
              <a:rPr lang="en-US" dirty="0" err="1" smtClean="0"/>
              <a:t>fName.errors.required</a:t>
            </a:r>
            <a:r>
              <a:rPr lang="en-US" baseline="0" dirty="0" smtClean="0"/>
              <a:t>”&gt;First Name is Required &lt;/span&gt;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&lt;span *</a:t>
            </a:r>
            <a:r>
              <a:rPr lang="en-US" baseline="0" dirty="0" err="1" smtClean="0"/>
              <a:t>ngIf</a:t>
            </a:r>
            <a:r>
              <a:rPr lang="en-US" baseline="0" dirty="0" smtClean="0"/>
              <a:t>=“</a:t>
            </a:r>
            <a:r>
              <a:rPr lang="en-US" dirty="0" err="1" smtClean="0"/>
              <a:t>fName.errors.required</a:t>
            </a:r>
            <a:r>
              <a:rPr lang="en-US" baseline="0" smtClean="0"/>
              <a:t>”&gt;</a:t>
            </a:r>
            <a:r>
              <a:rPr lang="en-US" baseline="0" dirty="0" smtClean="0"/>
              <a:t>First Name is Required &lt;/span&gt;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&lt;/div&gt;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B97E0-A545-4108-BCC3-F63BF62475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9" y="2435957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6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6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4546813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6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446086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E9AE1ED-1155-4706-BF13-11D8FB8FA5D3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8144AD2-F26E-4992-AA11-57F5C3DB2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4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4 – Angular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45470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Forms in Angular can be handled in 2 ways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Template Driven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Reactive – Model Driven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6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&lt;form&gt;</a:t>
            </a:r>
            <a:r>
              <a:rPr lang="en-US" dirty="0" smtClean="0"/>
              <a:t> By default Angular identifies the </a:t>
            </a:r>
            <a:r>
              <a:rPr lang="en-US" b="1" dirty="0" smtClean="0">
                <a:solidFill>
                  <a:srgbClr val="FFFF00"/>
                </a:solidFill>
              </a:rPr>
              <a:t>&lt;form&gt; </a:t>
            </a:r>
            <a:r>
              <a:rPr lang="en-US" dirty="0" smtClean="0"/>
              <a:t>element in all its components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directive </a:t>
            </a:r>
            <a:r>
              <a:rPr lang="en-US" b="1" dirty="0" err="1" smtClean="0">
                <a:solidFill>
                  <a:srgbClr val="00B0F0"/>
                </a:solidFill>
              </a:rPr>
              <a:t>ngForm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will be added to each </a:t>
            </a:r>
            <a:r>
              <a:rPr lang="en-US" b="1" dirty="0" smtClean="0">
                <a:solidFill>
                  <a:srgbClr val="FFFF00"/>
                </a:solidFill>
              </a:rPr>
              <a:t>&lt;form&gt; </a:t>
            </a:r>
            <a:r>
              <a:rPr lang="en-US" dirty="0" smtClean="0"/>
              <a:t>element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B0F0"/>
                </a:solidFill>
              </a:rPr>
              <a:t>ngForm</a:t>
            </a:r>
            <a:r>
              <a:rPr lang="en-US" dirty="0" smtClean="0"/>
              <a:t> creates </a:t>
            </a:r>
            <a:r>
              <a:rPr lang="en-US" dirty="0" err="1" smtClean="0"/>
              <a:t>FormGroup</a:t>
            </a:r>
            <a:r>
              <a:rPr lang="en-US" dirty="0" smtClean="0"/>
              <a:t> for each form element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formgroup</a:t>
            </a:r>
            <a:r>
              <a:rPr lang="en-US" dirty="0" smtClean="0"/>
              <a:t> contains form-controls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form Group returns a form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041813"/>
            <a:ext cx="11271688" cy="45468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 app-</a:t>
            </a:r>
            <a:r>
              <a:rPr lang="en-US" sz="1800" dirty="0" err="1" smtClean="0"/>
              <a:t>module.ts</a:t>
            </a:r>
            <a:r>
              <a:rPr lang="en-US" sz="18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“import </a:t>
            </a:r>
            <a:r>
              <a:rPr lang="en-US" sz="1400" dirty="0"/>
              <a:t>{ </a:t>
            </a:r>
            <a:r>
              <a:rPr lang="en-US" sz="1400" dirty="0" err="1"/>
              <a:t>FormsModule</a:t>
            </a:r>
            <a:r>
              <a:rPr lang="en-US" sz="1400" dirty="0"/>
              <a:t> } from '@angular/forms</a:t>
            </a:r>
            <a:r>
              <a:rPr lang="en-US" sz="1400" dirty="0" smtClean="0"/>
              <a:t>';”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imports: [    </a:t>
            </a:r>
            <a:r>
              <a:rPr lang="en-US" sz="1400" dirty="0" err="1"/>
              <a:t>BrowserModule</a:t>
            </a:r>
            <a:r>
              <a:rPr lang="en-US" sz="1400" dirty="0"/>
              <a:t>,    </a:t>
            </a:r>
            <a:r>
              <a:rPr lang="en-US" sz="1400" dirty="0" err="1"/>
              <a:t>FormsModule</a:t>
            </a:r>
            <a:r>
              <a:rPr lang="en-US" sz="1400" dirty="0"/>
              <a:t>  ],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Each Form Group can be given a name reference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&lt;form #</a:t>
            </a:r>
            <a:r>
              <a:rPr lang="en-US" sz="1400" dirty="0" err="1" smtClean="0"/>
              <a:t>empFormGroup</a:t>
            </a:r>
            <a:r>
              <a:rPr lang="en-US" sz="1400" dirty="0" smtClean="0"/>
              <a:t>=“</a:t>
            </a:r>
            <a:r>
              <a:rPr lang="en-US" sz="1400" dirty="0" err="1" smtClean="0"/>
              <a:t>ngForm</a:t>
            </a:r>
            <a:r>
              <a:rPr lang="en-US" sz="1400" dirty="0" smtClean="0"/>
              <a:t>” &gt;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Using the reference the form group details can be displayed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&lt;pre&gt; {{ </a:t>
            </a:r>
            <a:r>
              <a:rPr lang="en-US" sz="1400" dirty="0" err="1" smtClean="0"/>
              <a:t>empFormGroup</a:t>
            </a:r>
            <a:r>
              <a:rPr lang="en-US" sz="1400" dirty="0" smtClean="0"/>
              <a:t>| </a:t>
            </a:r>
            <a:r>
              <a:rPr lang="en-US" sz="1400" dirty="0" err="1" smtClean="0"/>
              <a:t>json</a:t>
            </a:r>
            <a:r>
              <a:rPr lang="en-US" sz="1400" dirty="0" smtClean="0"/>
              <a:t>}} &lt;/pre&gt;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Form Model can also be accessed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&lt;pre&gt; {{ </a:t>
            </a:r>
            <a:r>
              <a:rPr lang="en-US" sz="1400" dirty="0" err="1" smtClean="0"/>
              <a:t>empFormGroup,value</a:t>
            </a:r>
            <a:r>
              <a:rPr lang="en-US" sz="1400" dirty="0" smtClean="0"/>
              <a:t>| </a:t>
            </a:r>
            <a:r>
              <a:rPr lang="en-US" sz="1400" dirty="0" err="1"/>
              <a:t>json</a:t>
            </a:r>
            <a:r>
              <a:rPr lang="en-US" sz="1400" dirty="0"/>
              <a:t>}} &lt;/pre&gt;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73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Mark the form control as </a:t>
            </a:r>
            <a:r>
              <a:rPr lang="en-US" b="1" dirty="0" err="1" smtClean="0">
                <a:solidFill>
                  <a:srgbClr val="00B0F0"/>
                </a:solidFill>
              </a:rPr>
              <a:t>ngModel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for the control to be added as part of the </a:t>
            </a:r>
            <a:r>
              <a:rPr lang="en-US" dirty="0" err="1" smtClean="0"/>
              <a:t>FormModel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HTML control must have </a:t>
            </a:r>
            <a:r>
              <a:rPr lang="en-US" b="1" dirty="0" smtClean="0"/>
              <a:t>name</a:t>
            </a:r>
            <a:r>
              <a:rPr lang="en-US" dirty="0" smtClean="0"/>
              <a:t> attribute assigned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way </a:t>
            </a:r>
            <a:r>
              <a:rPr lang="en-US" smtClean="0"/>
              <a:t>Data 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944711"/>
            <a:ext cx="11382000" cy="48759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F0"/>
                </a:solidFill>
              </a:rPr>
              <a:t>[</a:t>
            </a:r>
            <a:r>
              <a:rPr lang="en-US" sz="2800" b="1" dirty="0" err="1" smtClean="0">
                <a:solidFill>
                  <a:srgbClr val="00B0F0"/>
                </a:solidFill>
              </a:rPr>
              <a:t>ngModel</a:t>
            </a:r>
            <a:r>
              <a:rPr lang="en-US" sz="2800" b="1" dirty="0" smtClean="0">
                <a:solidFill>
                  <a:srgbClr val="00B0F0"/>
                </a:solidFill>
              </a:rPr>
              <a:t>] </a:t>
            </a:r>
            <a:r>
              <a:rPr lang="en-US" sz="2800" dirty="0" smtClean="0"/>
              <a:t>= “</a:t>
            </a:r>
            <a:r>
              <a:rPr lang="en-US" sz="2800" dirty="0" err="1" smtClean="0"/>
              <a:t>employeeModel.fName</a:t>
            </a:r>
            <a:r>
              <a:rPr lang="en-US" sz="2800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FF00"/>
                </a:solidFill>
              </a:rPr>
              <a:t>employeeModel</a:t>
            </a:r>
            <a:r>
              <a:rPr lang="en-US" sz="2400" dirty="0" smtClean="0"/>
              <a:t>   is a field in the component with </a:t>
            </a:r>
            <a:r>
              <a:rPr lang="en-US" sz="2400" dirty="0" err="1" smtClean="0"/>
              <a:t>fName</a:t>
            </a:r>
            <a:r>
              <a:rPr lang="en-US" sz="2400" dirty="0" smtClean="0"/>
              <a:t> and </a:t>
            </a:r>
            <a:r>
              <a:rPr lang="en-US" sz="2400" dirty="0" err="1" smtClean="0"/>
              <a:t>lName</a:t>
            </a:r>
            <a:r>
              <a:rPr lang="en-US" sz="2400" dirty="0" smtClean="0"/>
              <a:t> members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F0"/>
                </a:solidFill>
              </a:rPr>
              <a:t>(</a:t>
            </a:r>
            <a:r>
              <a:rPr lang="en-US" sz="2800" b="1" dirty="0" err="1" smtClean="0">
                <a:solidFill>
                  <a:srgbClr val="00B0F0"/>
                </a:solidFill>
              </a:rPr>
              <a:t>ngModelChange</a:t>
            </a:r>
            <a:r>
              <a:rPr lang="en-US" sz="2800" b="1" dirty="0" smtClean="0">
                <a:solidFill>
                  <a:srgbClr val="00B0F0"/>
                </a:solidFill>
              </a:rPr>
              <a:t>)</a:t>
            </a:r>
            <a:r>
              <a:rPr lang="en-US" sz="2800" dirty="0" smtClean="0"/>
              <a:t> = “</a:t>
            </a:r>
            <a:r>
              <a:rPr lang="en-US" sz="2800" dirty="0" err="1" smtClean="0"/>
              <a:t>employeeModel.fName</a:t>
            </a:r>
            <a:r>
              <a:rPr lang="en-US" sz="2800" dirty="0" smtClean="0"/>
              <a:t>=$event”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the data is modified in the </a:t>
            </a:r>
            <a:r>
              <a:rPr lang="en-US" sz="2400" dirty="0" err="1" smtClean="0"/>
              <a:t>formModel</a:t>
            </a:r>
            <a:r>
              <a:rPr lang="en-US" sz="2400" dirty="0" smtClean="0"/>
              <a:t> the (</a:t>
            </a:r>
            <a:r>
              <a:rPr lang="en-US" sz="2400" dirty="0" err="1" smtClean="0"/>
              <a:t>ngModelChange</a:t>
            </a:r>
            <a:r>
              <a:rPr lang="en-US" sz="2400" dirty="0" smtClean="0"/>
              <a:t>) event will update the </a:t>
            </a:r>
            <a:r>
              <a:rPr lang="en-US" sz="2400" dirty="0" err="1" smtClean="0"/>
              <a:t>DataModel</a:t>
            </a:r>
            <a:r>
              <a:rPr lang="en-US" sz="2400" dirty="0" smtClean="0"/>
              <a:t> defined in the component.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F0"/>
                </a:solidFill>
              </a:rPr>
              <a:t>[(</a:t>
            </a:r>
            <a:r>
              <a:rPr lang="en-US" sz="2800" b="1" dirty="0" err="1" smtClean="0">
                <a:solidFill>
                  <a:srgbClr val="00B0F0"/>
                </a:solidFill>
              </a:rPr>
              <a:t>ngModel</a:t>
            </a:r>
            <a:r>
              <a:rPr lang="en-US" sz="2800" b="1" dirty="0" smtClean="0">
                <a:solidFill>
                  <a:srgbClr val="00B0F0"/>
                </a:solidFill>
              </a:rPr>
              <a:t>)]</a:t>
            </a:r>
            <a:r>
              <a:rPr lang="en-US" sz="2800" dirty="0" smtClean="0"/>
              <a:t> </a:t>
            </a:r>
            <a:r>
              <a:rPr lang="en-US" sz="2800" dirty="0"/>
              <a:t>= “</a:t>
            </a:r>
            <a:r>
              <a:rPr lang="en-US" sz="2800" dirty="0" err="1"/>
              <a:t>employeeModel.fName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2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State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8374798"/>
              </p:ext>
            </p:extLst>
          </p:nvPr>
        </p:nvGraphicFramePr>
        <p:xfrm>
          <a:off x="2149403" y="2434106"/>
          <a:ext cx="8128000" cy="428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6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 smtClean="0"/>
              <a:t>empformGroup.pristine</a:t>
            </a:r>
            <a:r>
              <a:rPr lang="en-US" dirty="0" smtClean="0"/>
              <a:t>}}</a:t>
            </a:r>
          </a:p>
          <a:p>
            <a:pPr>
              <a:lnSpc>
                <a:spcPct val="150000"/>
              </a:lnSpc>
            </a:pPr>
            <a:r>
              <a:rPr lang="en-US" dirty="0"/>
              <a:t>{{</a:t>
            </a:r>
            <a:r>
              <a:rPr lang="en-US" dirty="0" err="1" smtClean="0"/>
              <a:t>empformGroup.dirty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{{</a:t>
            </a:r>
            <a:r>
              <a:rPr lang="en-US" dirty="0" err="1" smtClean="0"/>
              <a:t>empformGroup.valid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{{</a:t>
            </a:r>
            <a:r>
              <a:rPr lang="en-US" dirty="0" err="1" smtClean="0"/>
              <a:t>empformGroup.invalid</a:t>
            </a:r>
            <a:r>
              <a:rPr lang="en-US" dirty="0" smtClean="0"/>
              <a:t>}} / </a:t>
            </a:r>
            <a:r>
              <a:rPr lang="en-US" dirty="0"/>
              <a:t>{{</a:t>
            </a:r>
            <a:r>
              <a:rPr lang="en-US" dirty="0" err="1" smtClean="0"/>
              <a:t>empformGroup.error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{{</a:t>
            </a:r>
            <a:r>
              <a:rPr lang="en-US" dirty="0" err="1" smtClean="0"/>
              <a:t>empformGroup.touched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{{</a:t>
            </a:r>
            <a:r>
              <a:rPr lang="en-US" dirty="0" err="1" smtClean="0"/>
              <a:t>empformGroup.untouched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ModelState</a:t>
            </a:r>
            <a:r>
              <a:rPr lang="en-US" dirty="0" smtClean="0"/>
              <a:t> - #</a:t>
            </a:r>
            <a:r>
              <a:rPr lang="en-US" dirty="0" err="1" smtClean="0"/>
              <a:t>fName</a:t>
            </a:r>
            <a:r>
              <a:rPr lang="en-US" dirty="0" smtClean="0"/>
              <a:t> = “</a:t>
            </a:r>
            <a:r>
              <a:rPr lang="en-US" dirty="0" err="1" smtClean="0"/>
              <a:t>ngModel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11" y="2209408"/>
            <a:ext cx="5620725" cy="45468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 smtClean="0"/>
              <a:t>fName.pristine</a:t>
            </a:r>
            <a:r>
              <a:rPr lang="en-US" dirty="0" smtClean="0"/>
              <a:t>}}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 smtClean="0"/>
              <a:t>fName.dirty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fName</a:t>
            </a:r>
            <a:r>
              <a:rPr lang="en-US" dirty="0" err="1" smtClean="0"/>
              <a:t>.valid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fName</a:t>
            </a:r>
            <a:r>
              <a:rPr lang="en-US" dirty="0" err="1" smtClean="0"/>
              <a:t>.invalid</a:t>
            </a:r>
            <a:r>
              <a:rPr lang="en-US" dirty="0" smtClean="0"/>
              <a:t>}} / {{</a:t>
            </a:r>
            <a:r>
              <a:rPr lang="en-US" dirty="0" err="1"/>
              <a:t>fName</a:t>
            </a:r>
            <a:r>
              <a:rPr lang="en-US" dirty="0" err="1" smtClean="0"/>
              <a:t>.error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fName</a:t>
            </a:r>
            <a:r>
              <a:rPr lang="en-US" dirty="0" err="1" smtClean="0"/>
              <a:t>.touched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fName</a:t>
            </a:r>
            <a:r>
              <a:rPr lang="en-US" dirty="0" err="1" smtClean="0"/>
              <a:t>.untouched</a:t>
            </a:r>
            <a:r>
              <a:rPr lang="en-US" dirty="0" smtClean="0"/>
              <a:t>}}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99" y="2209407"/>
            <a:ext cx="5620725" cy="45468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l</a:t>
            </a:r>
            <a:r>
              <a:rPr lang="en-US" dirty="0" err="1" smtClean="0"/>
              <a:t>Name.pristine</a:t>
            </a:r>
            <a:r>
              <a:rPr lang="en-US" dirty="0" smtClean="0"/>
              <a:t>}}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l</a:t>
            </a:r>
            <a:r>
              <a:rPr lang="en-US" dirty="0" err="1" smtClean="0"/>
              <a:t>Name.dirty</a:t>
            </a:r>
            <a:r>
              <a:rPr lang="en-US" dirty="0" smtClean="0"/>
              <a:t>}}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l</a:t>
            </a:r>
            <a:r>
              <a:rPr lang="en-US" dirty="0" err="1" smtClean="0"/>
              <a:t>Name.valid</a:t>
            </a:r>
            <a:r>
              <a:rPr lang="en-US" dirty="0" smtClean="0"/>
              <a:t>}}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l</a:t>
            </a:r>
            <a:r>
              <a:rPr lang="en-US" dirty="0" err="1" smtClean="0"/>
              <a:t>Name.invalid</a:t>
            </a:r>
            <a:r>
              <a:rPr lang="en-US" dirty="0" smtClean="0"/>
              <a:t>}} / {{</a:t>
            </a:r>
            <a:r>
              <a:rPr lang="en-US" dirty="0" err="1"/>
              <a:t>l</a:t>
            </a:r>
            <a:r>
              <a:rPr lang="en-US" dirty="0" err="1" smtClean="0"/>
              <a:t>Name.error</a:t>
            </a:r>
            <a:r>
              <a:rPr lang="en-US" dirty="0" smtClean="0"/>
              <a:t>}}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l</a:t>
            </a:r>
            <a:r>
              <a:rPr lang="en-US" dirty="0" err="1" smtClean="0"/>
              <a:t>Name.touched</a:t>
            </a:r>
            <a:r>
              <a:rPr lang="en-US" dirty="0" smtClean="0"/>
              <a:t>}}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{{</a:t>
            </a:r>
            <a:r>
              <a:rPr lang="en-US" dirty="0" err="1"/>
              <a:t>l</a:t>
            </a:r>
            <a:r>
              <a:rPr lang="en-US" dirty="0" err="1" smtClean="0"/>
              <a:t>Name.untouched</a:t>
            </a:r>
            <a:r>
              <a:rPr lang="en-US" dirty="0" smtClean="0"/>
              <a:t>}}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2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ular" id="{E3C96ABF-4A2F-4E2D-967A-DF80CBD17505}" vid="{EC37E750-864A-485C-A9A9-75CD1B6B5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</Template>
  <TotalTime>1165</TotalTime>
  <Words>929</Words>
  <Application>Microsoft Office PowerPoint</Application>
  <PresentationFormat>Widescreen</PresentationFormat>
  <Paragraphs>184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Angular</vt:lpstr>
      <vt:lpstr>Form</vt:lpstr>
      <vt:lpstr>Form handling</vt:lpstr>
      <vt:lpstr>ngForm</vt:lpstr>
      <vt:lpstr>Form Group</vt:lpstr>
      <vt:lpstr>ngModel</vt:lpstr>
      <vt:lpstr>2 way Data Binding</vt:lpstr>
      <vt:lpstr>Form State</vt:lpstr>
      <vt:lpstr>Using Form State</vt:lpstr>
      <vt:lpstr>Using ModelState - #fName = “ngModel”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</dc:title>
  <dc:creator>Venkatakrishnan B</dc:creator>
  <cp:lastModifiedBy>Venkatakrishnan B</cp:lastModifiedBy>
  <cp:revision>29</cp:revision>
  <dcterms:created xsi:type="dcterms:W3CDTF">2017-11-01T04:02:19Z</dcterms:created>
  <dcterms:modified xsi:type="dcterms:W3CDTF">2017-11-08T09:19:04Z</dcterms:modified>
</cp:coreProperties>
</file>