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FF6D6D"/>
    <a:srgbClr val="AD7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85" autoAdjust="0"/>
    <p:restoredTop sz="63016" autoAdjust="0"/>
  </p:normalViewPr>
  <p:slideViewPr>
    <p:cSldViewPr snapToGrid="0">
      <p:cViewPr varScale="1">
        <p:scale>
          <a:sx n="73" d="100"/>
          <a:sy n="73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1E302-DB68-4A20-82B8-065B654365B6}" type="doc">
      <dgm:prSet loTypeId="urn:microsoft.com/office/officeart/2005/8/layout/vList3" loCatId="picture" qsTypeId="urn:microsoft.com/office/officeart/2005/8/quickstyle/simple1" qsCatId="simple" csTypeId="urn:microsoft.com/office/officeart/2005/8/colors/colorful5" csCatId="colorful" phldr="1"/>
      <dgm:spPr/>
    </dgm:pt>
    <dgm:pt modelId="{80693A3E-AB99-4595-AD0A-F0F6DDFA13F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 smtClean="0"/>
            <a:t>formGroup</a:t>
          </a:r>
          <a:endParaRPr lang="en-US" dirty="0"/>
        </a:p>
      </dgm:t>
    </dgm:pt>
    <dgm:pt modelId="{090A156D-D66C-4C5D-BCE7-38FD27983983}" type="parTrans" cxnId="{E6DF44B2-AB16-4BCE-89A4-82EF99E5B24A}">
      <dgm:prSet/>
      <dgm:spPr/>
      <dgm:t>
        <a:bodyPr/>
        <a:lstStyle/>
        <a:p>
          <a:endParaRPr lang="en-US"/>
        </a:p>
      </dgm:t>
    </dgm:pt>
    <dgm:pt modelId="{86233A44-17D8-49CD-B5E2-132F697AB1A2}" type="sibTrans" cxnId="{E6DF44B2-AB16-4BCE-89A4-82EF99E5B24A}">
      <dgm:prSet/>
      <dgm:spPr/>
      <dgm:t>
        <a:bodyPr/>
        <a:lstStyle/>
        <a:p>
          <a:endParaRPr lang="en-US"/>
        </a:p>
      </dgm:t>
    </dgm:pt>
    <dgm:pt modelId="{EBD4A700-0D62-472A-B9B3-CD2A98A3990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formControl</a:t>
          </a:r>
          <a:endParaRPr lang="en-US" dirty="0" smtClean="0"/>
        </a:p>
      </dgm:t>
    </dgm:pt>
    <dgm:pt modelId="{0FADC337-AA98-402F-92D0-2FAD5DB07A38}" type="parTrans" cxnId="{AC12C555-E5AD-42AE-96EF-6429E08EF67C}">
      <dgm:prSet/>
      <dgm:spPr/>
      <dgm:t>
        <a:bodyPr/>
        <a:lstStyle/>
        <a:p>
          <a:endParaRPr lang="en-US"/>
        </a:p>
      </dgm:t>
    </dgm:pt>
    <dgm:pt modelId="{4973D2B1-1C80-4025-97BE-8CCB8267EB57}" type="sibTrans" cxnId="{AC12C555-E5AD-42AE-96EF-6429E08EF67C}">
      <dgm:prSet/>
      <dgm:spPr/>
      <dgm:t>
        <a:bodyPr/>
        <a:lstStyle/>
        <a:p>
          <a:endParaRPr lang="en-US"/>
        </a:p>
      </dgm:t>
    </dgm:pt>
    <dgm:pt modelId="{F97F22BF-85E6-410A-AB34-CD2E4FD5160E}">
      <dgm:prSet phldrT="[Text]"/>
      <dgm:spPr>
        <a:solidFill>
          <a:srgbClr val="AD710F"/>
        </a:solidFill>
      </dgm:spPr>
      <dgm:t>
        <a:bodyPr/>
        <a:lstStyle/>
        <a:p>
          <a:r>
            <a:rPr lang="en-US" smtClean="0"/>
            <a:t>formGroupName</a:t>
          </a:r>
          <a:endParaRPr lang="en-US" dirty="0" smtClean="0"/>
        </a:p>
      </dgm:t>
    </dgm:pt>
    <dgm:pt modelId="{EF5994DC-C98B-4073-A1A9-9EFCD382644B}" type="parTrans" cxnId="{B32DE2ED-DD7F-4ECE-85AF-530465F48808}">
      <dgm:prSet/>
      <dgm:spPr/>
      <dgm:t>
        <a:bodyPr/>
        <a:lstStyle/>
        <a:p>
          <a:endParaRPr lang="en-US"/>
        </a:p>
      </dgm:t>
    </dgm:pt>
    <dgm:pt modelId="{616935F1-05C1-4D36-BF8C-5E3B1D73F9B1}" type="sibTrans" cxnId="{B32DE2ED-DD7F-4ECE-85AF-530465F48808}">
      <dgm:prSet/>
      <dgm:spPr/>
      <dgm:t>
        <a:bodyPr/>
        <a:lstStyle/>
        <a:p>
          <a:endParaRPr lang="en-US"/>
        </a:p>
      </dgm:t>
    </dgm:pt>
    <dgm:pt modelId="{ADFB9B73-20E5-491F-8542-BC6F123EDE4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/>
            <a:t>formArrayName</a:t>
          </a:r>
          <a:endParaRPr lang="en-US" dirty="0" smtClean="0"/>
        </a:p>
      </dgm:t>
    </dgm:pt>
    <dgm:pt modelId="{FA61878A-20E2-4B77-AF53-A329C7CDC058}" type="parTrans" cxnId="{AEED1C99-CCDC-4EDF-BEC7-6CE7F0DF5EA2}">
      <dgm:prSet/>
      <dgm:spPr/>
      <dgm:t>
        <a:bodyPr/>
        <a:lstStyle/>
        <a:p>
          <a:endParaRPr lang="en-US"/>
        </a:p>
      </dgm:t>
    </dgm:pt>
    <dgm:pt modelId="{32D17D0E-87DB-4101-93B0-B23DCC2BA1B4}" type="sibTrans" cxnId="{AEED1C99-CCDC-4EDF-BEC7-6CE7F0DF5EA2}">
      <dgm:prSet/>
      <dgm:spPr/>
      <dgm:t>
        <a:bodyPr/>
        <a:lstStyle/>
        <a:p>
          <a:endParaRPr lang="en-US"/>
        </a:p>
      </dgm:t>
    </dgm:pt>
    <dgm:pt modelId="{24EE3E98-4C89-4057-8364-E4FA3F43ACE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mtClean="0"/>
            <a:t>formControlName</a:t>
          </a:r>
          <a:endParaRPr lang="en-US" dirty="0" smtClean="0"/>
        </a:p>
      </dgm:t>
    </dgm:pt>
    <dgm:pt modelId="{E33745F2-9880-419B-A6AF-E65D30C58EE7}" type="parTrans" cxnId="{B6DE41BB-259C-4CDD-81EF-FD34D5A1B560}">
      <dgm:prSet/>
      <dgm:spPr/>
      <dgm:t>
        <a:bodyPr/>
        <a:lstStyle/>
        <a:p>
          <a:endParaRPr lang="en-US"/>
        </a:p>
      </dgm:t>
    </dgm:pt>
    <dgm:pt modelId="{676DB1D7-A25D-4D57-90D0-CD9783B0A1F5}" type="sibTrans" cxnId="{B6DE41BB-259C-4CDD-81EF-FD34D5A1B560}">
      <dgm:prSet/>
      <dgm:spPr/>
      <dgm:t>
        <a:bodyPr/>
        <a:lstStyle/>
        <a:p>
          <a:endParaRPr lang="en-US"/>
        </a:p>
      </dgm:t>
    </dgm:pt>
    <dgm:pt modelId="{9D81C063-2A5F-45FD-86E9-B2D3545AA2A6}" type="pres">
      <dgm:prSet presAssocID="{DF11E302-DB68-4A20-82B8-065B654365B6}" presName="linearFlow" presStyleCnt="0">
        <dgm:presLayoutVars>
          <dgm:dir/>
          <dgm:resizeHandles val="exact"/>
        </dgm:presLayoutVars>
      </dgm:prSet>
      <dgm:spPr/>
    </dgm:pt>
    <dgm:pt modelId="{0A394E6B-DE33-4476-8D86-C404429BB007}" type="pres">
      <dgm:prSet presAssocID="{80693A3E-AB99-4595-AD0A-F0F6DDFA13F1}" presName="composite" presStyleCnt="0"/>
      <dgm:spPr/>
    </dgm:pt>
    <dgm:pt modelId="{EE2E40CE-96F9-4F0D-824D-CD3F914C4173}" type="pres">
      <dgm:prSet presAssocID="{80693A3E-AB99-4595-AD0A-F0F6DDFA13F1}" presName="imgShp" presStyleLbl="fgImgPlace1" presStyleIdx="0" presStyleCnt="5"/>
      <dgm:spPr/>
    </dgm:pt>
    <dgm:pt modelId="{BF03571E-27E3-4B39-BD66-05A53F3E8167}" type="pres">
      <dgm:prSet presAssocID="{80693A3E-AB99-4595-AD0A-F0F6DDFA13F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269B0-BC97-4C12-9C59-9DF5342F2747}" type="pres">
      <dgm:prSet presAssocID="{86233A44-17D8-49CD-B5E2-132F697AB1A2}" presName="spacing" presStyleCnt="0"/>
      <dgm:spPr/>
    </dgm:pt>
    <dgm:pt modelId="{50019361-E2AE-446E-BAB4-2B1E3937C4A5}" type="pres">
      <dgm:prSet presAssocID="{EBD4A700-0D62-472A-B9B3-CD2A98A3990A}" presName="composite" presStyleCnt="0"/>
      <dgm:spPr/>
    </dgm:pt>
    <dgm:pt modelId="{AEFD89BA-C726-4A70-BFC9-4398811A4468}" type="pres">
      <dgm:prSet presAssocID="{EBD4A700-0D62-472A-B9B3-CD2A98A3990A}" presName="imgShp" presStyleLbl="fgImgPlace1" presStyleIdx="1" presStyleCnt="5"/>
      <dgm:spPr/>
    </dgm:pt>
    <dgm:pt modelId="{2CF6F6F2-B310-46E6-AE9F-DA8C1DE590A1}" type="pres">
      <dgm:prSet presAssocID="{EBD4A700-0D62-472A-B9B3-CD2A98A3990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53064-4F58-49A6-BD41-3E2C8D32525F}" type="pres">
      <dgm:prSet presAssocID="{4973D2B1-1C80-4025-97BE-8CCB8267EB57}" presName="spacing" presStyleCnt="0"/>
      <dgm:spPr/>
    </dgm:pt>
    <dgm:pt modelId="{D6FEAB67-C784-4738-B262-2ED09334F6DC}" type="pres">
      <dgm:prSet presAssocID="{24EE3E98-4C89-4057-8364-E4FA3F43ACE0}" presName="composite" presStyleCnt="0"/>
      <dgm:spPr/>
    </dgm:pt>
    <dgm:pt modelId="{4A641791-F4A9-423A-95B6-232634C7A0D8}" type="pres">
      <dgm:prSet presAssocID="{24EE3E98-4C89-4057-8364-E4FA3F43ACE0}" presName="imgShp" presStyleLbl="fgImgPlace1" presStyleIdx="2" presStyleCnt="5"/>
      <dgm:spPr/>
    </dgm:pt>
    <dgm:pt modelId="{9E9E80D1-0CA4-4A30-BC37-5B307EC43C6F}" type="pres">
      <dgm:prSet presAssocID="{24EE3E98-4C89-4057-8364-E4FA3F43ACE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1AE05-F6FD-43E4-BE67-87C0C2F2628C}" type="pres">
      <dgm:prSet presAssocID="{676DB1D7-A25D-4D57-90D0-CD9783B0A1F5}" presName="spacing" presStyleCnt="0"/>
      <dgm:spPr/>
    </dgm:pt>
    <dgm:pt modelId="{E1FA3674-1FD0-4842-AF95-8295142229EE}" type="pres">
      <dgm:prSet presAssocID="{F97F22BF-85E6-410A-AB34-CD2E4FD5160E}" presName="composite" presStyleCnt="0"/>
      <dgm:spPr/>
    </dgm:pt>
    <dgm:pt modelId="{54A2CE60-66B6-4F84-9FC2-2B69AF95494D}" type="pres">
      <dgm:prSet presAssocID="{F97F22BF-85E6-410A-AB34-CD2E4FD5160E}" presName="imgShp" presStyleLbl="fgImgPlace1" presStyleIdx="3" presStyleCnt="5"/>
      <dgm:spPr/>
    </dgm:pt>
    <dgm:pt modelId="{89880897-32A1-41FD-8349-75A21B3239FC}" type="pres">
      <dgm:prSet presAssocID="{F97F22BF-85E6-410A-AB34-CD2E4FD5160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7A5BB-AD00-442E-9E7F-FF3EE5AF2CCA}" type="pres">
      <dgm:prSet presAssocID="{616935F1-05C1-4D36-BF8C-5E3B1D73F9B1}" presName="spacing" presStyleCnt="0"/>
      <dgm:spPr/>
    </dgm:pt>
    <dgm:pt modelId="{561BC3C5-91E2-4F84-859F-2926EC065877}" type="pres">
      <dgm:prSet presAssocID="{ADFB9B73-20E5-491F-8542-BC6F123EDE4B}" presName="composite" presStyleCnt="0"/>
      <dgm:spPr/>
    </dgm:pt>
    <dgm:pt modelId="{85E6EEFB-4DC3-4D81-B8E3-E0E87C1CA0BB}" type="pres">
      <dgm:prSet presAssocID="{ADFB9B73-20E5-491F-8542-BC6F123EDE4B}" presName="imgShp" presStyleLbl="fgImgPlace1" presStyleIdx="4" presStyleCnt="5"/>
      <dgm:spPr/>
    </dgm:pt>
    <dgm:pt modelId="{886B78FA-4A57-42F6-9CB5-36F3D0B8582A}" type="pres">
      <dgm:prSet presAssocID="{ADFB9B73-20E5-491F-8542-BC6F123EDE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E41BB-259C-4CDD-81EF-FD34D5A1B560}" srcId="{DF11E302-DB68-4A20-82B8-065B654365B6}" destId="{24EE3E98-4C89-4057-8364-E4FA3F43ACE0}" srcOrd="2" destOrd="0" parTransId="{E33745F2-9880-419B-A6AF-E65D30C58EE7}" sibTransId="{676DB1D7-A25D-4D57-90D0-CD9783B0A1F5}"/>
    <dgm:cxn modelId="{8E41A66B-7272-4C88-8763-B579FBA307D4}" type="presOf" srcId="{24EE3E98-4C89-4057-8364-E4FA3F43ACE0}" destId="{9E9E80D1-0CA4-4A30-BC37-5B307EC43C6F}" srcOrd="0" destOrd="0" presId="urn:microsoft.com/office/officeart/2005/8/layout/vList3"/>
    <dgm:cxn modelId="{E3EEB67F-A290-4BBD-A55A-0C43D907B5C6}" type="presOf" srcId="{F97F22BF-85E6-410A-AB34-CD2E4FD5160E}" destId="{89880897-32A1-41FD-8349-75A21B3239FC}" srcOrd="0" destOrd="0" presId="urn:microsoft.com/office/officeart/2005/8/layout/vList3"/>
    <dgm:cxn modelId="{AC12C555-E5AD-42AE-96EF-6429E08EF67C}" srcId="{DF11E302-DB68-4A20-82B8-065B654365B6}" destId="{EBD4A700-0D62-472A-B9B3-CD2A98A3990A}" srcOrd="1" destOrd="0" parTransId="{0FADC337-AA98-402F-92D0-2FAD5DB07A38}" sibTransId="{4973D2B1-1C80-4025-97BE-8CCB8267EB57}"/>
    <dgm:cxn modelId="{DE4E6739-8998-4F9B-8FEC-E7EBFB39154C}" type="presOf" srcId="{DF11E302-DB68-4A20-82B8-065B654365B6}" destId="{9D81C063-2A5F-45FD-86E9-B2D3545AA2A6}" srcOrd="0" destOrd="0" presId="urn:microsoft.com/office/officeart/2005/8/layout/vList3"/>
    <dgm:cxn modelId="{988BADAF-A5BD-4559-9813-24806DF0015F}" type="presOf" srcId="{ADFB9B73-20E5-491F-8542-BC6F123EDE4B}" destId="{886B78FA-4A57-42F6-9CB5-36F3D0B8582A}" srcOrd="0" destOrd="0" presId="urn:microsoft.com/office/officeart/2005/8/layout/vList3"/>
    <dgm:cxn modelId="{997856AD-69D7-4A22-A41E-1727FFD4FA25}" type="presOf" srcId="{EBD4A700-0D62-472A-B9B3-CD2A98A3990A}" destId="{2CF6F6F2-B310-46E6-AE9F-DA8C1DE590A1}" srcOrd="0" destOrd="0" presId="urn:microsoft.com/office/officeart/2005/8/layout/vList3"/>
    <dgm:cxn modelId="{E3F3FC59-7C59-4829-95A0-17E77B335D75}" type="presOf" srcId="{80693A3E-AB99-4595-AD0A-F0F6DDFA13F1}" destId="{BF03571E-27E3-4B39-BD66-05A53F3E8167}" srcOrd="0" destOrd="0" presId="urn:microsoft.com/office/officeart/2005/8/layout/vList3"/>
    <dgm:cxn modelId="{B32DE2ED-DD7F-4ECE-85AF-530465F48808}" srcId="{DF11E302-DB68-4A20-82B8-065B654365B6}" destId="{F97F22BF-85E6-410A-AB34-CD2E4FD5160E}" srcOrd="3" destOrd="0" parTransId="{EF5994DC-C98B-4073-A1A9-9EFCD382644B}" sibTransId="{616935F1-05C1-4D36-BF8C-5E3B1D73F9B1}"/>
    <dgm:cxn modelId="{E6DF44B2-AB16-4BCE-89A4-82EF99E5B24A}" srcId="{DF11E302-DB68-4A20-82B8-065B654365B6}" destId="{80693A3E-AB99-4595-AD0A-F0F6DDFA13F1}" srcOrd="0" destOrd="0" parTransId="{090A156D-D66C-4C5D-BCE7-38FD27983983}" sibTransId="{86233A44-17D8-49CD-B5E2-132F697AB1A2}"/>
    <dgm:cxn modelId="{AEED1C99-CCDC-4EDF-BEC7-6CE7F0DF5EA2}" srcId="{DF11E302-DB68-4A20-82B8-065B654365B6}" destId="{ADFB9B73-20E5-491F-8542-BC6F123EDE4B}" srcOrd="4" destOrd="0" parTransId="{FA61878A-20E2-4B77-AF53-A329C7CDC058}" sibTransId="{32D17D0E-87DB-4101-93B0-B23DCC2BA1B4}"/>
    <dgm:cxn modelId="{CDDDF21A-D6AD-4DEA-943A-A66587969693}" type="presParOf" srcId="{9D81C063-2A5F-45FD-86E9-B2D3545AA2A6}" destId="{0A394E6B-DE33-4476-8D86-C404429BB007}" srcOrd="0" destOrd="0" presId="urn:microsoft.com/office/officeart/2005/8/layout/vList3"/>
    <dgm:cxn modelId="{F7A009CB-909B-47CE-B235-0FBC97C37EF6}" type="presParOf" srcId="{0A394E6B-DE33-4476-8D86-C404429BB007}" destId="{EE2E40CE-96F9-4F0D-824D-CD3F914C4173}" srcOrd="0" destOrd="0" presId="urn:microsoft.com/office/officeart/2005/8/layout/vList3"/>
    <dgm:cxn modelId="{16827BA4-EA84-4630-817E-FD608F8AE089}" type="presParOf" srcId="{0A394E6B-DE33-4476-8D86-C404429BB007}" destId="{BF03571E-27E3-4B39-BD66-05A53F3E8167}" srcOrd="1" destOrd="0" presId="urn:microsoft.com/office/officeart/2005/8/layout/vList3"/>
    <dgm:cxn modelId="{FD2ABE7D-8144-4DD6-91F6-80F06CEA06AB}" type="presParOf" srcId="{9D81C063-2A5F-45FD-86E9-B2D3545AA2A6}" destId="{E46269B0-BC97-4C12-9C59-9DF5342F2747}" srcOrd="1" destOrd="0" presId="urn:microsoft.com/office/officeart/2005/8/layout/vList3"/>
    <dgm:cxn modelId="{A5EC3929-1247-489C-97CB-45F7303C58D7}" type="presParOf" srcId="{9D81C063-2A5F-45FD-86E9-B2D3545AA2A6}" destId="{50019361-E2AE-446E-BAB4-2B1E3937C4A5}" srcOrd="2" destOrd="0" presId="urn:microsoft.com/office/officeart/2005/8/layout/vList3"/>
    <dgm:cxn modelId="{E52822B2-8876-4534-B787-6C9709751702}" type="presParOf" srcId="{50019361-E2AE-446E-BAB4-2B1E3937C4A5}" destId="{AEFD89BA-C726-4A70-BFC9-4398811A4468}" srcOrd="0" destOrd="0" presId="urn:microsoft.com/office/officeart/2005/8/layout/vList3"/>
    <dgm:cxn modelId="{0FDC0F95-99EA-449D-B7F5-C3F3F62973EF}" type="presParOf" srcId="{50019361-E2AE-446E-BAB4-2B1E3937C4A5}" destId="{2CF6F6F2-B310-46E6-AE9F-DA8C1DE590A1}" srcOrd="1" destOrd="0" presId="urn:microsoft.com/office/officeart/2005/8/layout/vList3"/>
    <dgm:cxn modelId="{9E19D091-9507-4DC9-A0BD-ACBEC30359ED}" type="presParOf" srcId="{9D81C063-2A5F-45FD-86E9-B2D3545AA2A6}" destId="{1C453064-4F58-49A6-BD41-3E2C8D32525F}" srcOrd="3" destOrd="0" presId="urn:microsoft.com/office/officeart/2005/8/layout/vList3"/>
    <dgm:cxn modelId="{A6C0A6E1-0053-4976-BA84-92E4D75044C8}" type="presParOf" srcId="{9D81C063-2A5F-45FD-86E9-B2D3545AA2A6}" destId="{D6FEAB67-C784-4738-B262-2ED09334F6DC}" srcOrd="4" destOrd="0" presId="urn:microsoft.com/office/officeart/2005/8/layout/vList3"/>
    <dgm:cxn modelId="{744C2FDF-FEA7-44D3-AA4A-133CBAA41237}" type="presParOf" srcId="{D6FEAB67-C784-4738-B262-2ED09334F6DC}" destId="{4A641791-F4A9-423A-95B6-232634C7A0D8}" srcOrd="0" destOrd="0" presId="urn:microsoft.com/office/officeart/2005/8/layout/vList3"/>
    <dgm:cxn modelId="{FD610CB0-8E0E-4E38-8977-179438B1CA43}" type="presParOf" srcId="{D6FEAB67-C784-4738-B262-2ED09334F6DC}" destId="{9E9E80D1-0CA4-4A30-BC37-5B307EC43C6F}" srcOrd="1" destOrd="0" presId="urn:microsoft.com/office/officeart/2005/8/layout/vList3"/>
    <dgm:cxn modelId="{BFDF9FF3-6C4D-4B4E-BBEE-FA0BFC386F81}" type="presParOf" srcId="{9D81C063-2A5F-45FD-86E9-B2D3545AA2A6}" destId="{86F1AE05-F6FD-43E4-BE67-87C0C2F2628C}" srcOrd="5" destOrd="0" presId="urn:microsoft.com/office/officeart/2005/8/layout/vList3"/>
    <dgm:cxn modelId="{390B0B38-B4BE-4681-BE24-E410914686A5}" type="presParOf" srcId="{9D81C063-2A5F-45FD-86E9-B2D3545AA2A6}" destId="{E1FA3674-1FD0-4842-AF95-8295142229EE}" srcOrd="6" destOrd="0" presId="urn:microsoft.com/office/officeart/2005/8/layout/vList3"/>
    <dgm:cxn modelId="{E5FCF0DD-68F1-4590-B880-76A62DCD4731}" type="presParOf" srcId="{E1FA3674-1FD0-4842-AF95-8295142229EE}" destId="{54A2CE60-66B6-4F84-9FC2-2B69AF95494D}" srcOrd="0" destOrd="0" presId="urn:microsoft.com/office/officeart/2005/8/layout/vList3"/>
    <dgm:cxn modelId="{0AB5FEF4-F2CE-445A-9BD5-21E671702831}" type="presParOf" srcId="{E1FA3674-1FD0-4842-AF95-8295142229EE}" destId="{89880897-32A1-41FD-8349-75A21B3239FC}" srcOrd="1" destOrd="0" presId="urn:microsoft.com/office/officeart/2005/8/layout/vList3"/>
    <dgm:cxn modelId="{288EF9BA-ECBB-4386-BB5E-89F9D6DF3939}" type="presParOf" srcId="{9D81C063-2A5F-45FD-86E9-B2D3545AA2A6}" destId="{E697A5BB-AD00-442E-9E7F-FF3EE5AF2CCA}" srcOrd="7" destOrd="0" presId="urn:microsoft.com/office/officeart/2005/8/layout/vList3"/>
    <dgm:cxn modelId="{E62D9956-4BE9-42FE-AE2C-7A272F5DA445}" type="presParOf" srcId="{9D81C063-2A5F-45FD-86E9-B2D3545AA2A6}" destId="{561BC3C5-91E2-4F84-859F-2926EC065877}" srcOrd="8" destOrd="0" presId="urn:microsoft.com/office/officeart/2005/8/layout/vList3"/>
    <dgm:cxn modelId="{4ED2F4B6-35AA-4B9A-8BE4-92626421496C}" type="presParOf" srcId="{561BC3C5-91E2-4F84-859F-2926EC065877}" destId="{85E6EEFB-4DC3-4D81-B8E3-E0E87C1CA0BB}" srcOrd="0" destOrd="0" presId="urn:microsoft.com/office/officeart/2005/8/layout/vList3"/>
    <dgm:cxn modelId="{DD6A0331-E8AC-4E84-9411-1C4AC08627F5}" type="presParOf" srcId="{561BC3C5-91E2-4F84-859F-2926EC065877}" destId="{886B78FA-4A57-42F6-9CB5-36F3D0B858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71952-E3BC-43D0-B0BB-6CBB8925F888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1BDE614A-85D5-4F3E-8BAE-F4F7F1D48B8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Import the </a:t>
          </a:r>
          <a:r>
            <a:rPr lang="en-US" sz="2800" b="1" dirty="0" err="1" smtClean="0">
              <a:solidFill>
                <a:schemeClr val="bg1"/>
              </a:solidFill>
            </a:rPr>
            <a:t>ReactiveFormModule</a:t>
          </a:r>
          <a:r>
            <a:rPr lang="en-US" sz="2800" dirty="0" smtClean="0">
              <a:solidFill>
                <a:schemeClr val="bg1"/>
              </a:solidFill>
            </a:rPr>
            <a:t> from “@angular/forms” in app-</a:t>
          </a:r>
          <a:r>
            <a:rPr lang="en-US" sz="2800" dirty="0" err="1" smtClean="0">
              <a:solidFill>
                <a:schemeClr val="bg1"/>
              </a:solidFill>
            </a:rPr>
            <a:t>modules.ts</a:t>
          </a:r>
          <a:r>
            <a:rPr lang="en-US" sz="2800" dirty="0" smtClean="0">
              <a:solidFill>
                <a:schemeClr val="bg1"/>
              </a:solidFill>
            </a:rPr>
            <a:t> file</a:t>
          </a:r>
          <a:endParaRPr lang="en-US" sz="2800" dirty="0">
            <a:solidFill>
              <a:schemeClr val="bg1"/>
            </a:solidFill>
          </a:endParaRPr>
        </a:p>
      </dgm:t>
    </dgm:pt>
    <dgm:pt modelId="{52865709-3744-4F34-B71D-1AAB92280FBB}" type="parTrans" cxnId="{32084302-E7FC-4281-A3C3-D9FA0E26F6EF}">
      <dgm:prSet/>
      <dgm:spPr/>
      <dgm:t>
        <a:bodyPr/>
        <a:lstStyle/>
        <a:p>
          <a:endParaRPr lang="en-US"/>
        </a:p>
      </dgm:t>
    </dgm:pt>
    <dgm:pt modelId="{1880A9D9-3108-4FCE-88BE-054E4666F1AD}" type="sibTrans" cxnId="{32084302-E7FC-4281-A3C3-D9FA0E26F6EF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1946CDF-2F2F-42CA-B284-8B5659B872D9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800" dirty="0" smtClean="0"/>
            <a:t>Add the dependency to </a:t>
          </a:r>
          <a:r>
            <a:rPr lang="en-US" sz="2800" b="1" dirty="0" err="1" smtClean="0">
              <a:solidFill>
                <a:srgbClr val="FFFF00"/>
              </a:solidFill>
            </a:rPr>
            <a:t>ReactiveFormModule</a:t>
          </a:r>
          <a:r>
            <a:rPr lang="en-US" sz="2800" dirty="0" smtClean="0">
              <a:solidFill>
                <a:srgbClr val="FFFF00"/>
              </a:solidFill>
            </a:rPr>
            <a:t> </a:t>
          </a:r>
          <a:r>
            <a:rPr lang="en-US" sz="2800" dirty="0" smtClean="0">
              <a:solidFill>
                <a:schemeClr val="tx1"/>
              </a:solidFill>
            </a:rPr>
            <a:t>in the </a:t>
          </a:r>
          <a:r>
            <a:rPr lang="en-US" sz="2800" dirty="0" err="1" smtClean="0">
              <a:solidFill>
                <a:schemeClr val="tx1"/>
              </a:solidFill>
            </a:rPr>
            <a:t>ngModule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smtClean="0">
              <a:solidFill>
                <a:srgbClr val="FFFF00"/>
              </a:solidFill>
            </a:rPr>
            <a:t> </a:t>
          </a:r>
          <a:endParaRPr lang="en-US" sz="2800" dirty="0">
            <a:solidFill>
              <a:srgbClr val="FFFF00"/>
            </a:solidFill>
          </a:endParaRPr>
        </a:p>
      </dgm:t>
    </dgm:pt>
    <dgm:pt modelId="{E3A6A735-EBA8-4E7A-AAB7-FD98A8128E8A}" type="parTrans" cxnId="{4D8CC561-8552-4862-924E-80B4B926BAC7}">
      <dgm:prSet/>
      <dgm:spPr/>
      <dgm:t>
        <a:bodyPr/>
        <a:lstStyle/>
        <a:p>
          <a:endParaRPr lang="en-US"/>
        </a:p>
      </dgm:t>
    </dgm:pt>
    <dgm:pt modelId="{ED275702-7E4F-4824-ACCE-6848B1E66850}" type="sibTrans" cxnId="{4D8CC561-8552-4862-924E-80B4B926BAC7}">
      <dgm:prSet/>
      <dgm:spPr/>
      <dgm:t>
        <a:bodyPr/>
        <a:lstStyle/>
        <a:p>
          <a:endParaRPr lang="en-US"/>
        </a:p>
      </dgm:t>
    </dgm:pt>
    <dgm:pt modelId="{9C2E14FE-F509-49B1-910F-B81260563E67}" type="pres">
      <dgm:prSet presAssocID="{9F871952-E3BC-43D0-B0BB-6CBB8925F888}" presName="linearFlow" presStyleCnt="0">
        <dgm:presLayoutVars>
          <dgm:resizeHandles val="exact"/>
        </dgm:presLayoutVars>
      </dgm:prSet>
      <dgm:spPr/>
    </dgm:pt>
    <dgm:pt modelId="{C0F7A444-39F3-4BC8-B7FC-D22244945690}" type="pres">
      <dgm:prSet presAssocID="{1BDE614A-85D5-4F3E-8BAE-F4F7F1D48B88}" presName="node" presStyleLbl="node1" presStyleIdx="0" presStyleCnt="2" custScaleX="433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8D3AA-A282-4BEF-9394-041D7049A0E3}" type="pres">
      <dgm:prSet presAssocID="{1880A9D9-3108-4FCE-88BE-054E4666F1A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1C92E71E-AD2D-4FE3-92F3-F683EAC90BEF}" type="pres">
      <dgm:prSet presAssocID="{1880A9D9-3108-4FCE-88BE-054E4666F1A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4EDBFB-3E6F-4D6C-A8B0-EE0C59E6D1C1}" type="pres">
      <dgm:prSet presAssocID="{41946CDF-2F2F-42CA-B284-8B5659B872D9}" presName="node" presStyleLbl="node1" presStyleIdx="1" presStyleCnt="2" custScaleX="428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084302-E7FC-4281-A3C3-D9FA0E26F6EF}" srcId="{9F871952-E3BC-43D0-B0BB-6CBB8925F888}" destId="{1BDE614A-85D5-4F3E-8BAE-F4F7F1D48B88}" srcOrd="0" destOrd="0" parTransId="{52865709-3744-4F34-B71D-1AAB92280FBB}" sibTransId="{1880A9D9-3108-4FCE-88BE-054E4666F1AD}"/>
    <dgm:cxn modelId="{FF722AA3-2AE4-426F-8ADB-57BF49171F42}" type="presOf" srcId="{1880A9D9-3108-4FCE-88BE-054E4666F1AD}" destId="{1C92E71E-AD2D-4FE3-92F3-F683EAC90BEF}" srcOrd="1" destOrd="0" presId="urn:microsoft.com/office/officeart/2005/8/layout/process2"/>
    <dgm:cxn modelId="{4D8CC561-8552-4862-924E-80B4B926BAC7}" srcId="{9F871952-E3BC-43D0-B0BB-6CBB8925F888}" destId="{41946CDF-2F2F-42CA-B284-8B5659B872D9}" srcOrd="1" destOrd="0" parTransId="{E3A6A735-EBA8-4E7A-AAB7-FD98A8128E8A}" sibTransId="{ED275702-7E4F-4824-ACCE-6848B1E66850}"/>
    <dgm:cxn modelId="{E0A09401-54AD-458A-BD25-B060DFDF2F67}" type="presOf" srcId="{9F871952-E3BC-43D0-B0BB-6CBB8925F888}" destId="{9C2E14FE-F509-49B1-910F-B81260563E67}" srcOrd="0" destOrd="0" presId="urn:microsoft.com/office/officeart/2005/8/layout/process2"/>
    <dgm:cxn modelId="{353FB0AC-228D-473B-8102-F908A7960E92}" type="presOf" srcId="{1BDE614A-85D5-4F3E-8BAE-F4F7F1D48B88}" destId="{C0F7A444-39F3-4BC8-B7FC-D22244945690}" srcOrd="0" destOrd="0" presId="urn:microsoft.com/office/officeart/2005/8/layout/process2"/>
    <dgm:cxn modelId="{0F350D55-90BC-4ABD-8EAD-BCE65F3F042F}" type="presOf" srcId="{41946CDF-2F2F-42CA-B284-8B5659B872D9}" destId="{C04EDBFB-3E6F-4D6C-A8B0-EE0C59E6D1C1}" srcOrd="0" destOrd="0" presId="urn:microsoft.com/office/officeart/2005/8/layout/process2"/>
    <dgm:cxn modelId="{AA994F28-F54B-43A3-8D22-8000C05E508F}" type="presOf" srcId="{1880A9D9-3108-4FCE-88BE-054E4666F1AD}" destId="{AFE8D3AA-A282-4BEF-9394-041D7049A0E3}" srcOrd="0" destOrd="0" presId="urn:microsoft.com/office/officeart/2005/8/layout/process2"/>
    <dgm:cxn modelId="{C818D33C-3E45-472A-A57F-A2B54CCAA9BC}" type="presParOf" srcId="{9C2E14FE-F509-49B1-910F-B81260563E67}" destId="{C0F7A444-39F3-4BC8-B7FC-D22244945690}" srcOrd="0" destOrd="0" presId="urn:microsoft.com/office/officeart/2005/8/layout/process2"/>
    <dgm:cxn modelId="{EB407821-9727-418E-994C-782A31B5D5A5}" type="presParOf" srcId="{9C2E14FE-F509-49B1-910F-B81260563E67}" destId="{AFE8D3AA-A282-4BEF-9394-041D7049A0E3}" srcOrd="1" destOrd="0" presId="urn:microsoft.com/office/officeart/2005/8/layout/process2"/>
    <dgm:cxn modelId="{69573BD3-00F8-48C4-9534-5A5498A91F5A}" type="presParOf" srcId="{AFE8D3AA-A282-4BEF-9394-041D7049A0E3}" destId="{1C92E71E-AD2D-4FE3-92F3-F683EAC90BEF}" srcOrd="0" destOrd="0" presId="urn:microsoft.com/office/officeart/2005/8/layout/process2"/>
    <dgm:cxn modelId="{714841E1-D395-417D-889F-0D4687BA2F1F}" type="presParOf" srcId="{9C2E14FE-F509-49B1-910F-B81260563E67}" destId="{C04EDBFB-3E6F-4D6C-A8B0-EE0C59E6D1C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06860-C98C-4F93-B6F9-3E0E110031F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803F2E-41EA-42C3-9C4B-F1C9C886BFDA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import Form Types in the Component </a:t>
          </a:r>
          <a:endParaRPr lang="en-US" sz="2400" b="1" dirty="0">
            <a:solidFill>
              <a:schemeClr val="bg1"/>
            </a:solidFill>
          </a:endParaRPr>
        </a:p>
      </dgm:t>
    </dgm:pt>
    <dgm:pt modelId="{B33568DA-9589-4474-A2E7-2EF6D296DA76}" type="parTrans" cxnId="{D337CCEE-02B0-461E-AA19-2E1CDD67C227}">
      <dgm:prSet/>
      <dgm:spPr/>
      <dgm:t>
        <a:bodyPr/>
        <a:lstStyle/>
        <a:p>
          <a:endParaRPr lang="en-US"/>
        </a:p>
      </dgm:t>
    </dgm:pt>
    <dgm:pt modelId="{F5920B73-9706-4B75-AD00-01C131695AD4}" type="sibTrans" cxnId="{D337CCEE-02B0-461E-AA19-2E1CDD67C227}">
      <dgm:prSet/>
      <dgm:spPr/>
      <dgm:t>
        <a:bodyPr/>
        <a:lstStyle/>
        <a:p>
          <a:endParaRPr lang="en-US"/>
        </a:p>
      </dgm:t>
    </dgm:pt>
    <dgm:pt modelId="{1C90B49E-D6AA-4771-8B5B-E1147021810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Add Form Controls to Form group </a:t>
          </a:r>
          <a:r>
            <a:rPr lang="en-US" sz="2400" b="1" dirty="0" err="1" smtClean="0">
              <a:solidFill>
                <a:schemeClr val="bg1"/>
              </a:solidFill>
            </a:rPr>
            <a:t>ngOnInit</a:t>
          </a:r>
          <a:r>
            <a:rPr lang="en-US" sz="2400" b="1" dirty="0" smtClean="0">
              <a:solidFill>
                <a:schemeClr val="bg1"/>
              </a:solidFill>
            </a:rPr>
            <a:t>()</a:t>
          </a:r>
          <a:endParaRPr lang="en-US" sz="2400" b="1" dirty="0">
            <a:solidFill>
              <a:schemeClr val="bg1"/>
            </a:solidFill>
          </a:endParaRPr>
        </a:p>
      </dgm:t>
    </dgm:pt>
    <dgm:pt modelId="{ADD25C2A-5008-4EFE-BDA6-1A0A85A1FF3E}" type="parTrans" cxnId="{045D1343-9A20-4B74-80AF-CE4538C051AC}">
      <dgm:prSet/>
      <dgm:spPr/>
      <dgm:t>
        <a:bodyPr/>
        <a:lstStyle/>
        <a:p>
          <a:endParaRPr lang="en-US"/>
        </a:p>
      </dgm:t>
    </dgm:pt>
    <dgm:pt modelId="{53CC6EC3-834C-4745-B6A8-32E296B60059}" type="sibTrans" cxnId="{045D1343-9A20-4B74-80AF-CE4538C051AC}">
      <dgm:prSet/>
      <dgm:spPr/>
      <dgm:t>
        <a:bodyPr/>
        <a:lstStyle/>
        <a:p>
          <a:endParaRPr lang="en-US"/>
        </a:p>
      </dgm:t>
    </dgm:pt>
    <dgm:pt modelId="{3A3B42CF-1FF8-49E9-9B2D-7255D7E7201E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Create a Form Group field</a:t>
          </a:r>
          <a:endParaRPr lang="en-US" sz="2400" b="1" dirty="0">
            <a:solidFill>
              <a:schemeClr val="bg1"/>
            </a:solidFill>
          </a:endParaRPr>
        </a:p>
      </dgm:t>
    </dgm:pt>
    <dgm:pt modelId="{F8CCE039-8B75-4AEA-A6B2-B69ED06739A3}" type="parTrans" cxnId="{1EAB4139-6BD7-4360-8981-7552290BD1FE}">
      <dgm:prSet/>
      <dgm:spPr/>
      <dgm:t>
        <a:bodyPr/>
        <a:lstStyle/>
        <a:p>
          <a:endParaRPr lang="en-US"/>
        </a:p>
      </dgm:t>
    </dgm:pt>
    <dgm:pt modelId="{01C5B943-D10A-4BBC-ACC7-6D79F34037E7}" type="sibTrans" cxnId="{1EAB4139-6BD7-4360-8981-7552290BD1FE}">
      <dgm:prSet/>
      <dgm:spPr/>
      <dgm:t>
        <a:bodyPr/>
        <a:lstStyle/>
        <a:p>
          <a:endParaRPr lang="en-US"/>
        </a:p>
      </dgm:t>
    </dgm:pt>
    <dgm:pt modelId="{A70D43DB-2583-4136-AAA3-4B8E64D2CF6A}">
      <dgm:prSet custT="1"/>
      <dgm:spPr/>
      <dgm:t>
        <a:bodyPr/>
        <a:lstStyle/>
        <a:p>
          <a:r>
            <a:rPr lang="en-US" sz="2000" dirty="0" err="1" smtClean="0"/>
            <a:t>customerformGroup</a:t>
          </a:r>
          <a:r>
            <a:rPr lang="en-US" sz="2000" dirty="0" smtClean="0"/>
            <a:t>: </a:t>
          </a:r>
          <a:r>
            <a:rPr lang="en-US" sz="2000" b="1" dirty="0" err="1" smtClean="0"/>
            <a:t>FormGroup</a:t>
          </a:r>
          <a:endParaRPr lang="en-US" sz="2000" b="1" dirty="0"/>
        </a:p>
      </dgm:t>
    </dgm:pt>
    <dgm:pt modelId="{F530B585-906E-4A0E-AFA5-D61033C4D872}" type="sibTrans" cxnId="{D550BA7B-4720-4FD1-9CFB-BE9E9912648A}">
      <dgm:prSet/>
      <dgm:spPr/>
      <dgm:t>
        <a:bodyPr/>
        <a:lstStyle/>
        <a:p>
          <a:endParaRPr lang="en-US"/>
        </a:p>
      </dgm:t>
    </dgm:pt>
    <dgm:pt modelId="{74161FD8-3C9F-4B17-9E7B-D9A57828BD07}" type="parTrans" cxnId="{D550BA7B-4720-4FD1-9CFB-BE9E9912648A}">
      <dgm:prSet/>
      <dgm:spPr/>
      <dgm:t>
        <a:bodyPr/>
        <a:lstStyle/>
        <a:p>
          <a:endParaRPr lang="en-US"/>
        </a:p>
      </dgm:t>
    </dgm:pt>
    <dgm:pt modelId="{7832AA2C-FDD7-41C9-A1A2-F2ADE6BAF2FC}">
      <dgm:prSet custT="1"/>
      <dgm:spPr/>
      <dgm:t>
        <a:bodyPr/>
        <a:lstStyle/>
        <a:p>
          <a:pPr rtl="0"/>
          <a:r>
            <a:rPr lang="en-US" sz="2000" smtClean="0">
              <a:solidFill>
                <a:schemeClr val="bg1"/>
              </a:solidFill>
            </a:rPr>
            <a:t>Import { </a:t>
          </a:r>
          <a:r>
            <a:rPr lang="en-US" sz="2000" b="1" smtClean="0">
              <a:solidFill>
                <a:schemeClr val="bg1"/>
              </a:solidFill>
            </a:rPr>
            <a:t>FormGroup</a:t>
          </a:r>
          <a:r>
            <a:rPr lang="en-US" sz="2000" smtClean="0">
              <a:solidFill>
                <a:schemeClr val="bg1"/>
              </a:solidFill>
            </a:rPr>
            <a:t>, </a:t>
          </a:r>
          <a:r>
            <a:rPr lang="en-US" sz="2000" b="1" smtClean="0">
              <a:solidFill>
                <a:schemeClr val="bg1"/>
              </a:solidFill>
            </a:rPr>
            <a:t>FormControl</a:t>
          </a:r>
          <a:r>
            <a:rPr lang="en-US" sz="2000" smtClean="0">
              <a:solidFill>
                <a:schemeClr val="bg1"/>
              </a:solidFill>
            </a:rPr>
            <a:t> } from </a:t>
          </a:r>
          <a:r>
            <a:rPr lang="en-US" sz="2000" b="1" smtClean="0">
              <a:solidFill>
                <a:schemeClr val="bg1"/>
              </a:solidFill>
            </a:rPr>
            <a:t>@angular/forms</a:t>
          </a:r>
          <a:endParaRPr lang="en-US" sz="2000"/>
        </a:p>
      </dgm:t>
    </dgm:pt>
    <dgm:pt modelId="{3E1C7742-3525-481E-8993-D691556070A1}" type="parTrans" cxnId="{0A9F3091-AC94-4F92-B824-FF6A2CD65895}">
      <dgm:prSet/>
      <dgm:spPr/>
      <dgm:t>
        <a:bodyPr/>
        <a:lstStyle/>
        <a:p>
          <a:endParaRPr lang="en-US"/>
        </a:p>
      </dgm:t>
    </dgm:pt>
    <dgm:pt modelId="{33451AE8-EF1C-4C09-8791-42E766B88BB7}" type="sibTrans" cxnId="{0A9F3091-AC94-4F92-B824-FF6A2CD65895}">
      <dgm:prSet/>
      <dgm:spPr/>
      <dgm:t>
        <a:bodyPr/>
        <a:lstStyle/>
        <a:p>
          <a:endParaRPr lang="en-US"/>
        </a:p>
      </dgm:t>
    </dgm:pt>
    <dgm:pt modelId="{801AB012-E934-4EFA-B428-5029FFB60A9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 err="1" smtClean="0"/>
            <a:t>This.customerformGroup</a:t>
          </a:r>
          <a:r>
            <a:rPr lang="en-US" sz="2000" dirty="0" smtClean="0"/>
            <a:t> = new </a:t>
          </a:r>
          <a:r>
            <a:rPr lang="en-US" sz="2000" dirty="0" err="1" smtClean="0"/>
            <a:t>FormGroup</a:t>
          </a:r>
          <a:r>
            <a:rPr lang="en-US" sz="2000" dirty="0" smtClean="0"/>
            <a:t> ({  </a:t>
          </a:r>
          <a:r>
            <a:rPr lang="en-US" sz="2000" dirty="0" err="1" smtClean="0"/>
            <a:t>fName:new</a:t>
          </a:r>
          <a:r>
            <a:rPr lang="en-US" sz="2000" dirty="0" smtClean="0"/>
            <a:t> </a:t>
          </a:r>
          <a:r>
            <a:rPr lang="en-US" sz="2000" b="1" dirty="0" err="1" smtClean="0"/>
            <a:t>FormControl</a:t>
          </a:r>
          <a:r>
            <a:rPr lang="en-US" sz="2000" dirty="0" smtClean="0"/>
            <a:t>(‘’), </a:t>
          </a:r>
          <a:r>
            <a:rPr lang="en-US" sz="2000" dirty="0" err="1" smtClean="0"/>
            <a:t>lName:new</a:t>
          </a:r>
          <a:r>
            <a:rPr lang="en-US" sz="2000" dirty="0" smtClean="0"/>
            <a:t> </a:t>
          </a:r>
          <a:r>
            <a:rPr lang="en-US" sz="2000" b="1" dirty="0" err="1" smtClean="0"/>
            <a:t>FormControl</a:t>
          </a:r>
          <a:r>
            <a:rPr lang="en-US" sz="2000" dirty="0" smtClean="0"/>
            <a:t>(‘’) });</a:t>
          </a:r>
          <a:endParaRPr lang="en-US" sz="2000" dirty="0"/>
        </a:p>
      </dgm:t>
    </dgm:pt>
    <dgm:pt modelId="{C79D22A3-EEE6-45BF-9518-D7C725851866}" type="parTrans" cxnId="{8C0B7745-95EE-419C-AEA5-1E0622E35419}">
      <dgm:prSet/>
      <dgm:spPr/>
      <dgm:t>
        <a:bodyPr/>
        <a:lstStyle/>
        <a:p>
          <a:endParaRPr lang="en-US"/>
        </a:p>
      </dgm:t>
    </dgm:pt>
    <dgm:pt modelId="{1825EC0E-D793-4931-88C8-BDD938ABA901}" type="sibTrans" cxnId="{8C0B7745-95EE-419C-AEA5-1E0622E35419}">
      <dgm:prSet/>
      <dgm:spPr/>
      <dgm:t>
        <a:bodyPr/>
        <a:lstStyle/>
        <a:p>
          <a:endParaRPr lang="en-US"/>
        </a:p>
      </dgm:t>
    </dgm:pt>
    <dgm:pt modelId="{55D1F687-955C-4465-8A3E-C9A8EDDBAE44}" type="pres">
      <dgm:prSet presAssocID="{66906860-C98C-4F93-B6F9-3E0E110031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525DA-1D23-4B5C-BE75-01E3052FAD7D}" type="pres">
      <dgm:prSet presAssocID="{3E803F2E-41EA-42C3-9C4B-F1C9C886BFDA}" presName="parentLin" presStyleCnt="0"/>
      <dgm:spPr/>
    </dgm:pt>
    <dgm:pt modelId="{0F86D6A1-5573-4A13-A4E8-71FB7C057B5C}" type="pres">
      <dgm:prSet presAssocID="{3E803F2E-41EA-42C3-9C4B-F1C9C886BFD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7BB6D7-4519-41AE-ABB2-4331C86DD07B}" type="pres">
      <dgm:prSet presAssocID="{3E803F2E-41EA-42C3-9C4B-F1C9C886BFDA}" presName="parentText" presStyleLbl="node1" presStyleIdx="0" presStyleCnt="3" custScaleX="994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6689-C086-4ED8-A5F2-FB97879F5965}" type="pres">
      <dgm:prSet presAssocID="{3E803F2E-41EA-42C3-9C4B-F1C9C886BFDA}" presName="negativeSpace" presStyleCnt="0"/>
      <dgm:spPr/>
    </dgm:pt>
    <dgm:pt modelId="{60A56AD1-6479-436B-B7A0-2DD7D0B250DB}" type="pres">
      <dgm:prSet presAssocID="{3E803F2E-41EA-42C3-9C4B-F1C9C886BFD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A9F9-9B9E-4DB4-B7F2-383E873346CD}" type="pres">
      <dgm:prSet presAssocID="{F5920B73-9706-4B75-AD00-01C131695AD4}" presName="spaceBetweenRectangles" presStyleCnt="0"/>
      <dgm:spPr/>
    </dgm:pt>
    <dgm:pt modelId="{7B43F57A-92C1-45B0-9C7E-91D0A06F7B05}" type="pres">
      <dgm:prSet presAssocID="{3A3B42CF-1FF8-49E9-9B2D-7255D7E7201E}" presName="parentLin" presStyleCnt="0"/>
      <dgm:spPr/>
    </dgm:pt>
    <dgm:pt modelId="{0590BD6D-CDE2-41D8-B867-D1BEC89EB432}" type="pres">
      <dgm:prSet presAssocID="{3A3B42CF-1FF8-49E9-9B2D-7255D7E720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0B9A341-2CBC-4310-9D28-B63298056C88}" type="pres">
      <dgm:prSet presAssocID="{3A3B42CF-1FF8-49E9-9B2D-7255D7E720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A17B1-B7B8-46F7-9CF6-39B4670BEC10}" type="pres">
      <dgm:prSet presAssocID="{3A3B42CF-1FF8-49E9-9B2D-7255D7E7201E}" presName="negativeSpace" presStyleCnt="0"/>
      <dgm:spPr/>
    </dgm:pt>
    <dgm:pt modelId="{74893D17-D866-4E6E-A9AC-C37A7F5E931D}" type="pres">
      <dgm:prSet presAssocID="{3A3B42CF-1FF8-49E9-9B2D-7255D7E720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95A7A-884D-431A-9A6F-91BBABB8AFB9}" type="pres">
      <dgm:prSet presAssocID="{01C5B943-D10A-4BBC-ACC7-6D79F34037E7}" presName="spaceBetweenRectangles" presStyleCnt="0"/>
      <dgm:spPr/>
    </dgm:pt>
    <dgm:pt modelId="{269AEE39-6CB7-46C1-AFF2-76B641CB9562}" type="pres">
      <dgm:prSet presAssocID="{1C90B49E-D6AA-4771-8B5B-E1147021810F}" presName="parentLin" presStyleCnt="0"/>
      <dgm:spPr/>
    </dgm:pt>
    <dgm:pt modelId="{A493A6DE-54EA-42EE-BC98-0A67F8B83FD6}" type="pres">
      <dgm:prSet presAssocID="{1C90B49E-D6AA-4771-8B5B-E1147021810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3C7E7C2-61FD-4306-80D4-AC431C3EE94E}" type="pres">
      <dgm:prSet presAssocID="{1C90B49E-D6AA-4771-8B5B-E1147021810F}" presName="parentText" presStyleLbl="node1" presStyleIdx="2" presStyleCnt="3" custScaleX="993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33C4-F0CF-48D9-B066-50376CBEA65A}" type="pres">
      <dgm:prSet presAssocID="{1C90B49E-D6AA-4771-8B5B-E1147021810F}" presName="negativeSpace" presStyleCnt="0"/>
      <dgm:spPr/>
    </dgm:pt>
    <dgm:pt modelId="{A98EB298-EF83-47EF-8C2B-FC74E0F7C85C}" type="pres">
      <dgm:prSet presAssocID="{1C90B49E-D6AA-4771-8B5B-E1147021810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0BA7B-4720-4FD1-9CFB-BE9E9912648A}" srcId="{3A3B42CF-1FF8-49E9-9B2D-7255D7E7201E}" destId="{A70D43DB-2583-4136-AAA3-4B8E64D2CF6A}" srcOrd="0" destOrd="0" parTransId="{74161FD8-3C9F-4B17-9E7B-D9A57828BD07}" sibTransId="{F530B585-906E-4A0E-AFA5-D61033C4D872}"/>
    <dgm:cxn modelId="{8C0B7745-95EE-419C-AEA5-1E0622E35419}" srcId="{1C90B49E-D6AA-4771-8B5B-E1147021810F}" destId="{801AB012-E934-4EFA-B428-5029FFB60A93}" srcOrd="0" destOrd="0" parTransId="{C79D22A3-EEE6-45BF-9518-D7C725851866}" sibTransId="{1825EC0E-D793-4931-88C8-BDD938ABA901}"/>
    <dgm:cxn modelId="{0A9F3091-AC94-4F92-B824-FF6A2CD65895}" srcId="{3E803F2E-41EA-42C3-9C4B-F1C9C886BFDA}" destId="{7832AA2C-FDD7-41C9-A1A2-F2ADE6BAF2FC}" srcOrd="0" destOrd="0" parTransId="{3E1C7742-3525-481E-8993-D691556070A1}" sibTransId="{33451AE8-EF1C-4C09-8791-42E766B88BB7}"/>
    <dgm:cxn modelId="{9D11F88D-DEEC-4AEC-8CA3-E3E44219F74F}" type="presOf" srcId="{3E803F2E-41EA-42C3-9C4B-F1C9C886BFDA}" destId="{0F86D6A1-5573-4A13-A4E8-71FB7C057B5C}" srcOrd="0" destOrd="0" presId="urn:microsoft.com/office/officeart/2005/8/layout/list1"/>
    <dgm:cxn modelId="{F09C5433-22E2-4EAD-8493-AEE22150D339}" type="presOf" srcId="{1C90B49E-D6AA-4771-8B5B-E1147021810F}" destId="{03C7E7C2-61FD-4306-80D4-AC431C3EE94E}" srcOrd="1" destOrd="0" presId="urn:microsoft.com/office/officeart/2005/8/layout/list1"/>
    <dgm:cxn modelId="{868DFC78-CB7B-4E5C-8F8D-0EAFDFABEFB7}" type="presOf" srcId="{3E803F2E-41EA-42C3-9C4B-F1C9C886BFDA}" destId="{877BB6D7-4519-41AE-ABB2-4331C86DD07B}" srcOrd="1" destOrd="0" presId="urn:microsoft.com/office/officeart/2005/8/layout/list1"/>
    <dgm:cxn modelId="{945BE327-B80F-495F-82A9-B8F02A8090AB}" type="presOf" srcId="{7832AA2C-FDD7-41C9-A1A2-F2ADE6BAF2FC}" destId="{60A56AD1-6479-436B-B7A0-2DD7D0B250DB}" srcOrd="0" destOrd="0" presId="urn:microsoft.com/office/officeart/2005/8/layout/list1"/>
    <dgm:cxn modelId="{2DB5206F-7B57-43CC-879D-6C59DAEBB8FF}" type="presOf" srcId="{1C90B49E-D6AA-4771-8B5B-E1147021810F}" destId="{A493A6DE-54EA-42EE-BC98-0A67F8B83FD6}" srcOrd="0" destOrd="0" presId="urn:microsoft.com/office/officeart/2005/8/layout/list1"/>
    <dgm:cxn modelId="{045D1343-9A20-4B74-80AF-CE4538C051AC}" srcId="{66906860-C98C-4F93-B6F9-3E0E110031FB}" destId="{1C90B49E-D6AA-4771-8B5B-E1147021810F}" srcOrd="2" destOrd="0" parTransId="{ADD25C2A-5008-4EFE-BDA6-1A0A85A1FF3E}" sibTransId="{53CC6EC3-834C-4745-B6A8-32E296B60059}"/>
    <dgm:cxn modelId="{1EAB4139-6BD7-4360-8981-7552290BD1FE}" srcId="{66906860-C98C-4F93-B6F9-3E0E110031FB}" destId="{3A3B42CF-1FF8-49E9-9B2D-7255D7E7201E}" srcOrd="1" destOrd="0" parTransId="{F8CCE039-8B75-4AEA-A6B2-B69ED06739A3}" sibTransId="{01C5B943-D10A-4BBC-ACC7-6D79F34037E7}"/>
    <dgm:cxn modelId="{FC3CA572-D486-4BDC-BF73-FCAD8D81F625}" type="presOf" srcId="{66906860-C98C-4F93-B6F9-3E0E110031FB}" destId="{55D1F687-955C-4465-8A3E-C9A8EDDBAE44}" srcOrd="0" destOrd="0" presId="urn:microsoft.com/office/officeart/2005/8/layout/list1"/>
    <dgm:cxn modelId="{71445464-62C8-4C90-884E-DF1CEC16DF4E}" type="presOf" srcId="{3A3B42CF-1FF8-49E9-9B2D-7255D7E7201E}" destId="{00B9A341-2CBC-4310-9D28-B63298056C88}" srcOrd="1" destOrd="0" presId="urn:microsoft.com/office/officeart/2005/8/layout/list1"/>
    <dgm:cxn modelId="{0C2F077D-97B5-455A-8992-44310B0297C8}" type="presOf" srcId="{A70D43DB-2583-4136-AAA3-4B8E64D2CF6A}" destId="{74893D17-D866-4E6E-A9AC-C37A7F5E931D}" srcOrd="0" destOrd="0" presId="urn:microsoft.com/office/officeart/2005/8/layout/list1"/>
    <dgm:cxn modelId="{CF1F436C-8CD4-4179-BA8A-8521C30B176A}" type="presOf" srcId="{3A3B42CF-1FF8-49E9-9B2D-7255D7E7201E}" destId="{0590BD6D-CDE2-41D8-B867-D1BEC89EB432}" srcOrd="0" destOrd="0" presId="urn:microsoft.com/office/officeart/2005/8/layout/list1"/>
    <dgm:cxn modelId="{D337CCEE-02B0-461E-AA19-2E1CDD67C227}" srcId="{66906860-C98C-4F93-B6F9-3E0E110031FB}" destId="{3E803F2E-41EA-42C3-9C4B-F1C9C886BFDA}" srcOrd="0" destOrd="0" parTransId="{B33568DA-9589-4474-A2E7-2EF6D296DA76}" sibTransId="{F5920B73-9706-4B75-AD00-01C131695AD4}"/>
    <dgm:cxn modelId="{4D3AB004-E2BD-4395-97AE-A7D75F301318}" type="presOf" srcId="{801AB012-E934-4EFA-B428-5029FFB60A93}" destId="{A98EB298-EF83-47EF-8C2B-FC74E0F7C85C}" srcOrd="0" destOrd="0" presId="urn:microsoft.com/office/officeart/2005/8/layout/list1"/>
    <dgm:cxn modelId="{FEB96A4E-1EFA-4DFE-8B62-78A5D4896E71}" type="presParOf" srcId="{55D1F687-955C-4465-8A3E-C9A8EDDBAE44}" destId="{0AE525DA-1D23-4B5C-BE75-01E3052FAD7D}" srcOrd="0" destOrd="0" presId="urn:microsoft.com/office/officeart/2005/8/layout/list1"/>
    <dgm:cxn modelId="{DD32588C-C8BA-4332-9EB5-134B7DFE5ACE}" type="presParOf" srcId="{0AE525DA-1D23-4B5C-BE75-01E3052FAD7D}" destId="{0F86D6A1-5573-4A13-A4E8-71FB7C057B5C}" srcOrd="0" destOrd="0" presId="urn:microsoft.com/office/officeart/2005/8/layout/list1"/>
    <dgm:cxn modelId="{2EDB2014-A10C-43BE-A8E1-5C467EF48545}" type="presParOf" srcId="{0AE525DA-1D23-4B5C-BE75-01E3052FAD7D}" destId="{877BB6D7-4519-41AE-ABB2-4331C86DD07B}" srcOrd="1" destOrd="0" presId="urn:microsoft.com/office/officeart/2005/8/layout/list1"/>
    <dgm:cxn modelId="{0F7DDD7D-B8E9-475D-B3FA-495F45EBE2E6}" type="presParOf" srcId="{55D1F687-955C-4465-8A3E-C9A8EDDBAE44}" destId="{DE096689-C086-4ED8-A5F2-FB97879F5965}" srcOrd="1" destOrd="0" presId="urn:microsoft.com/office/officeart/2005/8/layout/list1"/>
    <dgm:cxn modelId="{907BEF4D-D9CF-4B90-8E56-157FB2592FE1}" type="presParOf" srcId="{55D1F687-955C-4465-8A3E-C9A8EDDBAE44}" destId="{60A56AD1-6479-436B-B7A0-2DD7D0B250DB}" srcOrd="2" destOrd="0" presId="urn:microsoft.com/office/officeart/2005/8/layout/list1"/>
    <dgm:cxn modelId="{C040A131-9E03-4D63-A2C0-698493B2FA6D}" type="presParOf" srcId="{55D1F687-955C-4465-8A3E-C9A8EDDBAE44}" destId="{B4D9A9F9-9B9E-4DB4-B7F2-383E873346CD}" srcOrd="3" destOrd="0" presId="urn:microsoft.com/office/officeart/2005/8/layout/list1"/>
    <dgm:cxn modelId="{7033A5CC-15EB-4C27-995E-98708866AA18}" type="presParOf" srcId="{55D1F687-955C-4465-8A3E-C9A8EDDBAE44}" destId="{7B43F57A-92C1-45B0-9C7E-91D0A06F7B05}" srcOrd="4" destOrd="0" presId="urn:microsoft.com/office/officeart/2005/8/layout/list1"/>
    <dgm:cxn modelId="{98E8FE75-5F06-4F1F-B950-7F216B48F34E}" type="presParOf" srcId="{7B43F57A-92C1-45B0-9C7E-91D0A06F7B05}" destId="{0590BD6D-CDE2-41D8-B867-D1BEC89EB432}" srcOrd="0" destOrd="0" presId="urn:microsoft.com/office/officeart/2005/8/layout/list1"/>
    <dgm:cxn modelId="{CF418837-3150-4AE7-9A74-4C3545A02B78}" type="presParOf" srcId="{7B43F57A-92C1-45B0-9C7E-91D0A06F7B05}" destId="{00B9A341-2CBC-4310-9D28-B63298056C88}" srcOrd="1" destOrd="0" presId="urn:microsoft.com/office/officeart/2005/8/layout/list1"/>
    <dgm:cxn modelId="{2C0530B2-67A3-4D42-9331-AA5D37FD2DF2}" type="presParOf" srcId="{55D1F687-955C-4465-8A3E-C9A8EDDBAE44}" destId="{A06A17B1-B7B8-46F7-9CF6-39B4670BEC10}" srcOrd="5" destOrd="0" presId="urn:microsoft.com/office/officeart/2005/8/layout/list1"/>
    <dgm:cxn modelId="{8454E179-3A8C-489F-892B-C6940DC44CD9}" type="presParOf" srcId="{55D1F687-955C-4465-8A3E-C9A8EDDBAE44}" destId="{74893D17-D866-4E6E-A9AC-C37A7F5E931D}" srcOrd="6" destOrd="0" presId="urn:microsoft.com/office/officeart/2005/8/layout/list1"/>
    <dgm:cxn modelId="{32039A28-80EA-4D37-884F-ED5CF0A20A80}" type="presParOf" srcId="{55D1F687-955C-4465-8A3E-C9A8EDDBAE44}" destId="{3A695A7A-884D-431A-9A6F-91BBABB8AFB9}" srcOrd="7" destOrd="0" presId="urn:microsoft.com/office/officeart/2005/8/layout/list1"/>
    <dgm:cxn modelId="{C9B2B289-F736-437E-95C9-ED4C3B66B70D}" type="presParOf" srcId="{55D1F687-955C-4465-8A3E-C9A8EDDBAE44}" destId="{269AEE39-6CB7-46C1-AFF2-76B641CB9562}" srcOrd="8" destOrd="0" presId="urn:microsoft.com/office/officeart/2005/8/layout/list1"/>
    <dgm:cxn modelId="{7A32CE29-B6E9-4B98-9D84-B0920D36A397}" type="presParOf" srcId="{269AEE39-6CB7-46C1-AFF2-76B641CB9562}" destId="{A493A6DE-54EA-42EE-BC98-0A67F8B83FD6}" srcOrd="0" destOrd="0" presId="urn:microsoft.com/office/officeart/2005/8/layout/list1"/>
    <dgm:cxn modelId="{24A5BE29-99BA-4B02-A96F-DC087AFC74CE}" type="presParOf" srcId="{269AEE39-6CB7-46C1-AFF2-76B641CB9562}" destId="{03C7E7C2-61FD-4306-80D4-AC431C3EE94E}" srcOrd="1" destOrd="0" presId="urn:microsoft.com/office/officeart/2005/8/layout/list1"/>
    <dgm:cxn modelId="{64CB87F5-3367-455A-85D6-C77250705D62}" type="presParOf" srcId="{55D1F687-955C-4465-8A3E-C9A8EDDBAE44}" destId="{839E33C4-F0CF-48D9-B066-50376CBEA65A}" srcOrd="9" destOrd="0" presId="urn:microsoft.com/office/officeart/2005/8/layout/list1"/>
    <dgm:cxn modelId="{B866B1CB-B861-44A6-9CEE-4B0C0E500CE0}" type="presParOf" srcId="{55D1F687-955C-4465-8A3E-C9A8EDDBAE44}" destId="{A98EB298-EF83-47EF-8C2B-FC74E0F7C8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3571E-27E3-4B39-BD66-05A53F3E8167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formGroup</a:t>
          </a:r>
          <a:endParaRPr lang="en-US" sz="2900" kern="1200" dirty="0"/>
        </a:p>
      </dsp:txBody>
      <dsp:txXfrm rot="10800000">
        <a:off x="1798190" y="4084"/>
        <a:ext cx="5186745" cy="873502"/>
      </dsp:txXfrm>
    </dsp:sp>
    <dsp:sp modelId="{EE2E40CE-96F9-4F0D-824D-CD3F914C4173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6F6F2-B310-46E6-AE9F-DA8C1DE590A1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formControl</a:t>
          </a:r>
          <a:endParaRPr lang="en-US" sz="2900" kern="1200" dirty="0" smtClean="0"/>
        </a:p>
      </dsp:txBody>
      <dsp:txXfrm rot="10800000">
        <a:off x="1798190" y="1138333"/>
        <a:ext cx="5186745" cy="873502"/>
      </dsp:txXfrm>
    </dsp:sp>
    <dsp:sp modelId="{AEFD89BA-C726-4A70-BFC9-4398811A4468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solidFill>
          <a:schemeClr val="accent5">
            <a:tint val="50000"/>
            <a:hueOff val="5277874"/>
            <a:satOff val="-387"/>
            <a:lumOff val="-1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E80D1-0CA4-4A30-BC37-5B307EC43C6F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formControlName</a:t>
          </a:r>
          <a:endParaRPr lang="en-US" sz="2900" kern="1200" dirty="0" smtClean="0"/>
        </a:p>
      </dsp:txBody>
      <dsp:txXfrm rot="10800000">
        <a:off x="1798190" y="2272582"/>
        <a:ext cx="5186745" cy="873502"/>
      </dsp:txXfrm>
    </dsp:sp>
    <dsp:sp modelId="{4A641791-F4A9-423A-95B6-232634C7A0D8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solidFill>
          <a:schemeClr val="accent5">
            <a:tint val="50000"/>
            <a:hueOff val="10555748"/>
            <a:satOff val="-774"/>
            <a:lumOff val="-3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80897-32A1-41FD-8349-75A21B3239FC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rgbClr val="AD710F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formGroupName</a:t>
          </a:r>
          <a:endParaRPr lang="en-US" sz="2900" kern="1200" dirty="0" smtClean="0"/>
        </a:p>
      </dsp:txBody>
      <dsp:txXfrm rot="10800000">
        <a:off x="1798190" y="3406831"/>
        <a:ext cx="5186745" cy="873502"/>
      </dsp:txXfrm>
    </dsp:sp>
    <dsp:sp modelId="{54A2CE60-66B6-4F84-9FC2-2B69AF95494D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solidFill>
          <a:schemeClr val="accent5">
            <a:tint val="50000"/>
            <a:hueOff val="15833622"/>
            <a:satOff val="-1161"/>
            <a:lumOff val="-51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B78FA-4A57-42F6-9CB5-36F3D0B8582A}">
      <dsp:nvSpPr>
        <dsp:cNvPr id="0" name=""/>
        <dsp:cNvSpPr/>
      </dsp:nvSpPr>
      <dsp:spPr>
        <a:xfrm rot="10800000">
          <a:off x="1579815" y="4541080"/>
          <a:ext cx="5405120" cy="873502"/>
        </a:xfrm>
        <a:prstGeom prst="homePlate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formArrayName</a:t>
          </a:r>
          <a:endParaRPr lang="en-US" sz="2900" kern="1200" dirty="0" smtClean="0"/>
        </a:p>
      </dsp:txBody>
      <dsp:txXfrm rot="10800000">
        <a:off x="1798190" y="4541080"/>
        <a:ext cx="5186745" cy="873502"/>
      </dsp:txXfrm>
    </dsp:sp>
    <dsp:sp modelId="{85E6EEFB-4DC3-4D81-B8E3-E0E87C1CA0BB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solidFill>
          <a:schemeClr val="accent5">
            <a:tint val="50000"/>
            <a:hueOff val="21111497"/>
            <a:satOff val="-1548"/>
            <a:lumOff val="-6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A444-39F3-4BC8-B7FC-D22244945690}">
      <dsp:nvSpPr>
        <dsp:cNvPr id="0" name=""/>
        <dsp:cNvSpPr/>
      </dsp:nvSpPr>
      <dsp:spPr>
        <a:xfrm>
          <a:off x="0" y="508"/>
          <a:ext cx="11177516" cy="1664620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Import the </a:t>
          </a:r>
          <a:r>
            <a:rPr lang="en-US" sz="2800" b="1" kern="1200" dirty="0" err="1" smtClean="0">
              <a:solidFill>
                <a:schemeClr val="bg1"/>
              </a:solidFill>
            </a:rPr>
            <a:t>ReactiveFormModule</a:t>
          </a:r>
          <a:r>
            <a:rPr lang="en-US" sz="2800" kern="1200" dirty="0" smtClean="0">
              <a:solidFill>
                <a:schemeClr val="bg1"/>
              </a:solidFill>
            </a:rPr>
            <a:t> from “@angular/forms” in app-</a:t>
          </a:r>
          <a:r>
            <a:rPr lang="en-US" sz="2800" kern="1200" dirty="0" err="1" smtClean="0">
              <a:solidFill>
                <a:schemeClr val="bg1"/>
              </a:solidFill>
            </a:rPr>
            <a:t>modules.ts</a:t>
          </a:r>
          <a:r>
            <a:rPr lang="en-US" sz="2800" kern="1200" dirty="0" smtClean="0">
              <a:solidFill>
                <a:schemeClr val="bg1"/>
              </a:solidFill>
            </a:rPr>
            <a:t> file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8755" y="49263"/>
        <a:ext cx="11080006" cy="1567110"/>
      </dsp:txXfrm>
    </dsp:sp>
    <dsp:sp modelId="{AFE8D3AA-A282-4BEF-9394-041D7049A0E3}">
      <dsp:nvSpPr>
        <dsp:cNvPr id="0" name=""/>
        <dsp:cNvSpPr/>
      </dsp:nvSpPr>
      <dsp:spPr>
        <a:xfrm rot="5400000">
          <a:off x="5276641" y="1706743"/>
          <a:ext cx="624232" cy="74907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5364034" y="1769166"/>
        <a:ext cx="449447" cy="436962"/>
      </dsp:txXfrm>
    </dsp:sp>
    <dsp:sp modelId="{C04EDBFB-3E6F-4D6C-A8B0-EE0C59E6D1C1}">
      <dsp:nvSpPr>
        <dsp:cNvPr id="0" name=""/>
        <dsp:cNvSpPr/>
      </dsp:nvSpPr>
      <dsp:spPr>
        <a:xfrm>
          <a:off x="71113" y="2497438"/>
          <a:ext cx="11035288" cy="1664620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Add the dependency to </a:t>
          </a:r>
          <a:r>
            <a:rPr lang="en-US" sz="2800" b="1" kern="1200" dirty="0" err="1" smtClean="0">
              <a:solidFill>
                <a:srgbClr val="FFFF00"/>
              </a:solidFill>
            </a:rPr>
            <a:t>ReactiveFormModule</a:t>
          </a:r>
          <a:r>
            <a:rPr lang="en-US" sz="2800" kern="1200" dirty="0" smtClean="0">
              <a:solidFill>
                <a:srgbClr val="FFFF00"/>
              </a:solidFill>
            </a:rPr>
            <a:t> </a:t>
          </a:r>
          <a:r>
            <a:rPr lang="en-US" sz="2800" kern="1200" dirty="0" smtClean="0">
              <a:solidFill>
                <a:schemeClr val="tx1"/>
              </a:solidFill>
            </a:rPr>
            <a:t>in the </a:t>
          </a:r>
          <a:r>
            <a:rPr lang="en-US" sz="2800" kern="1200" dirty="0" err="1" smtClean="0">
              <a:solidFill>
                <a:schemeClr val="tx1"/>
              </a:solidFill>
            </a:rPr>
            <a:t>ngModule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smtClean="0">
              <a:solidFill>
                <a:srgbClr val="FFFF00"/>
              </a:solidFill>
            </a:rPr>
            <a:t> </a:t>
          </a:r>
          <a:endParaRPr lang="en-US" sz="2800" kern="1200" dirty="0">
            <a:solidFill>
              <a:srgbClr val="FFFF00"/>
            </a:solidFill>
          </a:endParaRPr>
        </a:p>
      </dsp:txBody>
      <dsp:txXfrm>
        <a:off x="119868" y="2546193"/>
        <a:ext cx="10937778" cy="1567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6AD1-6479-436B-B7A0-2DD7D0B250DB}">
      <dsp:nvSpPr>
        <dsp:cNvPr id="0" name=""/>
        <dsp:cNvSpPr/>
      </dsp:nvSpPr>
      <dsp:spPr>
        <a:xfrm>
          <a:off x="0" y="365523"/>
          <a:ext cx="11109276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03" tIns="458216" rIns="862203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chemeClr val="bg1"/>
              </a:solidFill>
            </a:rPr>
            <a:t>Import { </a:t>
          </a:r>
          <a:r>
            <a:rPr lang="en-US" sz="2000" b="1" kern="1200" smtClean="0">
              <a:solidFill>
                <a:schemeClr val="bg1"/>
              </a:solidFill>
            </a:rPr>
            <a:t>FormGroup</a:t>
          </a:r>
          <a:r>
            <a:rPr lang="en-US" sz="2000" kern="1200" smtClean="0">
              <a:solidFill>
                <a:schemeClr val="bg1"/>
              </a:solidFill>
            </a:rPr>
            <a:t>, </a:t>
          </a:r>
          <a:r>
            <a:rPr lang="en-US" sz="2000" b="1" kern="1200" smtClean="0">
              <a:solidFill>
                <a:schemeClr val="bg1"/>
              </a:solidFill>
            </a:rPr>
            <a:t>FormControl</a:t>
          </a:r>
          <a:r>
            <a:rPr lang="en-US" sz="2000" kern="1200" smtClean="0">
              <a:solidFill>
                <a:schemeClr val="bg1"/>
              </a:solidFill>
            </a:rPr>
            <a:t> } from </a:t>
          </a:r>
          <a:r>
            <a:rPr lang="en-US" sz="2000" b="1" kern="1200" smtClean="0">
              <a:solidFill>
                <a:schemeClr val="bg1"/>
              </a:solidFill>
            </a:rPr>
            <a:t>@angular/forms</a:t>
          </a:r>
          <a:endParaRPr lang="en-US" sz="2000" kern="1200"/>
        </a:p>
      </dsp:txBody>
      <dsp:txXfrm>
        <a:off x="0" y="365523"/>
        <a:ext cx="11109276" cy="883575"/>
      </dsp:txXfrm>
    </dsp:sp>
    <dsp:sp modelId="{877BB6D7-4519-41AE-ABB2-4331C86DD07B}">
      <dsp:nvSpPr>
        <dsp:cNvPr id="0" name=""/>
        <dsp:cNvSpPr/>
      </dsp:nvSpPr>
      <dsp:spPr>
        <a:xfrm>
          <a:off x="555463" y="40803"/>
          <a:ext cx="7732790" cy="6494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33" tIns="0" rIns="29393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import Form Types in the Component 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87166" y="72506"/>
        <a:ext cx="7669384" cy="586034"/>
      </dsp:txXfrm>
    </dsp:sp>
    <dsp:sp modelId="{74893D17-D866-4E6E-A9AC-C37A7F5E931D}">
      <dsp:nvSpPr>
        <dsp:cNvPr id="0" name=""/>
        <dsp:cNvSpPr/>
      </dsp:nvSpPr>
      <dsp:spPr>
        <a:xfrm>
          <a:off x="0" y="1692618"/>
          <a:ext cx="11109276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03" tIns="458216" rIns="8622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customerformGroup</a:t>
          </a:r>
          <a:r>
            <a:rPr lang="en-US" sz="2000" kern="1200" dirty="0" smtClean="0"/>
            <a:t>: </a:t>
          </a:r>
          <a:r>
            <a:rPr lang="en-US" sz="2000" b="1" kern="1200" dirty="0" err="1" smtClean="0"/>
            <a:t>FormGroup</a:t>
          </a:r>
          <a:endParaRPr lang="en-US" sz="2000" b="1" kern="1200" dirty="0"/>
        </a:p>
      </dsp:txBody>
      <dsp:txXfrm>
        <a:off x="0" y="1692618"/>
        <a:ext cx="11109276" cy="883575"/>
      </dsp:txXfrm>
    </dsp:sp>
    <dsp:sp modelId="{00B9A341-2CBC-4310-9D28-B63298056C88}">
      <dsp:nvSpPr>
        <dsp:cNvPr id="0" name=""/>
        <dsp:cNvSpPr/>
      </dsp:nvSpPr>
      <dsp:spPr>
        <a:xfrm>
          <a:off x="555463" y="1367898"/>
          <a:ext cx="7776493" cy="64944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33" tIns="0" rIns="29393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Create a Form Group field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87166" y="1399601"/>
        <a:ext cx="7713087" cy="586034"/>
      </dsp:txXfrm>
    </dsp:sp>
    <dsp:sp modelId="{A98EB298-EF83-47EF-8C2B-FC74E0F7C85C}">
      <dsp:nvSpPr>
        <dsp:cNvPr id="0" name=""/>
        <dsp:cNvSpPr/>
      </dsp:nvSpPr>
      <dsp:spPr>
        <a:xfrm>
          <a:off x="0" y="3019713"/>
          <a:ext cx="11109276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203" tIns="458216" rIns="8622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This.customerformGroup</a:t>
          </a:r>
          <a:r>
            <a:rPr lang="en-US" sz="2000" kern="1200" dirty="0" smtClean="0"/>
            <a:t> = new </a:t>
          </a:r>
          <a:r>
            <a:rPr lang="en-US" sz="2000" kern="1200" dirty="0" err="1" smtClean="0"/>
            <a:t>FormGroup</a:t>
          </a:r>
          <a:r>
            <a:rPr lang="en-US" sz="2000" kern="1200" dirty="0" smtClean="0"/>
            <a:t> ({  </a:t>
          </a:r>
          <a:r>
            <a:rPr lang="en-US" sz="2000" kern="1200" dirty="0" err="1" smtClean="0"/>
            <a:t>fName:new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FormControl</a:t>
          </a:r>
          <a:r>
            <a:rPr lang="en-US" sz="2000" kern="1200" dirty="0" smtClean="0"/>
            <a:t>(‘’), </a:t>
          </a:r>
          <a:r>
            <a:rPr lang="en-US" sz="2000" kern="1200" dirty="0" err="1" smtClean="0"/>
            <a:t>lName:new</a:t>
          </a:r>
          <a:r>
            <a:rPr lang="en-US" sz="2000" kern="1200" dirty="0" smtClean="0"/>
            <a:t> </a:t>
          </a:r>
          <a:r>
            <a:rPr lang="en-US" sz="2000" b="1" kern="1200" dirty="0" err="1" smtClean="0"/>
            <a:t>FormControl</a:t>
          </a:r>
          <a:r>
            <a:rPr lang="en-US" sz="2000" kern="1200" dirty="0" smtClean="0"/>
            <a:t>(‘’) });</a:t>
          </a:r>
          <a:endParaRPr lang="en-US" sz="2000" kern="1200" dirty="0"/>
        </a:p>
      </dsp:txBody>
      <dsp:txXfrm>
        <a:off x="0" y="3019713"/>
        <a:ext cx="11109276" cy="1559250"/>
      </dsp:txXfrm>
    </dsp:sp>
    <dsp:sp modelId="{03C7E7C2-61FD-4306-80D4-AC431C3EE94E}">
      <dsp:nvSpPr>
        <dsp:cNvPr id="0" name=""/>
        <dsp:cNvSpPr/>
      </dsp:nvSpPr>
      <dsp:spPr>
        <a:xfrm>
          <a:off x="555463" y="2694993"/>
          <a:ext cx="7725713" cy="649440"/>
        </a:xfrm>
        <a:prstGeom prst="roundRect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933" tIns="0" rIns="29393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Add Form Controls to Form group </a:t>
          </a:r>
          <a:r>
            <a:rPr lang="en-US" sz="2400" b="1" kern="1200" dirty="0" err="1" smtClean="0">
              <a:solidFill>
                <a:schemeClr val="bg1"/>
              </a:solidFill>
            </a:rPr>
            <a:t>ngOnInit</a:t>
          </a:r>
          <a:r>
            <a:rPr lang="en-US" sz="2400" b="1" kern="1200" dirty="0" smtClean="0">
              <a:solidFill>
                <a:schemeClr val="bg1"/>
              </a:solidFill>
            </a:rPr>
            <a:t>()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87166" y="2726696"/>
        <a:ext cx="766230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B71C-4564-4E9A-96E8-6FC8D0AD4D8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A7B0-DD9D-4551-970B-76D730EA5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A7B0-DD9D-4551-970B-76D730EA5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A7B0-DD9D-4551-970B-76D730EA55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addNewCustomer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(customer)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A7B0-DD9D-4551-970B-76D730EA5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AbstractControl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ValidatorFn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from '@angular/forms';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amountRangeValidator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AbstractControl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[key: string]: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| null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10000 ||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20000) { return { amount: true };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amountRangeValidatorParams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 , max):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ValidatorFn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(c: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AbstractControl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{ [key: string]: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| null =&gt;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min ||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max) { return { amount: true };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/**********************************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'@angular/forms';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function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(control: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(!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control.value.startsWith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('https') || 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control.value.includes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')) { return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 }; } return null;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{ Component,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'@angular/core'; import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Validators } from '@angular/forms'; import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 from './validators/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url.validator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 @Component({ // ... }) export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constructor(private fb: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this.myForm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this.fb.group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['',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Validators.required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['',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Validators.required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]], }); 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A7B0-DD9D-4551-970B-76D730EA5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formGroupName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confirmMailForm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class="form-group"&gt;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 for="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 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placeholder="Email Address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class="form-group"&gt;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&lt;label for="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"&gt;Confirm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type='text' id='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confirmemailId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confirmEmail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class="form-control"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placeholder="Confirm Email Address (required)"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 class="help-block" *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customerForm.get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confirmMailForm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').errors"&gt;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&lt;span *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customerForm.get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confirmMailForm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errors.match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&gt;Email does Not Match&lt;/span&gt;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CA7B0-DD9D-4551-970B-76D730EA55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896556" y="6007917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Enable every Team to deliver moments of WOW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6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417870-CBA7-4956-9B13-8826AB99814A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F994714-3986-4C55-8E8F-44D2AD0F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Forms Reactive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4031" y="3312827"/>
            <a:ext cx="10717967" cy="1858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fName</a:t>
            </a:r>
            <a:r>
              <a:rPr lang="en-US" sz="2400" dirty="0">
                <a:solidFill>
                  <a:schemeClr val="bg1"/>
                </a:solidFill>
              </a:rPr>
              <a:t>: ['',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en-US" sz="2400" dirty="0" err="1" smtClean="0">
                <a:solidFill>
                  <a:schemeClr val="bg1"/>
                </a:solidFill>
              </a:rPr>
              <a:t>Validators.required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Validators.minLength</a:t>
            </a:r>
            <a:r>
              <a:rPr lang="en-US" sz="2400" dirty="0">
                <a:solidFill>
                  <a:schemeClr val="bg1"/>
                </a:solidFill>
              </a:rPr>
              <a:t>(3</a:t>
            </a:r>
            <a:r>
              <a:rPr lang="en-US" sz="2400" dirty="0" smtClean="0">
                <a:solidFill>
                  <a:schemeClr val="bg1"/>
                </a:solidFill>
              </a:rPr>
              <a:t>)]],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lName</a:t>
            </a:r>
            <a:r>
              <a:rPr lang="en-US" sz="2400" dirty="0">
                <a:solidFill>
                  <a:schemeClr val="bg1"/>
                </a:solidFill>
              </a:rPr>
              <a:t>: [{ value: true, disabled: false},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		[</a:t>
            </a:r>
            <a:r>
              <a:rPr lang="en-US" sz="2400" dirty="0" err="1" smtClean="0">
                <a:solidFill>
                  <a:schemeClr val="bg1"/>
                </a:solidFill>
              </a:rPr>
              <a:t>Validators.required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Validators.minLength</a:t>
            </a:r>
            <a:r>
              <a:rPr lang="en-US" sz="2400" dirty="0" smtClean="0">
                <a:solidFill>
                  <a:schemeClr val="bg1"/>
                </a:solidFill>
              </a:rPr>
              <a:t>(3)]]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75259"/>
            <a:ext cx="12192000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"help-block"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customerformGroup.get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').errors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customerformGroup.get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').touched"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customerformGroup.get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errors.required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is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customerformGroup.get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').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errors.minlength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must be min 3 chars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11187"/>
            <a:ext cx="11271688" cy="454681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608" y="2500555"/>
            <a:ext cx="11933208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export function </a:t>
            </a:r>
            <a:r>
              <a:rPr lang="en-US" sz="2800" b="1" dirty="0" err="1">
                <a:solidFill>
                  <a:schemeClr val="bg1"/>
                </a:solidFill>
              </a:rPr>
              <a:t>amountRangeValidator</a:t>
            </a:r>
            <a:r>
              <a:rPr lang="en-US" sz="2800" b="1" dirty="0">
                <a:solidFill>
                  <a:schemeClr val="bg1"/>
                </a:solidFill>
              </a:rPr>
              <a:t>(c: </a:t>
            </a:r>
            <a:r>
              <a:rPr lang="en-US" sz="2800" b="1" dirty="0" err="1">
                <a:solidFill>
                  <a:schemeClr val="bg1"/>
                </a:solidFill>
              </a:rPr>
              <a:t>AbstractControl</a:t>
            </a:r>
            <a:r>
              <a:rPr lang="en-US" sz="2800" b="1" dirty="0">
                <a:solidFill>
                  <a:schemeClr val="bg1"/>
                </a:solidFill>
              </a:rPr>
              <a:t>): {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[key: string]: </a:t>
            </a:r>
            <a:r>
              <a:rPr lang="en-US" sz="2800" b="1" dirty="0" err="1">
                <a:solidFill>
                  <a:schemeClr val="bg1"/>
                </a:solidFill>
              </a:rPr>
              <a:t>boolean</a:t>
            </a:r>
            <a:r>
              <a:rPr lang="en-US" sz="2800" b="1" dirty="0">
                <a:solidFill>
                  <a:schemeClr val="bg1"/>
                </a:solidFill>
              </a:rPr>
              <a:t>} | null {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     if </a:t>
            </a:r>
            <a:r>
              <a:rPr lang="en-US" sz="2800" b="1" dirty="0">
                <a:solidFill>
                  <a:schemeClr val="bg1"/>
                </a:solidFill>
              </a:rPr>
              <a:t>( </a:t>
            </a:r>
            <a:r>
              <a:rPr lang="en-US" sz="2800" b="1" dirty="0" err="1">
                <a:solidFill>
                  <a:schemeClr val="bg1"/>
                </a:solidFill>
              </a:rPr>
              <a:t>c.value</a:t>
            </a:r>
            <a:r>
              <a:rPr lang="en-US" sz="2800" b="1" dirty="0">
                <a:solidFill>
                  <a:schemeClr val="bg1"/>
                </a:solidFill>
              </a:rPr>
              <a:t> &lt; 10000 || </a:t>
            </a:r>
            <a:r>
              <a:rPr lang="en-US" sz="2800" b="1" dirty="0" err="1">
                <a:solidFill>
                  <a:schemeClr val="bg1"/>
                </a:solidFill>
              </a:rPr>
              <a:t>c.value</a:t>
            </a:r>
            <a:r>
              <a:rPr lang="en-US" sz="2800" b="1" dirty="0">
                <a:solidFill>
                  <a:schemeClr val="bg1"/>
                </a:solidFill>
              </a:rPr>
              <a:t> &gt; 20000) { return { amount: true }; }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     return </a:t>
            </a:r>
            <a:r>
              <a:rPr lang="en-US" sz="2800" b="1" dirty="0">
                <a:solidFill>
                  <a:schemeClr val="bg1"/>
                </a:solidFill>
              </a:rPr>
              <a:t>null;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8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 with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181" y="2324708"/>
            <a:ext cx="11507636" cy="4533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export function </a:t>
            </a:r>
            <a:r>
              <a:rPr lang="en-US" sz="2800" b="1" dirty="0" err="1"/>
              <a:t>amountRangeValidatorParams</a:t>
            </a:r>
            <a:r>
              <a:rPr lang="en-US" sz="2800" b="1" dirty="0"/>
              <a:t>(min , max): </a:t>
            </a:r>
            <a:r>
              <a:rPr lang="en-US" sz="2800" b="1" dirty="0" err="1"/>
              <a:t>ValidatorFn</a:t>
            </a:r>
            <a:r>
              <a:rPr lang="en-US" sz="2800" b="1" dirty="0"/>
              <a:t> {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return (c: </a:t>
            </a:r>
            <a:r>
              <a:rPr lang="en-US" sz="2800" b="1" dirty="0" err="1"/>
              <a:t>AbstractControl</a:t>
            </a:r>
            <a:r>
              <a:rPr lang="en-US" sz="2800" b="1" dirty="0"/>
              <a:t>): { [key: string]: </a:t>
            </a:r>
            <a:r>
              <a:rPr lang="en-US" sz="2800" b="1" dirty="0" err="1"/>
              <a:t>boolean</a:t>
            </a:r>
            <a:r>
              <a:rPr lang="en-US" sz="2800" b="1" dirty="0"/>
              <a:t>} | null =&gt; {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     if </a:t>
            </a:r>
            <a:r>
              <a:rPr lang="en-US" sz="2800" b="1" dirty="0"/>
              <a:t>( </a:t>
            </a:r>
            <a:r>
              <a:rPr lang="en-US" sz="2800" b="1" dirty="0" err="1"/>
              <a:t>c.value</a:t>
            </a:r>
            <a:r>
              <a:rPr lang="en-US" sz="2800" b="1" dirty="0"/>
              <a:t> &lt; min || </a:t>
            </a:r>
            <a:r>
              <a:rPr lang="en-US" sz="2800" b="1" dirty="0" err="1"/>
              <a:t>c.value</a:t>
            </a:r>
            <a:r>
              <a:rPr lang="en-US" sz="2800" b="1" dirty="0"/>
              <a:t> &gt; max) { return { amount: true }; }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     return </a:t>
            </a:r>
            <a:r>
              <a:rPr lang="en-US" sz="2800" b="1" dirty="0"/>
              <a:t>null;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     };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field 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field Validation : Nested Form Group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232" y="2290679"/>
            <a:ext cx="11745533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.customerForm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.fb.group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Validators.minLength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)]],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Validators.minLength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)]],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creditlimit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amountRangeValidatorParams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)],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confirmEmail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notification: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17" y="1133788"/>
            <a:ext cx="11745533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ngOnInit</a:t>
            </a:r>
            <a:r>
              <a:rPr lang="en-US" sz="2400" dirty="0">
                <a:solidFill>
                  <a:schemeClr val="bg1"/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this.customerForm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this.fb.group</a:t>
            </a:r>
            <a:r>
              <a:rPr lang="en-US" sz="2400" dirty="0">
                <a:solidFill>
                  <a:schemeClr val="bg1"/>
                </a:solidFill>
              </a:rPr>
              <a:t>( {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fName</a:t>
            </a:r>
            <a:r>
              <a:rPr lang="en-US" sz="2400" dirty="0">
                <a:solidFill>
                  <a:schemeClr val="bg1"/>
                </a:solidFill>
              </a:rPr>
              <a:t>: ['', [</a:t>
            </a:r>
            <a:r>
              <a:rPr lang="en-US" sz="2400" dirty="0" err="1">
                <a:solidFill>
                  <a:schemeClr val="bg1"/>
                </a:solidFill>
              </a:rPr>
              <a:t>Validators.required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Validators.minLength</a:t>
            </a:r>
            <a:r>
              <a:rPr lang="en-US" sz="2400" dirty="0">
                <a:solidFill>
                  <a:schemeClr val="bg1"/>
                </a:solidFill>
              </a:rPr>
              <a:t>(3)]],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lName</a:t>
            </a:r>
            <a:r>
              <a:rPr lang="en-US" sz="2400" dirty="0">
                <a:solidFill>
                  <a:schemeClr val="bg1"/>
                </a:solidFill>
              </a:rPr>
              <a:t>: ['', [</a:t>
            </a:r>
            <a:r>
              <a:rPr lang="en-US" sz="2400" dirty="0" err="1">
                <a:solidFill>
                  <a:schemeClr val="bg1"/>
                </a:solidFill>
              </a:rPr>
              <a:t>Validators.required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Validators.minLength</a:t>
            </a:r>
            <a:r>
              <a:rPr lang="en-US" sz="2400" dirty="0">
                <a:solidFill>
                  <a:schemeClr val="bg1"/>
                </a:solidFill>
              </a:rPr>
              <a:t>(3)]],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creditlimit</a:t>
            </a:r>
            <a:r>
              <a:rPr lang="en-US" sz="2400" dirty="0">
                <a:solidFill>
                  <a:schemeClr val="bg1"/>
                </a:solidFill>
              </a:rPr>
              <a:t>: ['', </a:t>
            </a:r>
            <a:r>
              <a:rPr lang="en-US" sz="2400" dirty="0" err="1">
                <a:solidFill>
                  <a:schemeClr val="bg1"/>
                </a:solidFill>
              </a:rPr>
              <a:t>amountRangeValidatorParams</a:t>
            </a:r>
            <a:r>
              <a:rPr lang="en-US" sz="2400" dirty="0">
                <a:solidFill>
                  <a:schemeClr val="bg1"/>
                </a:solidFill>
              </a:rPr>
              <a:t>(5000, 10000)],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confirmMailForm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b="1" dirty="0" err="1">
                <a:solidFill>
                  <a:schemeClr val="bg1"/>
                </a:solidFill>
              </a:rPr>
              <a:t>this.fb.group</a:t>
            </a:r>
            <a:r>
              <a:rPr lang="en-US" sz="2400" b="1" dirty="0">
                <a:solidFill>
                  <a:schemeClr val="bg1"/>
                </a:solidFill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eMail</a:t>
            </a:r>
            <a:r>
              <a:rPr lang="en-US" sz="2400" b="1" dirty="0">
                <a:solidFill>
                  <a:schemeClr val="bg1"/>
                </a:solidFill>
              </a:rPr>
              <a:t>: ['', </a:t>
            </a:r>
            <a:r>
              <a:rPr lang="en-US" sz="2400" b="1" dirty="0" err="1">
                <a:solidFill>
                  <a:schemeClr val="bg1"/>
                </a:solidFill>
              </a:rPr>
              <a:t>Validators.required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], </a:t>
            </a:r>
            <a:r>
              <a:rPr lang="en-US" sz="2400" b="1" dirty="0" err="1" smtClean="0">
                <a:solidFill>
                  <a:schemeClr val="bg1"/>
                </a:solidFill>
              </a:rPr>
              <a:t>confirmEmail</a:t>
            </a:r>
            <a:r>
              <a:rPr lang="en-US" sz="2400" b="1" dirty="0">
                <a:solidFill>
                  <a:schemeClr val="bg1"/>
                </a:solidFill>
              </a:rPr>
              <a:t>: ['', </a:t>
            </a:r>
            <a:r>
              <a:rPr lang="en-US" sz="2400" b="1" dirty="0" err="1">
                <a:solidFill>
                  <a:schemeClr val="bg1"/>
                </a:solidFill>
              </a:rPr>
              <a:t>Validators.required</a:t>
            </a:r>
            <a:r>
              <a:rPr lang="en-US" sz="2400" b="1" dirty="0" smtClean="0">
                <a:solidFill>
                  <a:schemeClr val="bg1"/>
                </a:solidFill>
              </a:rPr>
              <a:t>] },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b="1" dirty="0">
                <a:solidFill>
                  <a:srgbClr val="FF0000"/>
                </a:solidFill>
              </a:rPr>
              <a:t>validator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b="1" dirty="0" err="1" smtClean="0">
                <a:solidFill>
                  <a:srgbClr val="FF0000"/>
                </a:solidFill>
              </a:rPr>
              <a:t>emailCompareValidator</a:t>
            </a:r>
            <a:r>
              <a:rPr lang="en-US" sz="2400" b="1" dirty="0" smtClean="0">
                <a:solidFill>
                  <a:srgbClr val="FF0000"/>
                </a:solidFill>
              </a:rPr>
              <a:t> } </a:t>
            </a:r>
            <a:r>
              <a:rPr lang="en-US" sz="2400" b="1" dirty="0" smtClean="0">
                <a:solidFill>
                  <a:schemeClr val="bg1"/>
                </a:solidFill>
              </a:rPr>
              <a:t>),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mobilePhone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[''],  notification</a:t>
            </a:r>
            <a:r>
              <a:rPr lang="en-US" sz="2400" dirty="0">
                <a:solidFill>
                  <a:schemeClr val="bg1"/>
                </a:solidFill>
              </a:rPr>
              <a:t>: ['Email' 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});  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8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521" y="2097495"/>
            <a:ext cx="1097280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emailCompareValidator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AbstractControl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[key: string]: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| null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emailControl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confirmemailControl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confirmEmail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emailControl.value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confirmemailControl.value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match: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 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3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040" y="1093006"/>
            <a:ext cx="11501120" cy="556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&lt;form&gt;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&lt;</a:t>
            </a:r>
            <a:r>
              <a:rPr lang="en-US" sz="2400" b="1" dirty="0"/>
              <a:t>div </a:t>
            </a:r>
            <a:r>
              <a:rPr lang="en-US" sz="2400" b="1" dirty="0" err="1"/>
              <a:t>formGroupName</a:t>
            </a:r>
            <a:r>
              <a:rPr lang="en-US" sz="2400" b="1" dirty="0"/>
              <a:t>="</a:t>
            </a:r>
            <a:r>
              <a:rPr lang="en-US" sz="2400" b="1" dirty="0" err="1"/>
              <a:t>confirmMailForm</a:t>
            </a:r>
            <a:r>
              <a:rPr lang="en-US" sz="2400" b="1" dirty="0"/>
              <a:t>"&gt;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&lt;div class="form-group"&gt;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&lt;label for="</a:t>
            </a:r>
            <a:r>
              <a:rPr lang="en-US" sz="2400" b="1" dirty="0" err="1"/>
              <a:t>emailId</a:t>
            </a:r>
            <a:r>
              <a:rPr lang="en-US" sz="2400" b="1" dirty="0"/>
              <a:t>"&gt;</a:t>
            </a:r>
            <a:r>
              <a:rPr lang="en-US" sz="2400" b="1" dirty="0" err="1"/>
              <a:t>EMail</a:t>
            </a:r>
            <a:r>
              <a:rPr lang="en-US" sz="2400" b="1" dirty="0"/>
              <a:t>&lt;/label&gt;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&lt;input type='text' id=</a:t>
            </a:r>
            <a:r>
              <a:rPr lang="en-US" sz="2400" b="1" dirty="0" smtClean="0"/>
              <a:t>'</a:t>
            </a:r>
            <a:r>
              <a:rPr lang="en-US" sz="2400" b="1" dirty="0" err="1" smtClean="0"/>
              <a:t>emailId</a:t>
            </a:r>
            <a:r>
              <a:rPr lang="en-US" sz="2400" b="1" dirty="0" smtClean="0"/>
              <a:t>‘ </a:t>
            </a:r>
            <a:r>
              <a:rPr lang="en-US" sz="2400" b="1" dirty="0" err="1" smtClean="0"/>
              <a:t>formControlName</a:t>
            </a:r>
            <a:r>
              <a:rPr lang="en-US" sz="2400" b="1" dirty="0"/>
              <a:t>="</a:t>
            </a:r>
            <a:r>
              <a:rPr lang="en-US" sz="2400" b="1" dirty="0" err="1"/>
              <a:t>eMail</a:t>
            </a:r>
            <a:r>
              <a:rPr lang="en-US" sz="2400" b="1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class="</a:t>
            </a:r>
            <a:r>
              <a:rPr lang="en-US" sz="2400" b="1" dirty="0" smtClean="0"/>
              <a:t>form-control“ placeholder</a:t>
            </a:r>
            <a:r>
              <a:rPr lang="en-US" sz="2400" b="1" dirty="0"/>
              <a:t>="Email Address (required)"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/&gt;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&lt;/div</a:t>
            </a:r>
            <a:r>
              <a:rPr lang="en-US" sz="24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&lt;/div</a:t>
            </a:r>
            <a:r>
              <a:rPr lang="en-US" sz="2400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&lt;/form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371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982640" y="2524836"/>
            <a:ext cx="4640238" cy="3316405"/>
          </a:xfrm>
          <a:prstGeom prst="bracketPair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In Reactive Form approach the Form Group is </a:t>
            </a:r>
            <a:r>
              <a:rPr lang="en-US" sz="2400" dirty="0" smtClean="0"/>
              <a:t>maintained </a:t>
            </a:r>
            <a:r>
              <a:rPr lang="en-US" sz="2400" dirty="0"/>
              <a:t>at the component </a:t>
            </a:r>
            <a:r>
              <a:rPr lang="en-US" sz="2400" dirty="0" smtClean="0"/>
              <a:t>level</a:t>
            </a:r>
            <a:endParaRPr lang="en-US" sz="2400" dirty="0"/>
          </a:p>
        </p:txBody>
      </p:sp>
      <p:pic>
        <p:nvPicPr>
          <p:cNvPr id="2054" name="Picture 6" descr="Image result for Reactive Form Group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92" y="2772770"/>
            <a:ext cx="5211330" cy="2918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3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05926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&lt;div class="help-block" *</a:t>
            </a:r>
            <a:r>
              <a:rPr lang="en-US" sz="2800" dirty="0" err="1"/>
              <a:t>ngIf</a:t>
            </a:r>
            <a:r>
              <a:rPr lang="en-US" sz="2800" dirty="0"/>
              <a:t>="</a:t>
            </a:r>
            <a:r>
              <a:rPr lang="en-US" sz="2800" dirty="0" err="1"/>
              <a:t>customerForm.get</a:t>
            </a:r>
            <a:r>
              <a:rPr lang="en-US" sz="2800" dirty="0"/>
              <a:t>('</a:t>
            </a:r>
            <a:r>
              <a:rPr lang="en-US" sz="2800" dirty="0" err="1"/>
              <a:t>confirmMailForm</a:t>
            </a:r>
            <a:r>
              <a:rPr lang="en-US" sz="2800" dirty="0"/>
              <a:t>').errors"&gt;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&lt;span *</a:t>
            </a:r>
            <a:r>
              <a:rPr lang="en-US" sz="2800" dirty="0" err="1"/>
              <a:t>ngIf</a:t>
            </a:r>
            <a:r>
              <a:rPr lang="en-US" sz="2800" dirty="0"/>
              <a:t>="</a:t>
            </a:r>
            <a:r>
              <a:rPr lang="en-US" sz="2800" dirty="0" err="1"/>
              <a:t>customerForm.get</a:t>
            </a:r>
            <a:r>
              <a:rPr lang="en-US" sz="2800" dirty="0"/>
              <a:t>('</a:t>
            </a:r>
            <a:r>
              <a:rPr lang="en-US" sz="2800" dirty="0" err="1"/>
              <a:t>confirmMailForm</a:t>
            </a:r>
            <a:r>
              <a:rPr lang="en-US" sz="2800" dirty="0"/>
              <a:t>').</a:t>
            </a:r>
            <a:r>
              <a:rPr lang="en-US" sz="2800" dirty="0" err="1"/>
              <a:t>errors.match</a:t>
            </a:r>
            <a:r>
              <a:rPr lang="en-US" sz="2800" dirty="0"/>
              <a:t>" </a:t>
            </a:r>
            <a:r>
              <a:rPr lang="en-US" sz="2800" dirty="0" smtClean="0"/>
              <a:t>&gt; Email </a:t>
            </a:r>
            <a:r>
              <a:rPr lang="en-US" sz="2800" dirty="0"/>
              <a:t>does Not </a:t>
            </a:r>
            <a:r>
              <a:rPr lang="en-US" sz="2800" dirty="0" smtClean="0"/>
              <a:t>Match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&lt;/</a:t>
            </a:r>
            <a:r>
              <a:rPr lang="en-US" sz="2800" dirty="0"/>
              <a:t>span&gt;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780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26988461"/>
              </p:ext>
            </p:extLst>
          </p:nvPr>
        </p:nvGraphicFramePr>
        <p:xfrm>
          <a:off x="3929039" y="13065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2262" y="2391769"/>
            <a:ext cx="3261815" cy="324816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Reactive forms Module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05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Reactive Form Module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52310978"/>
              </p:ext>
            </p:extLst>
          </p:nvPr>
        </p:nvGraphicFramePr>
        <p:xfrm>
          <a:off x="641445" y="2456597"/>
          <a:ext cx="11177516" cy="416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4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Reactive in a component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4043902"/>
              </p:ext>
            </p:extLst>
          </p:nvPr>
        </p:nvGraphicFramePr>
        <p:xfrm>
          <a:off x="641445" y="2238233"/>
          <a:ext cx="11109277" cy="4619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44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the Form Group and Form Control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43022" y="2308015"/>
            <a:ext cx="9505950" cy="1272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&lt;input </a:t>
            </a:r>
            <a:r>
              <a:rPr lang="en-US" sz="2400" b="1" dirty="0" err="1" smtClean="0">
                <a:solidFill>
                  <a:schemeClr val="bg1"/>
                </a:solidFill>
              </a:rPr>
              <a:t>formControlName</a:t>
            </a:r>
            <a:r>
              <a:rPr lang="en-US" sz="2400" dirty="0" smtClean="0">
                <a:solidFill>
                  <a:schemeClr val="bg1"/>
                </a:solidFill>
              </a:rPr>
              <a:t>=“</a:t>
            </a:r>
            <a:r>
              <a:rPr lang="en-US" sz="2400" dirty="0" err="1" smtClean="0">
                <a:solidFill>
                  <a:schemeClr val="bg1"/>
                </a:solidFill>
              </a:rPr>
              <a:t>fName</a:t>
            </a:r>
            <a:r>
              <a:rPr lang="en-US" sz="2400" dirty="0" smtClean="0">
                <a:solidFill>
                  <a:schemeClr val="bg1"/>
                </a:solidFill>
              </a:rPr>
              <a:t>” Type=“text” Placeholder=“First Name (required)” /&gt;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3022" y="3780881"/>
            <a:ext cx="950595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formGroup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customerformGroup</a:t>
            </a:r>
            <a:r>
              <a:rPr lang="en-I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submit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addNewCustomer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customerformGroup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r>
              <a:rPr lang="en-IN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43022" y="5181599"/>
            <a:ext cx="9505950" cy="139065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addNewCustomer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customer) </a:t>
            </a:r>
            <a:r>
              <a:rPr lang="en-US" sz="2400" dirty="0" smtClean="0">
                <a:solidFill>
                  <a:schemeClr val="bg1"/>
                </a:solidFill>
              </a:rPr>
              <a:t>{ console.log(</a:t>
            </a:r>
            <a:r>
              <a:rPr lang="en-US" sz="2400" dirty="0" err="1" smtClean="0">
                <a:solidFill>
                  <a:schemeClr val="bg1"/>
                </a:solidFill>
              </a:rPr>
              <a:t>customer.value</a:t>
            </a:r>
            <a:r>
              <a:rPr lang="en-US" sz="2400" dirty="0" smtClean="0">
                <a:solidFill>
                  <a:schemeClr val="bg1"/>
                </a:solidFill>
              </a:rPr>
              <a:t>); 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to the </a:t>
            </a:r>
            <a:r>
              <a:rPr lang="en-US" dirty="0" err="1" smtClean="0"/>
              <a:t>FormGroup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3268" y="2424963"/>
            <a:ext cx="10085461" cy="28030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onLoad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'Vijay'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'Kumar'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this.customerformGroup.setValue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customerModel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.customerformGroup.patchValue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3268" y="5545034"/>
            <a:ext cx="10085461" cy="1141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&lt;button class="</a:t>
            </a:r>
            <a:r>
              <a:rPr lang="en-I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-primary" (click)="</a:t>
            </a:r>
            <a:r>
              <a:rPr lang="en-I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()" type='button'&gt;Load Customer&lt;/button&gt;</a:t>
            </a:r>
            <a:endParaRPr lang="en-IN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Builders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365" y="2222287"/>
            <a:ext cx="7364634" cy="44933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Creates a form from a configuration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Shortens boilerplate code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Provided as a service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67" y="3244977"/>
            <a:ext cx="186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 Builder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" y="2222287"/>
            <a:ext cx="12090400" cy="45468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First import </a:t>
            </a:r>
            <a:r>
              <a:rPr lang="en-US" b="1" dirty="0" smtClean="0"/>
              <a:t>“</a:t>
            </a:r>
            <a:r>
              <a:rPr lang="en-US" b="1" dirty="0" err="1" smtClean="0"/>
              <a:t>FormBuilder</a:t>
            </a:r>
            <a:r>
              <a:rPr lang="en-US" b="1" dirty="0" smtClean="0"/>
              <a:t>“</a:t>
            </a:r>
            <a:r>
              <a:rPr lang="en-US" dirty="0" smtClean="0"/>
              <a:t>  from @angular/forms in the component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Inject a </a:t>
            </a:r>
            <a:r>
              <a:rPr lang="en-US" dirty="0" err="1" smtClean="0"/>
              <a:t>FormBuilder</a:t>
            </a:r>
            <a:r>
              <a:rPr lang="en-US" dirty="0" smtClean="0"/>
              <a:t> object into the component using the constructor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B0F0"/>
                </a:solidFill>
              </a:rPr>
              <a:t>Constructor(private fb: </a:t>
            </a:r>
            <a:r>
              <a:rPr lang="en-US" b="1" dirty="0" err="1" smtClean="0">
                <a:solidFill>
                  <a:srgbClr val="00B0F0"/>
                </a:solidFill>
              </a:rPr>
              <a:t>FormBuilder</a:t>
            </a:r>
            <a:r>
              <a:rPr lang="en-US" b="1" dirty="0" smtClean="0">
                <a:solidFill>
                  <a:srgbClr val="00B0F0"/>
                </a:solidFill>
              </a:rPr>
              <a:t>) { 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b="1" dirty="0" err="1" smtClean="0">
                <a:solidFill>
                  <a:srgbClr val="00B0F0"/>
                </a:solidFill>
              </a:rPr>
              <a:t>ngOnInit</a:t>
            </a:r>
            <a:r>
              <a:rPr lang="en-US" b="1" dirty="0" smtClean="0">
                <a:solidFill>
                  <a:srgbClr val="00B0F0"/>
                </a:solidFill>
              </a:rPr>
              <a:t>(){ </a:t>
            </a:r>
            <a:r>
              <a:rPr lang="en-US" dirty="0" err="1" smtClean="0"/>
              <a:t>this.customerformGroup</a:t>
            </a:r>
            <a:r>
              <a:rPr lang="en-US" dirty="0" smtClean="0"/>
              <a:t> = </a:t>
            </a:r>
            <a:r>
              <a:rPr lang="en-US" dirty="0" err="1" smtClean="0"/>
              <a:t>this.fb.group</a:t>
            </a:r>
            <a:r>
              <a:rPr lang="en-US" dirty="0" smtClean="0"/>
              <a:t>( { </a:t>
            </a:r>
            <a:r>
              <a:rPr lang="en-US" dirty="0" err="1" smtClean="0"/>
              <a:t>fName</a:t>
            </a:r>
            <a:r>
              <a:rPr lang="en-US" dirty="0" smtClean="0"/>
              <a:t>: ‘’, </a:t>
            </a:r>
            <a:r>
              <a:rPr lang="en-US" dirty="0" err="1" smtClean="0"/>
              <a:t>lName</a:t>
            </a:r>
            <a:r>
              <a:rPr lang="en-US" dirty="0" smtClean="0"/>
              <a:t>:’’} ); }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ngOnInit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FFFF00"/>
                </a:solidFill>
              </a:rPr>
              <a:t>{  </a:t>
            </a:r>
            <a:r>
              <a:rPr lang="en-US" dirty="0" err="1" smtClean="0"/>
              <a:t>this.customerformGroup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this.fb.group</a:t>
            </a:r>
            <a:r>
              <a:rPr lang="en-US" dirty="0">
                <a:solidFill>
                  <a:srgbClr val="00B0F0"/>
                </a:solidFill>
              </a:rPr>
              <a:t>( {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fName</a:t>
            </a:r>
            <a:r>
              <a:rPr lang="en-US" dirty="0"/>
              <a:t>: </a:t>
            </a:r>
            <a:r>
              <a:rPr lang="en-US" dirty="0" smtClean="0"/>
              <a:t>{ value: ‘n/a’, disabled: false}, </a:t>
            </a:r>
            <a:r>
              <a:rPr lang="en-US" dirty="0" err="1" smtClean="0"/>
              <a:t>lName</a:t>
            </a:r>
            <a:r>
              <a:rPr lang="en-US" dirty="0" smtClean="0"/>
              <a:t>:</a:t>
            </a:r>
            <a:r>
              <a:rPr lang="en-US" dirty="0"/>
              <a:t>{ value: </a:t>
            </a:r>
            <a:r>
              <a:rPr lang="en-US" dirty="0" smtClean="0"/>
              <a:t>true, </a:t>
            </a:r>
            <a:r>
              <a:rPr lang="en-US" dirty="0"/>
              <a:t>disabled: false</a:t>
            </a:r>
            <a:r>
              <a:rPr lang="en-US" dirty="0" smtClean="0"/>
              <a:t>}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100" dirty="0">
                <a:solidFill>
                  <a:srgbClr val="00B0F0"/>
                </a:solidFill>
              </a:rPr>
              <a:t>} </a:t>
            </a:r>
            <a:r>
              <a:rPr lang="en-US" sz="2100" dirty="0" smtClean="0">
                <a:solidFill>
                  <a:srgbClr val="00B0F0"/>
                </a:solidFill>
              </a:rPr>
              <a:t>);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" id="{E3C96ABF-4A2F-4E2D-967A-DF80CBD17505}" vid="{EC37E750-864A-485C-A9A9-75CD1B6B5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</Template>
  <TotalTime>4295</TotalTime>
  <Words>888</Words>
  <Application>Microsoft Office PowerPoint</Application>
  <PresentationFormat>Widescreen</PresentationFormat>
  <Paragraphs>165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Consolas</vt:lpstr>
      <vt:lpstr>Wingdings 2</vt:lpstr>
      <vt:lpstr>Angular</vt:lpstr>
      <vt:lpstr>Angular 4</vt:lpstr>
      <vt:lpstr>Reactive Forms</vt:lpstr>
      <vt:lpstr>PowerPoint Presentation</vt:lpstr>
      <vt:lpstr>Adding Reactive Form Module</vt:lpstr>
      <vt:lpstr>Using Reactive in a component</vt:lpstr>
      <vt:lpstr>Binding the Form Group and Form Control</vt:lpstr>
      <vt:lpstr>Loading Data to the FormGroup</vt:lpstr>
      <vt:lpstr>Form Builders</vt:lpstr>
      <vt:lpstr>Using Form Builder</vt:lpstr>
      <vt:lpstr>Validation</vt:lpstr>
      <vt:lpstr>Validations</vt:lpstr>
      <vt:lpstr>Conditional Validation</vt:lpstr>
      <vt:lpstr>Custom Validator</vt:lpstr>
      <vt:lpstr>Custom Validator with param</vt:lpstr>
      <vt:lpstr>Cross field Validation</vt:lpstr>
      <vt:lpstr>Cross field Validation : Nested Form Group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Venkatakrishnan B</dc:creator>
  <cp:lastModifiedBy>Venkatakrishnan B</cp:lastModifiedBy>
  <cp:revision>56</cp:revision>
  <dcterms:created xsi:type="dcterms:W3CDTF">2017-11-03T04:44:15Z</dcterms:created>
  <dcterms:modified xsi:type="dcterms:W3CDTF">2018-02-16T12:00:29Z</dcterms:modified>
</cp:coreProperties>
</file>