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79" autoAdjust="0"/>
    <p:restoredTop sz="50269" autoAdjust="0"/>
  </p:normalViewPr>
  <p:slideViewPr>
    <p:cSldViewPr snapToGrid="0">
      <p:cViewPr>
        <p:scale>
          <a:sx n="90" d="100"/>
          <a:sy n="90" d="100"/>
        </p:scale>
        <p:origin x="47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C44991-159F-42BA-B63A-9429F4F9188A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8069FCE-81E4-4685-AEAC-5B77880B5C7A}">
      <dgm:prSet phldrT="[Text]"/>
      <dgm:spPr/>
      <dgm:t>
        <a:bodyPr/>
        <a:lstStyle/>
        <a:p>
          <a:r>
            <a:rPr lang="en-US" dirty="0" smtClean="0"/>
            <a:t>Settled</a:t>
          </a:r>
        </a:p>
        <a:p>
          <a:r>
            <a:rPr lang="en-US" dirty="0" smtClean="0"/>
            <a:t>fulfilled</a:t>
          </a:r>
          <a:endParaRPr lang="en-US" dirty="0"/>
        </a:p>
      </dgm:t>
    </dgm:pt>
    <dgm:pt modelId="{7541055B-4491-4147-A42E-E4E0670C3AF0}" type="parTrans" cxnId="{EB0C4D50-48E0-4050-B962-741DD6AC6B1C}">
      <dgm:prSet/>
      <dgm:spPr/>
      <dgm:t>
        <a:bodyPr/>
        <a:lstStyle/>
        <a:p>
          <a:endParaRPr lang="en-US"/>
        </a:p>
      </dgm:t>
    </dgm:pt>
    <dgm:pt modelId="{1DDC9BDE-3FFD-4236-B360-A9D76E36435C}" type="sibTrans" cxnId="{EB0C4D50-48E0-4050-B962-741DD6AC6B1C}">
      <dgm:prSet/>
      <dgm:spPr/>
      <dgm:t>
        <a:bodyPr/>
        <a:lstStyle/>
        <a:p>
          <a:endParaRPr lang="en-US"/>
        </a:p>
      </dgm:t>
    </dgm:pt>
    <dgm:pt modelId="{7F59BECA-6D3D-4B9F-B409-840DD3A856F2}">
      <dgm:prSet phldrT="[Text]" custT="1"/>
      <dgm:spPr/>
      <dgm:t>
        <a:bodyPr/>
        <a:lstStyle/>
        <a:p>
          <a:r>
            <a:rPr lang="en-IN" sz="2800" b="0" i="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The action relating to the promise succeeded</a:t>
          </a:r>
          <a:endParaRPr lang="en-US" sz="2800" dirty="0">
            <a:solidFill>
              <a:schemeClr val="bg1"/>
            </a:solidFill>
          </a:endParaRPr>
        </a:p>
      </dgm:t>
    </dgm:pt>
    <dgm:pt modelId="{BE0193E2-CCB2-4C0A-A689-290068053865}" type="parTrans" cxnId="{93F5514A-A6F8-444B-A509-BF7823E45B46}">
      <dgm:prSet/>
      <dgm:spPr/>
      <dgm:t>
        <a:bodyPr/>
        <a:lstStyle/>
        <a:p>
          <a:endParaRPr lang="en-US"/>
        </a:p>
      </dgm:t>
    </dgm:pt>
    <dgm:pt modelId="{195838C8-674F-4DAD-9730-1637D582EA0D}" type="sibTrans" cxnId="{93F5514A-A6F8-444B-A509-BF7823E45B46}">
      <dgm:prSet/>
      <dgm:spPr/>
      <dgm:t>
        <a:bodyPr/>
        <a:lstStyle/>
        <a:p>
          <a:endParaRPr lang="en-US"/>
        </a:p>
      </dgm:t>
    </dgm:pt>
    <dgm:pt modelId="{CAAA6D97-982F-4011-9CE9-4BF63F0CB85F}">
      <dgm:prSet phldrT="[Text]"/>
      <dgm:spPr/>
      <dgm:t>
        <a:bodyPr/>
        <a:lstStyle/>
        <a:p>
          <a:r>
            <a:rPr lang="en-US" dirty="0" smtClean="0"/>
            <a:t>Settled</a:t>
          </a:r>
        </a:p>
        <a:p>
          <a:r>
            <a:rPr lang="en-US" dirty="0" smtClean="0"/>
            <a:t>rejected</a:t>
          </a:r>
          <a:endParaRPr lang="en-US" dirty="0"/>
        </a:p>
      </dgm:t>
    </dgm:pt>
    <dgm:pt modelId="{E3BAAB06-CBC7-4783-81B3-D20A63282EB4}" type="parTrans" cxnId="{7F9EE798-2F8C-4E7A-8900-4B95A58626DC}">
      <dgm:prSet/>
      <dgm:spPr/>
      <dgm:t>
        <a:bodyPr/>
        <a:lstStyle/>
        <a:p>
          <a:endParaRPr lang="en-US"/>
        </a:p>
      </dgm:t>
    </dgm:pt>
    <dgm:pt modelId="{59925BF0-F9A7-49F9-9615-361054206E94}" type="sibTrans" cxnId="{7F9EE798-2F8C-4E7A-8900-4B95A58626DC}">
      <dgm:prSet/>
      <dgm:spPr/>
      <dgm:t>
        <a:bodyPr/>
        <a:lstStyle/>
        <a:p>
          <a:endParaRPr lang="en-US"/>
        </a:p>
      </dgm:t>
    </dgm:pt>
    <dgm:pt modelId="{AAE3B76A-C941-4958-AF22-EA03E4F120A0}">
      <dgm:prSet phldrT="[Text]" custT="1"/>
      <dgm:spPr/>
      <dgm:t>
        <a:bodyPr/>
        <a:lstStyle/>
        <a:p>
          <a:r>
            <a:rPr lang="en-IN" sz="2800" b="0" i="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The action relating to the promise failed</a:t>
          </a:r>
          <a:endParaRPr lang="en-US" sz="2800" dirty="0">
            <a:solidFill>
              <a:schemeClr val="bg1"/>
            </a:solidFill>
          </a:endParaRPr>
        </a:p>
      </dgm:t>
    </dgm:pt>
    <dgm:pt modelId="{D155AEFF-FB28-45E4-8ACF-33B3028711FB}" type="parTrans" cxnId="{DFA025F8-9FA0-4C44-A909-5EF061AE7687}">
      <dgm:prSet/>
      <dgm:spPr/>
      <dgm:t>
        <a:bodyPr/>
        <a:lstStyle/>
        <a:p>
          <a:endParaRPr lang="en-US"/>
        </a:p>
      </dgm:t>
    </dgm:pt>
    <dgm:pt modelId="{09C8F13E-BEFF-4B64-9951-2AF20D3E7B91}" type="sibTrans" cxnId="{DFA025F8-9FA0-4C44-A909-5EF061AE7687}">
      <dgm:prSet/>
      <dgm:spPr/>
      <dgm:t>
        <a:bodyPr/>
        <a:lstStyle/>
        <a:p>
          <a:endParaRPr lang="en-US"/>
        </a:p>
      </dgm:t>
    </dgm:pt>
    <dgm:pt modelId="{3BF19F23-58F9-402E-B0FB-FE6515FA0B1C}">
      <dgm:prSet phldrT="[Text]"/>
      <dgm:spPr/>
      <dgm:t>
        <a:bodyPr/>
        <a:lstStyle/>
        <a:p>
          <a:r>
            <a:rPr lang="en-US" dirty="0" smtClean="0"/>
            <a:t>pending</a:t>
          </a:r>
          <a:endParaRPr lang="en-US" dirty="0"/>
        </a:p>
      </dgm:t>
    </dgm:pt>
    <dgm:pt modelId="{B1ECB261-8D0C-4D1F-B90F-87F9A79A9E54}" type="parTrans" cxnId="{B4757103-419F-448F-85EC-9C263711C719}">
      <dgm:prSet/>
      <dgm:spPr/>
      <dgm:t>
        <a:bodyPr/>
        <a:lstStyle/>
        <a:p>
          <a:endParaRPr lang="en-US"/>
        </a:p>
      </dgm:t>
    </dgm:pt>
    <dgm:pt modelId="{A0CFB130-F303-4526-8E5A-92FDDE60AB8F}" type="sibTrans" cxnId="{B4757103-419F-448F-85EC-9C263711C719}">
      <dgm:prSet/>
      <dgm:spPr/>
      <dgm:t>
        <a:bodyPr/>
        <a:lstStyle/>
        <a:p>
          <a:endParaRPr lang="en-US"/>
        </a:p>
      </dgm:t>
    </dgm:pt>
    <dgm:pt modelId="{095D985D-3F21-4BF4-9E7C-97AA1B2714A1}">
      <dgm:prSet phldrT="[Text]" custT="1"/>
      <dgm:spPr/>
      <dgm:t>
        <a:bodyPr/>
        <a:lstStyle/>
        <a:p>
          <a:r>
            <a:rPr lang="en-US" sz="2800" dirty="0" smtClean="0"/>
            <a:t>Hasn’t fulfilled or rejected yet</a:t>
          </a:r>
          <a:endParaRPr lang="en-US" sz="2800" dirty="0"/>
        </a:p>
      </dgm:t>
    </dgm:pt>
    <dgm:pt modelId="{1A4DC4B3-6F11-4615-A19A-2EA1C6138D8A}" type="parTrans" cxnId="{E8ADF029-74C7-4FAF-9274-5EDED5EF53D4}">
      <dgm:prSet/>
      <dgm:spPr/>
      <dgm:t>
        <a:bodyPr/>
        <a:lstStyle/>
        <a:p>
          <a:endParaRPr lang="en-US"/>
        </a:p>
      </dgm:t>
    </dgm:pt>
    <dgm:pt modelId="{A91AE4C3-A2FB-4CB2-9D06-3DE957D4F91B}" type="sibTrans" cxnId="{E8ADF029-74C7-4FAF-9274-5EDED5EF53D4}">
      <dgm:prSet/>
      <dgm:spPr/>
      <dgm:t>
        <a:bodyPr/>
        <a:lstStyle/>
        <a:p>
          <a:endParaRPr lang="en-US"/>
        </a:p>
      </dgm:t>
    </dgm:pt>
    <dgm:pt modelId="{0B23DA55-70F0-4B6D-B7E0-FC521BC3BC79}" type="pres">
      <dgm:prSet presAssocID="{96C44991-159F-42BA-B63A-9429F4F9188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C3D5F6-7BB5-4269-AFCC-D79491D4177D}" type="pres">
      <dgm:prSet presAssocID="{48069FCE-81E4-4685-AEAC-5B77880B5C7A}" presName="composite" presStyleCnt="0"/>
      <dgm:spPr/>
    </dgm:pt>
    <dgm:pt modelId="{F459C84F-3000-479F-9FE9-1A53DD066B6B}" type="pres">
      <dgm:prSet presAssocID="{48069FCE-81E4-4685-AEAC-5B77880B5C7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6012A0-D379-410C-854B-2AF229878932}" type="pres">
      <dgm:prSet presAssocID="{48069FCE-81E4-4685-AEAC-5B77880B5C7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356301-AAEF-4139-ADF6-42BF179CF442}" type="pres">
      <dgm:prSet presAssocID="{1DDC9BDE-3FFD-4236-B360-A9D76E36435C}" presName="space" presStyleCnt="0"/>
      <dgm:spPr/>
    </dgm:pt>
    <dgm:pt modelId="{E0D0C22C-05B3-44A8-8EC3-3EEA1D10820D}" type="pres">
      <dgm:prSet presAssocID="{CAAA6D97-982F-4011-9CE9-4BF63F0CB85F}" presName="composite" presStyleCnt="0"/>
      <dgm:spPr/>
    </dgm:pt>
    <dgm:pt modelId="{E5FC2A4D-9581-4398-9EB4-4F913232E4C7}" type="pres">
      <dgm:prSet presAssocID="{CAAA6D97-982F-4011-9CE9-4BF63F0CB85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A14020-D4E2-4BB1-82E6-35A41FBB69D1}" type="pres">
      <dgm:prSet presAssocID="{CAAA6D97-982F-4011-9CE9-4BF63F0CB85F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9E1FDD-31B7-4EF4-9153-88F16FDAF0D1}" type="pres">
      <dgm:prSet presAssocID="{59925BF0-F9A7-49F9-9615-361054206E94}" presName="space" presStyleCnt="0"/>
      <dgm:spPr/>
    </dgm:pt>
    <dgm:pt modelId="{E90384CE-C91C-4917-8296-86F00C2A8433}" type="pres">
      <dgm:prSet presAssocID="{3BF19F23-58F9-402E-B0FB-FE6515FA0B1C}" presName="composite" presStyleCnt="0"/>
      <dgm:spPr/>
    </dgm:pt>
    <dgm:pt modelId="{41F5E287-0A44-46EC-BFC7-8C37DB394840}" type="pres">
      <dgm:prSet presAssocID="{3BF19F23-58F9-402E-B0FB-FE6515FA0B1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ADBB4E-F45B-4229-B6B7-260CA60F9FB4}" type="pres">
      <dgm:prSet presAssocID="{3BF19F23-58F9-402E-B0FB-FE6515FA0B1C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0DFD36-5104-4D4A-90F0-5387F2CE412A}" type="presOf" srcId="{CAAA6D97-982F-4011-9CE9-4BF63F0CB85F}" destId="{E5FC2A4D-9581-4398-9EB4-4F913232E4C7}" srcOrd="0" destOrd="0" presId="urn:microsoft.com/office/officeart/2005/8/layout/hList1"/>
    <dgm:cxn modelId="{93F5514A-A6F8-444B-A509-BF7823E45B46}" srcId="{48069FCE-81E4-4685-AEAC-5B77880B5C7A}" destId="{7F59BECA-6D3D-4B9F-B409-840DD3A856F2}" srcOrd="0" destOrd="0" parTransId="{BE0193E2-CCB2-4C0A-A689-290068053865}" sibTransId="{195838C8-674F-4DAD-9730-1637D582EA0D}"/>
    <dgm:cxn modelId="{DA011C68-D52F-49C0-AABF-3C2A553B062D}" type="presOf" srcId="{3BF19F23-58F9-402E-B0FB-FE6515FA0B1C}" destId="{41F5E287-0A44-46EC-BFC7-8C37DB394840}" srcOrd="0" destOrd="0" presId="urn:microsoft.com/office/officeart/2005/8/layout/hList1"/>
    <dgm:cxn modelId="{7F9EE798-2F8C-4E7A-8900-4B95A58626DC}" srcId="{96C44991-159F-42BA-B63A-9429F4F9188A}" destId="{CAAA6D97-982F-4011-9CE9-4BF63F0CB85F}" srcOrd="1" destOrd="0" parTransId="{E3BAAB06-CBC7-4783-81B3-D20A63282EB4}" sibTransId="{59925BF0-F9A7-49F9-9615-361054206E94}"/>
    <dgm:cxn modelId="{E8ADF029-74C7-4FAF-9274-5EDED5EF53D4}" srcId="{3BF19F23-58F9-402E-B0FB-FE6515FA0B1C}" destId="{095D985D-3F21-4BF4-9E7C-97AA1B2714A1}" srcOrd="0" destOrd="0" parTransId="{1A4DC4B3-6F11-4615-A19A-2EA1C6138D8A}" sibTransId="{A91AE4C3-A2FB-4CB2-9D06-3DE957D4F91B}"/>
    <dgm:cxn modelId="{EB0C4D50-48E0-4050-B962-741DD6AC6B1C}" srcId="{96C44991-159F-42BA-B63A-9429F4F9188A}" destId="{48069FCE-81E4-4685-AEAC-5B77880B5C7A}" srcOrd="0" destOrd="0" parTransId="{7541055B-4491-4147-A42E-E4E0670C3AF0}" sibTransId="{1DDC9BDE-3FFD-4236-B360-A9D76E36435C}"/>
    <dgm:cxn modelId="{B6EED85E-D3E9-42F0-92E0-95A9B3444CC9}" type="presOf" srcId="{AAE3B76A-C941-4958-AF22-EA03E4F120A0}" destId="{DEA14020-D4E2-4BB1-82E6-35A41FBB69D1}" srcOrd="0" destOrd="0" presId="urn:microsoft.com/office/officeart/2005/8/layout/hList1"/>
    <dgm:cxn modelId="{DFA025F8-9FA0-4C44-A909-5EF061AE7687}" srcId="{CAAA6D97-982F-4011-9CE9-4BF63F0CB85F}" destId="{AAE3B76A-C941-4958-AF22-EA03E4F120A0}" srcOrd="0" destOrd="0" parTransId="{D155AEFF-FB28-45E4-8ACF-33B3028711FB}" sibTransId="{09C8F13E-BEFF-4B64-9951-2AF20D3E7B91}"/>
    <dgm:cxn modelId="{BC51EDD4-1BDB-419A-9879-4F7E9DA22DC1}" type="presOf" srcId="{96C44991-159F-42BA-B63A-9429F4F9188A}" destId="{0B23DA55-70F0-4B6D-B7E0-FC521BC3BC79}" srcOrd="0" destOrd="0" presId="urn:microsoft.com/office/officeart/2005/8/layout/hList1"/>
    <dgm:cxn modelId="{786BD283-9317-4972-9C98-2E5F527AB86F}" type="presOf" srcId="{48069FCE-81E4-4685-AEAC-5B77880B5C7A}" destId="{F459C84F-3000-479F-9FE9-1A53DD066B6B}" srcOrd="0" destOrd="0" presId="urn:microsoft.com/office/officeart/2005/8/layout/hList1"/>
    <dgm:cxn modelId="{B4757103-419F-448F-85EC-9C263711C719}" srcId="{96C44991-159F-42BA-B63A-9429F4F9188A}" destId="{3BF19F23-58F9-402E-B0FB-FE6515FA0B1C}" srcOrd="2" destOrd="0" parTransId="{B1ECB261-8D0C-4D1F-B90F-87F9A79A9E54}" sibTransId="{A0CFB130-F303-4526-8E5A-92FDDE60AB8F}"/>
    <dgm:cxn modelId="{9E84396F-72DD-458D-9A2D-C42953BC477F}" type="presOf" srcId="{7F59BECA-6D3D-4B9F-B409-840DD3A856F2}" destId="{A76012A0-D379-410C-854B-2AF229878932}" srcOrd="0" destOrd="0" presId="urn:microsoft.com/office/officeart/2005/8/layout/hList1"/>
    <dgm:cxn modelId="{9C741F8C-E1E6-4F02-B38A-06D7BE5F594E}" type="presOf" srcId="{095D985D-3F21-4BF4-9E7C-97AA1B2714A1}" destId="{38ADBB4E-F45B-4229-B6B7-260CA60F9FB4}" srcOrd="0" destOrd="0" presId="urn:microsoft.com/office/officeart/2005/8/layout/hList1"/>
    <dgm:cxn modelId="{5EA139E4-425D-4E9F-B52F-F4B458A9E4E9}" type="presParOf" srcId="{0B23DA55-70F0-4B6D-B7E0-FC521BC3BC79}" destId="{A1C3D5F6-7BB5-4269-AFCC-D79491D4177D}" srcOrd="0" destOrd="0" presId="urn:microsoft.com/office/officeart/2005/8/layout/hList1"/>
    <dgm:cxn modelId="{3D83A63E-9239-40A9-8EC2-D81A4491482E}" type="presParOf" srcId="{A1C3D5F6-7BB5-4269-AFCC-D79491D4177D}" destId="{F459C84F-3000-479F-9FE9-1A53DD066B6B}" srcOrd="0" destOrd="0" presId="urn:microsoft.com/office/officeart/2005/8/layout/hList1"/>
    <dgm:cxn modelId="{CFD45F2C-B176-4F63-8BA6-B80B8DA0DD5D}" type="presParOf" srcId="{A1C3D5F6-7BB5-4269-AFCC-D79491D4177D}" destId="{A76012A0-D379-410C-854B-2AF229878932}" srcOrd="1" destOrd="0" presId="urn:microsoft.com/office/officeart/2005/8/layout/hList1"/>
    <dgm:cxn modelId="{D6AAE766-B4E7-41B8-B371-213AF6EE0A6B}" type="presParOf" srcId="{0B23DA55-70F0-4B6D-B7E0-FC521BC3BC79}" destId="{37356301-AAEF-4139-ADF6-42BF179CF442}" srcOrd="1" destOrd="0" presId="urn:microsoft.com/office/officeart/2005/8/layout/hList1"/>
    <dgm:cxn modelId="{B5582D5C-CF4C-4D05-BF6B-50A8E9D16F6E}" type="presParOf" srcId="{0B23DA55-70F0-4B6D-B7E0-FC521BC3BC79}" destId="{E0D0C22C-05B3-44A8-8EC3-3EEA1D10820D}" srcOrd="2" destOrd="0" presId="urn:microsoft.com/office/officeart/2005/8/layout/hList1"/>
    <dgm:cxn modelId="{ABD30B76-EBE8-4C01-B6BC-81F2BA53E2E1}" type="presParOf" srcId="{E0D0C22C-05B3-44A8-8EC3-3EEA1D10820D}" destId="{E5FC2A4D-9581-4398-9EB4-4F913232E4C7}" srcOrd="0" destOrd="0" presId="urn:microsoft.com/office/officeart/2005/8/layout/hList1"/>
    <dgm:cxn modelId="{3D6F5A54-AA2D-40E4-9BEE-366C90027356}" type="presParOf" srcId="{E0D0C22C-05B3-44A8-8EC3-3EEA1D10820D}" destId="{DEA14020-D4E2-4BB1-82E6-35A41FBB69D1}" srcOrd="1" destOrd="0" presId="urn:microsoft.com/office/officeart/2005/8/layout/hList1"/>
    <dgm:cxn modelId="{4819BA31-034C-46C2-A41F-419EB8C27D68}" type="presParOf" srcId="{0B23DA55-70F0-4B6D-B7E0-FC521BC3BC79}" destId="{879E1FDD-31B7-4EF4-9153-88F16FDAF0D1}" srcOrd="3" destOrd="0" presId="urn:microsoft.com/office/officeart/2005/8/layout/hList1"/>
    <dgm:cxn modelId="{ED69E73A-871C-48BE-9594-A8142567D196}" type="presParOf" srcId="{0B23DA55-70F0-4B6D-B7E0-FC521BC3BC79}" destId="{E90384CE-C91C-4917-8296-86F00C2A8433}" srcOrd="4" destOrd="0" presId="urn:microsoft.com/office/officeart/2005/8/layout/hList1"/>
    <dgm:cxn modelId="{FD6EE88D-9385-47F1-BE7D-322879EDDE78}" type="presParOf" srcId="{E90384CE-C91C-4917-8296-86F00C2A8433}" destId="{41F5E287-0A44-46EC-BFC7-8C37DB394840}" srcOrd="0" destOrd="0" presId="urn:microsoft.com/office/officeart/2005/8/layout/hList1"/>
    <dgm:cxn modelId="{8C656037-8FC1-40B0-9AF1-E38CB8238069}" type="presParOf" srcId="{E90384CE-C91C-4917-8296-86F00C2A8433}" destId="{38ADBB4E-F45B-4229-B6B7-260CA60F9FB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9C84F-3000-479F-9FE9-1A53DD066B6B}">
      <dsp:nvSpPr>
        <dsp:cNvPr id="0" name=""/>
        <dsp:cNvSpPr/>
      </dsp:nvSpPr>
      <dsp:spPr>
        <a:xfrm>
          <a:off x="3706" y="1065294"/>
          <a:ext cx="3614033" cy="14164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Settled</a:t>
          </a:r>
        </a:p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fulfilled</a:t>
          </a:r>
          <a:endParaRPr lang="en-US" sz="3400" kern="1200" dirty="0"/>
        </a:p>
      </dsp:txBody>
      <dsp:txXfrm>
        <a:off x="3706" y="1065294"/>
        <a:ext cx="3614033" cy="1416462"/>
      </dsp:txXfrm>
    </dsp:sp>
    <dsp:sp modelId="{A76012A0-D379-410C-854B-2AF229878932}">
      <dsp:nvSpPr>
        <dsp:cNvPr id="0" name=""/>
        <dsp:cNvSpPr/>
      </dsp:nvSpPr>
      <dsp:spPr>
        <a:xfrm>
          <a:off x="3706" y="2481757"/>
          <a:ext cx="3614033" cy="158661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b="0" i="0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The action relating to the promise succeeded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3706" y="2481757"/>
        <a:ext cx="3614033" cy="1586610"/>
      </dsp:txXfrm>
    </dsp:sp>
    <dsp:sp modelId="{E5FC2A4D-9581-4398-9EB4-4F913232E4C7}">
      <dsp:nvSpPr>
        <dsp:cNvPr id="0" name=""/>
        <dsp:cNvSpPr/>
      </dsp:nvSpPr>
      <dsp:spPr>
        <a:xfrm>
          <a:off x="4123704" y="1065294"/>
          <a:ext cx="3614033" cy="1416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Settled</a:t>
          </a:r>
        </a:p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rejected</a:t>
          </a:r>
          <a:endParaRPr lang="en-US" sz="3400" kern="1200" dirty="0"/>
        </a:p>
      </dsp:txBody>
      <dsp:txXfrm>
        <a:off x="4123704" y="1065294"/>
        <a:ext cx="3614033" cy="1416462"/>
      </dsp:txXfrm>
    </dsp:sp>
    <dsp:sp modelId="{DEA14020-D4E2-4BB1-82E6-35A41FBB69D1}">
      <dsp:nvSpPr>
        <dsp:cNvPr id="0" name=""/>
        <dsp:cNvSpPr/>
      </dsp:nvSpPr>
      <dsp:spPr>
        <a:xfrm>
          <a:off x="4123704" y="2481757"/>
          <a:ext cx="3614033" cy="158661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b="0" i="0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The action relating to the promise failed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4123704" y="2481757"/>
        <a:ext cx="3614033" cy="1586610"/>
      </dsp:txXfrm>
    </dsp:sp>
    <dsp:sp modelId="{41F5E287-0A44-46EC-BFC7-8C37DB394840}">
      <dsp:nvSpPr>
        <dsp:cNvPr id="0" name=""/>
        <dsp:cNvSpPr/>
      </dsp:nvSpPr>
      <dsp:spPr>
        <a:xfrm>
          <a:off x="8243702" y="1065294"/>
          <a:ext cx="3614033" cy="14164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pending</a:t>
          </a:r>
          <a:endParaRPr lang="en-US" sz="3400" kern="1200" dirty="0"/>
        </a:p>
      </dsp:txBody>
      <dsp:txXfrm>
        <a:off x="8243702" y="1065294"/>
        <a:ext cx="3614033" cy="1416462"/>
      </dsp:txXfrm>
    </dsp:sp>
    <dsp:sp modelId="{38ADBB4E-F45B-4229-B6B7-260CA60F9FB4}">
      <dsp:nvSpPr>
        <dsp:cNvPr id="0" name=""/>
        <dsp:cNvSpPr/>
      </dsp:nvSpPr>
      <dsp:spPr>
        <a:xfrm>
          <a:off x="8243702" y="2481757"/>
          <a:ext cx="3614033" cy="158661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Hasn’t fulfilled or rejected yet</a:t>
          </a:r>
          <a:endParaRPr lang="en-US" sz="2800" kern="1200" dirty="0"/>
        </a:p>
      </dsp:txBody>
      <dsp:txXfrm>
        <a:off x="8243702" y="2481757"/>
        <a:ext cx="3614033" cy="1586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3910D-FD19-4BF9-94C8-8DD24B486324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FBFC2-C6CE-4082-8D74-4EB45E4BD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55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FBFC2-C6CE-4082-8D74-4EB45E4BD3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58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FBFC2-C6CE-4082-8D74-4EB45E4BD3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58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FBFC2-C6CE-4082-8D74-4EB45E4BD3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76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>
                <a:effectLst/>
              </a:rPr>
              <a:t>img1.ready().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en-IN" dirty="0" smtClean="0">
                <a:effectLst/>
              </a:rPr>
              <a:t>(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IN" dirty="0" smtClean="0">
                <a:effectLst/>
              </a:rPr>
              <a:t>() {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loaded</a:t>
            </a:r>
            <a:r>
              <a:rPr lang="en-IN" dirty="0" smtClean="0">
                <a:effectLst/>
              </a:rPr>
              <a:t/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},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IN" dirty="0" smtClean="0">
                <a:effectLst/>
              </a:rPr>
              <a:t>() {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failed</a:t>
            </a:r>
            <a:r>
              <a:rPr lang="en-IN" dirty="0" smtClean="0">
                <a:effectLst/>
              </a:rPr>
              <a:t/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});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/>
            </a:r>
            <a:br>
              <a:rPr lang="en-IN" dirty="0" smtClean="0">
                <a:effectLst/>
              </a:rPr>
            </a:b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and…</a:t>
            </a:r>
            <a:r>
              <a:rPr lang="en-IN" dirty="0" smtClean="0">
                <a:effectLst/>
              </a:rPr>
              <a:t/>
            </a:r>
            <a:br>
              <a:rPr lang="en-IN" dirty="0" smtClean="0">
                <a:effectLst/>
              </a:rPr>
            </a:br>
            <a:r>
              <a:rPr lang="en-I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</a:t>
            </a:r>
            <a:r>
              <a:rPr lang="en-IN" dirty="0" err="1" smtClean="0">
                <a:effectLst/>
              </a:rPr>
              <a:t>.all</a:t>
            </a:r>
            <a:r>
              <a:rPr lang="en-IN" dirty="0" smtClean="0">
                <a:effectLst/>
              </a:rPr>
              <a:t>([img1.ready(), img2.ready()]).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en-IN" dirty="0" smtClean="0">
                <a:effectLst/>
              </a:rPr>
              <a:t>(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IN" dirty="0" smtClean="0">
                <a:effectLst/>
              </a:rPr>
              <a:t>() {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all loaded</a:t>
            </a:r>
            <a:r>
              <a:rPr lang="en-IN" dirty="0" smtClean="0">
                <a:effectLst/>
              </a:rPr>
              <a:t/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},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IN" dirty="0" smtClean="0">
                <a:effectLst/>
              </a:rPr>
              <a:t>() {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one or more failed</a:t>
            </a:r>
            <a:r>
              <a:rPr lang="en-IN" dirty="0" smtClean="0">
                <a:effectLst/>
              </a:rPr>
              <a:t/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});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FBFC2-C6CE-4082-8D74-4EB45E4BD3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15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FBFC2-C6CE-4082-8D74-4EB45E4BD3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87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FBFC2-C6CE-4082-8D74-4EB45E4BD3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3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install -g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eslint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FBFC2-C6CE-4082-8D74-4EB45E4BD3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02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hsb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{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orderFood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function(distance){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console.log("\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tHSB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Order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Recived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Checking Logistics....");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promise= new Promise(function(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resolve,reject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if(distance&lt;7)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resolve("\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tHSB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Food ready - dispatched..");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reject("\t HSB: Sorry Distance too Far. Order Rejected");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setTimeout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(function(){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if(distance&lt;7)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resolve("\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tHSB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Food ready - dispatched..");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else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reject("\t HSB: Sorry Distance too Far. Order Rejected");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},5000);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promise;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employee = {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doTask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function()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Task Started....");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orderToken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hsb.orderFood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(8);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Waiting for FOOD....got Token");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orderToken.then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(function(result){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console.log("Got food "+result);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},function(reason){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console.log("Food Order FAILED!!! "+reason);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orderToken.then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(function(result){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console.log("Got food Again "+result);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},function(reason){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console.log("Food Order FAILED!!! Again "+reason);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});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&lt;100000000000000000000000000000000000) {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console.log(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Task Continued.... and completed");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FBFC2-C6CE-4082-8D74-4EB45E4BD3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5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7B588641-A1AD-4671-94AE-B9C0FB2DF2C0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E48835E-ADF5-48D6-A121-2445BE7AC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25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7B588641-A1AD-4671-94AE-B9C0FB2DF2C0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E48835E-ADF5-48D6-A121-2445BE7AC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1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7B588641-A1AD-4671-94AE-B9C0FB2DF2C0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E48835E-ADF5-48D6-A121-2445BE7AC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85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7B588641-A1AD-4671-94AE-B9C0FB2DF2C0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E48835E-ADF5-48D6-A121-2445BE7AC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40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7B588641-A1AD-4671-94AE-B9C0FB2DF2C0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E48835E-ADF5-48D6-A121-2445BE7AC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93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7B588641-A1AD-4671-94AE-B9C0FB2DF2C0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E48835E-ADF5-48D6-A121-2445BE7AC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35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7B588641-A1AD-4671-94AE-B9C0FB2DF2C0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E48835E-ADF5-48D6-A121-2445BE7AC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95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7B588641-A1AD-4671-94AE-B9C0FB2DF2C0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E48835E-ADF5-48D6-A121-2445BE7ACB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7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7B588641-A1AD-4671-94AE-B9C0FB2DF2C0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E48835E-ADF5-48D6-A121-2445BE7AC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8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7B588641-A1AD-4671-94AE-B9C0FB2DF2C0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E48835E-ADF5-48D6-A121-2445BE7AC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9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7B588641-A1AD-4671-94AE-B9C0FB2DF2C0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E48835E-ADF5-48D6-A121-2445BE7AC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7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7B588641-A1AD-4671-94AE-B9C0FB2DF2C0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E48835E-ADF5-48D6-A121-2445BE7AC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2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7B588641-A1AD-4671-94AE-B9C0FB2DF2C0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E48835E-ADF5-48D6-A121-2445BE7AC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4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7B588641-A1AD-4671-94AE-B9C0FB2DF2C0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E48835E-ADF5-48D6-A121-2445BE7AC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5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7B588641-A1AD-4671-94AE-B9C0FB2DF2C0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E48835E-ADF5-48D6-A121-2445BE7AC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5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7B588641-A1AD-4671-94AE-B9C0FB2DF2C0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E48835E-ADF5-48D6-A121-2445BE7AC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8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7B588641-A1AD-4671-94AE-B9C0FB2DF2C0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E48835E-ADF5-48D6-A121-2445BE7AC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9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1506199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1506199" cy="47159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47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smtClean="0"/>
              <a:t>Introduction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1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1732653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let employee = </a:t>
            </a:r>
            <a:r>
              <a:rPr lang="en-US" sz="2800" dirty="0" smtClean="0"/>
              <a:t>{  </a:t>
            </a:r>
            <a:r>
              <a:rPr lang="en-US" sz="2800" dirty="0" err="1" smtClean="0"/>
              <a:t>doTask</a:t>
            </a:r>
            <a:r>
              <a:rPr lang="en-US" sz="2800" dirty="0"/>
              <a:t>: function() {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	console.log</a:t>
            </a:r>
            <a:r>
              <a:rPr lang="en-US" sz="2800" dirty="0"/>
              <a:t>("</a:t>
            </a:r>
            <a:r>
              <a:rPr lang="en-US" sz="2800" dirty="0" err="1"/>
              <a:t>Emp</a:t>
            </a:r>
            <a:r>
              <a:rPr lang="en-US" sz="2800" dirty="0"/>
              <a:t>: Task Started....");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	let </a:t>
            </a:r>
            <a:r>
              <a:rPr lang="en-US" sz="2800" dirty="0" err="1"/>
              <a:t>orderToken</a:t>
            </a:r>
            <a:r>
              <a:rPr lang="en-US" sz="2800" dirty="0"/>
              <a:t>=</a:t>
            </a:r>
            <a:r>
              <a:rPr lang="en-US" sz="2800" dirty="0" err="1"/>
              <a:t>hsb.orderFood</a:t>
            </a:r>
            <a:r>
              <a:rPr lang="en-US" sz="2800" dirty="0"/>
              <a:t>(8);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	console.log</a:t>
            </a:r>
            <a:r>
              <a:rPr lang="en-US" sz="2800" dirty="0"/>
              <a:t>("</a:t>
            </a:r>
            <a:r>
              <a:rPr lang="en-US" sz="2800" dirty="0" err="1"/>
              <a:t>Emp</a:t>
            </a:r>
            <a:r>
              <a:rPr lang="en-US" sz="2800" dirty="0"/>
              <a:t>: Waiting for FOOD....got Token</a:t>
            </a:r>
            <a:r>
              <a:rPr lang="en-US" sz="2800" dirty="0" smtClean="0"/>
              <a:t>");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	</a:t>
            </a:r>
            <a:r>
              <a:rPr lang="en-US" sz="2800" dirty="0" err="1" smtClean="0"/>
              <a:t>orderToken.then</a:t>
            </a:r>
            <a:r>
              <a:rPr lang="en-US" sz="2800" dirty="0" smtClean="0"/>
              <a:t>(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	</a:t>
            </a:r>
            <a:r>
              <a:rPr lang="en-US" sz="2800" dirty="0" smtClean="0"/>
              <a:t>	function(result){  console.log</a:t>
            </a:r>
            <a:r>
              <a:rPr lang="en-US" sz="2800" dirty="0"/>
              <a:t>("Got food "+result</a:t>
            </a:r>
            <a:r>
              <a:rPr lang="en-US" sz="2800" dirty="0" smtClean="0"/>
              <a:t>);    } ,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		function(reason){ console.log</a:t>
            </a:r>
            <a:r>
              <a:rPr lang="en-US" sz="2800" dirty="0"/>
              <a:t>("Food Order FAILED!!! "+reason</a:t>
            </a:r>
            <a:r>
              <a:rPr lang="en-US" sz="2800" dirty="0" smtClean="0"/>
              <a:t>); } </a:t>
            </a:r>
          </a:p>
          <a:p>
            <a:r>
              <a:rPr lang="en-US" sz="2800" dirty="0" smtClean="0"/>
              <a:t>	);</a:t>
            </a:r>
            <a:endParaRPr lang="en-US" sz="2800" dirty="0"/>
          </a:p>
          <a:p>
            <a:r>
              <a:rPr lang="en-US" sz="2800" dirty="0" smtClean="0"/>
              <a:t>	console.log</a:t>
            </a:r>
            <a:r>
              <a:rPr lang="en-US" sz="2800" dirty="0"/>
              <a:t>("</a:t>
            </a:r>
            <a:r>
              <a:rPr lang="en-US" sz="2800" dirty="0" err="1"/>
              <a:t>Emp</a:t>
            </a:r>
            <a:r>
              <a:rPr lang="en-US" sz="2800" dirty="0"/>
              <a:t>: Task Continued.... and completed"); </a:t>
            </a:r>
          </a:p>
          <a:p>
            <a:r>
              <a:rPr lang="en-US" sz="2800" dirty="0" smtClean="0"/>
              <a:t>   }</a:t>
            </a:r>
            <a:endParaRPr lang="en-US" sz="2800" dirty="0"/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942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Promise All</a:t>
            </a:r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1" y="2513201"/>
            <a:ext cx="11137005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Promise.all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orderToken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drinksToken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]).then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(result){ console.log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"Got food and drinks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+result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);},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(reason){ console.log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"Food Order FAILED!!!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+reason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);}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794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Promise.race</a:t>
            </a: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([….])</a:t>
            </a:r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1814161"/>
            <a:ext cx="11506199" cy="33570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orderToken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subway.orderFood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'ItalianBread'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3000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dessertToken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subway.orderFood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'IceCream'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5000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Promise.race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orderToken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dessertToken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]).then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(result){console.log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"Got food and dessert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+result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);},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function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(reason){console.log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"Food Order FAILED!!!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+reason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);}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25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71719"/>
            <a:ext cx="11506199" cy="985622"/>
          </a:xfrm>
        </p:spPr>
        <p:txBody>
          <a:bodyPr/>
          <a:lstStyle/>
          <a:p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5910" y="1157340"/>
            <a:ext cx="11822805" cy="557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orderToken.then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{console.log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"Stage 1: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+result);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result +=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"--- Added Spice to the Food"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},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(reason){console.log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"Food Order FAILED!!!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+reason);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}).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then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(result){console.log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S2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: Got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food “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result);},  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(reason){console.log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S2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: Food Order FAILED!!!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+reason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);}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911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6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1506199" cy="1456267"/>
          </a:xfrm>
        </p:spPr>
        <p:txBody>
          <a:bodyPr/>
          <a:lstStyle/>
          <a:p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What's all the fuss </a:t>
            </a:r>
            <a:r>
              <a:rPr lang="en-IN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about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456267"/>
            <a:ext cx="11506199" cy="47159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JavaScript is single threaded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Two bits of script cannot run at the same time; they have to run one after </a:t>
            </a:r>
            <a:r>
              <a:rPr lang="en-IN" sz="2400" dirty="0" smtClean="0"/>
              <a:t>another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JavaScript is in the same queue as other browser activities </a:t>
            </a:r>
            <a:r>
              <a:rPr lang="en-IN" sz="2400" dirty="0"/>
              <a:t>such as painting, updating styles, and handling user actions ( like highlighting text and interacting with form controls)</a:t>
            </a:r>
            <a:endParaRPr lang="en-IN" sz="2400" dirty="0" smtClean="0"/>
          </a:p>
          <a:p>
            <a:pPr>
              <a:lnSpc>
                <a:spcPct val="150000"/>
              </a:lnSpc>
            </a:pPr>
            <a:r>
              <a:rPr lang="en-IN" sz="2400" dirty="0"/>
              <a:t>Activity in one of </a:t>
            </a:r>
            <a:r>
              <a:rPr lang="en-IN" sz="2400" dirty="0" smtClean="0"/>
              <a:t> the browser tasks can delay </a:t>
            </a:r>
            <a:r>
              <a:rPr lang="en-IN" sz="2400" dirty="0"/>
              <a:t>the </a:t>
            </a:r>
            <a:r>
              <a:rPr lang="en-IN" sz="2400" dirty="0" smtClean="0"/>
              <a:t>others execution</a:t>
            </a:r>
            <a:endParaRPr lang="en-IN" sz="2400" dirty="0"/>
          </a:p>
          <a:p>
            <a:pPr>
              <a:lnSpc>
                <a:spcPct val="150000"/>
              </a:lnSpc>
            </a:pPr>
            <a:r>
              <a:rPr lang="en-IN" sz="2400" dirty="0"/>
              <a:t>This delay in execution can be handled using event </a:t>
            </a:r>
            <a:r>
              <a:rPr lang="en-IN" sz="2400" dirty="0" smtClean="0"/>
              <a:t>Handlers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5585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/>
              <a:t>But </a:t>
            </a:r>
            <a:r>
              <a:rPr lang="en-IN" sz="2400" dirty="0"/>
              <a:t>event handling can happen only after they start listening to an event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It's possible for the events to happen </a:t>
            </a:r>
            <a:r>
              <a:rPr lang="en-IN" sz="2400" dirty="0">
                <a:solidFill>
                  <a:schemeClr val="accent5"/>
                </a:solidFill>
              </a:rPr>
              <a:t>before</a:t>
            </a:r>
            <a:r>
              <a:rPr lang="en-IN" sz="2400" dirty="0"/>
              <a:t> the handlers start listening for them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Events are great for things that can happen multiple times on the same </a:t>
            </a:r>
            <a:r>
              <a:rPr lang="en-IN" sz="2400" dirty="0" smtClean="0"/>
              <a:t>object </a:t>
            </a:r>
            <a:r>
              <a:rPr lang="en-IN" sz="2400" dirty="0" err="1" smtClean="0"/>
              <a:t>keyup</a:t>
            </a:r>
            <a:r>
              <a:rPr lang="en-IN" sz="2400" dirty="0"/>
              <a:t>, </a:t>
            </a:r>
            <a:r>
              <a:rPr lang="en-IN" sz="2400" dirty="0" err="1"/>
              <a:t>touchstart</a:t>
            </a:r>
            <a:r>
              <a:rPr lang="en-IN" sz="2400" dirty="0"/>
              <a:t> etc. </a:t>
            </a:r>
            <a:endParaRPr lang="en-IN" sz="2400" dirty="0" smtClean="0"/>
          </a:p>
          <a:p>
            <a:pPr>
              <a:lnSpc>
                <a:spcPct val="150000"/>
              </a:lnSpc>
            </a:pPr>
            <a:r>
              <a:rPr lang="en-IN" sz="2400" dirty="0" smtClean="0"/>
              <a:t>With </a:t>
            </a:r>
            <a:r>
              <a:rPr lang="en-IN" sz="2400" dirty="0"/>
              <a:t>those events you don't really care about what happened before you attached the listener.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570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800" dirty="0"/>
              <a:t>A promise can only succeed or fail once. 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It cannot succeed or fail twice, neither can it switch from success to failure or vice versa.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If a promise has succeeded or failed and you later add a success/failure </a:t>
            </a:r>
            <a:r>
              <a:rPr lang="en-IN" sz="2800" dirty="0" err="1"/>
              <a:t>callback</a:t>
            </a:r>
            <a:r>
              <a:rPr lang="en-IN" sz="2800" dirty="0"/>
              <a:t>, the correct </a:t>
            </a:r>
            <a:r>
              <a:rPr lang="en-IN" sz="2800" dirty="0" err="1"/>
              <a:t>callback</a:t>
            </a:r>
            <a:r>
              <a:rPr lang="en-IN" sz="2800" dirty="0"/>
              <a:t> will be called, even though the event took place earlier.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49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1" y="193183"/>
            <a:ext cx="11506199" cy="666481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dirty="0"/>
              <a:t>img1.ready().then(function() {</a:t>
            </a:r>
            <a:br>
              <a:rPr lang="en-IN" sz="2400" dirty="0"/>
            </a:br>
            <a:r>
              <a:rPr lang="en-IN" sz="2400" dirty="0"/>
              <a:t>  // loaded</a:t>
            </a:r>
            <a:br>
              <a:rPr lang="en-IN" sz="2400" dirty="0"/>
            </a:br>
            <a:r>
              <a:rPr lang="en-IN" sz="2400" dirty="0"/>
              <a:t>}, function() {</a:t>
            </a:r>
            <a:br>
              <a:rPr lang="en-IN" sz="2400" dirty="0"/>
            </a:br>
            <a:r>
              <a:rPr lang="en-IN" sz="2400" dirty="0"/>
              <a:t>  // failed</a:t>
            </a:r>
            <a:br>
              <a:rPr lang="en-IN" sz="2400" dirty="0"/>
            </a:br>
            <a:r>
              <a:rPr lang="en-IN" sz="2400" dirty="0"/>
              <a:t>});</a:t>
            </a:r>
            <a:br>
              <a:rPr lang="en-IN" sz="2400" dirty="0"/>
            </a:br>
            <a:r>
              <a:rPr lang="en-IN" sz="2400" dirty="0" smtClean="0"/>
              <a:t>// </a:t>
            </a:r>
            <a:r>
              <a:rPr lang="en-IN" sz="2400" dirty="0"/>
              <a:t>and…</a:t>
            </a:r>
            <a:br>
              <a:rPr lang="en-IN" sz="2400" dirty="0"/>
            </a:br>
            <a:r>
              <a:rPr lang="en-IN" sz="2400" dirty="0" err="1"/>
              <a:t>Promise.all</a:t>
            </a:r>
            <a:r>
              <a:rPr lang="en-IN" sz="2400" dirty="0"/>
              <a:t>([img1.ready(), img2.ready()]).then(function() {</a:t>
            </a:r>
            <a:br>
              <a:rPr lang="en-IN" sz="2400" dirty="0"/>
            </a:br>
            <a:r>
              <a:rPr lang="en-IN" sz="2400" dirty="0"/>
              <a:t>  // all loaded</a:t>
            </a:r>
            <a:br>
              <a:rPr lang="en-IN" sz="2400" dirty="0"/>
            </a:br>
            <a:r>
              <a:rPr lang="en-IN" sz="2400" dirty="0"/>
              <a:t>}, function() {</a:t>
            </a:r>
            <a:br>
              <a:rPr lang="en-IN" sz="2400" dirty="0"/>
            </a:br>
            <a:r>
              <a:rPr lang="en-IN" sz="2400" dirty="0"/>
              <a:t>  // one or more failed</a:t>
            </a:r>
            <a:br>
              <a:rPr lang="en-IN" sz="2400" dirty="0"/>
            </a:br>
            <a:r>
              <a:rPr lang="en-IN" sz="2400" dirty="0" smtClean="0"/>
              <a:t>});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266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 promise can </a:t>
            </a:r>
            <a:r>
              <a:rPr lang="en-IN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be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52558007"/>
              </p:ext>
            </p:extLst>
          </p:nvPr>
        </p:nvGraphicFramePr>
        <p:xfrm>
          <a:off x="167424" y="1622738"/>
          <a:ext cx="11861443" cy="5133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903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3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7773" y="0"/>
            <a:ext cx="1058422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let </a:t>
            </a:r>
            <a:r>
              <a:rPr lang="en-US" sz="2800" dirty="0" err="1"/>
              <a:t>hsb</a:t>
            </a:r>
            <a:r>
              <a:rPr lang="en-US" sz="2800" dirty="0"/>
              <a:t> = {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    </a:t>
            </a:r>
            <a:r>
              <a:rPr lang="en-US" sz="2800" dirty="0" err="1" smtClean="0"/>
              <a:t>orderFood</a:t>
            </a:r>
            <a:r>
              <a:rPr lang="en-US" sz="2800" dirty="0"/>
              <a:t>: </a:t>
            </a:r>
            <a:r>
              <a:rPr lang="en-US" sz="2800" dirty="0" smtClean="0"/>
              <a:t>function(){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       console.log</a:t>
            </a:r>
            <a:r>
              <a:rPr lang="en-US" sz="2800" dirty="0"/>
              <a:t>("\</a:t>
            </a:r>
            <a:r>
              <a:rPr lang="en-US" sz="2800" dirty="0" err="1"/>
              <a:t>tHSB</a:t>
            </a:r>
            <a:r>
              <a:rPr lang="en-US" sz="2800" dirty="0"/>
              <a:t>: Order </a:t>
            </a:r>
            <a:r>
              <a:rPr lang="en-US" sz="2800" dirty="0" smtClean="0"/>
              <a:t>Received. </a:t>
            </a:r>
            <a:r>
              <a:rPr lang="en-US" sz="2800" dirty="0"/>
              <a:t>Checking Logistics....");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       let </a:t>
            </a:r>
            <a:r>
              <a:rPr lang="en-US" sz="2800" dirty="0"/>
              <a:t>promise= new Promise(function(</a:t>
            </a:r>
            <a:r>
              <a:rPr lang="en-US" sz="2800" dirty="0" err="1"/>
              <a:t>resolve,reject</a:t>
            </a:r>
            <a:r>
              <a:rPr lang="en-US" sz="2800" dirty="0"/>
              <a:t>){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	resolve</a:t>
            </a:r>
            <a:r>
              <a:rPr lang="en-US" sz="2800" dirty="0"/>
              <a:t>("\</a:t>
            </a:r>
            <a:r>
              <a:rPr lang="en-US" sz="2800" dirty="0" err="1"/>
              <a:t>tHSB</a:t>
            </a:r>
            <a:r>
              <a:rPr lang="en-US" sz="2800" dirty="0"/>
              <a:t>: Food ready - dispatched..");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	//reject</a:t>
            </a:r>
            <a:r>
              <a:rPr lang="en-US" sz="2800" dirty="0"/>
              <a:t>("\t HSB: Sorry Distance too Far. Order Rejected");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	},</a:t>
            </a:r>
            <a:r>
              <a:rPr lang="en-US" sz="2800" dirty="0"/>
              <a:t>5000);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      });</a:t>
            </a:r>
            <a:endParaRPr lang="en-US" sz="2800" dirty="0"/>
          </a:p>
          <a:p>
            <a:r>
              <a:rPr lang="en-US" sz="2800" dirty="0" smtClean="0"/>
              <a:t>     return </a:t>
            </a:r>
            <a:r>
              <a:rPr lang="en-US" sz="2800" dirty="0"/>
              <a:t>promise;</a:t>
            </a:r>
          </a:p>
          <a:p>
            <a:r>
              <a:rPr lang="en-US" sz="2800" dirty="0" smtClean="0"/>
              <a:t>  }</a:t>
            </a:r>
            <a:endParaRPr lang="en-US" sz="2800" dirty="0"/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269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180" y="164891"/>
            <a:ext cx="1043618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 </a:t>
            </a:r>
            <a:r>
              <a:rPr lang="en-US" sz="2400" dirty="0" err="1"/>
              <a:t>hsb</a:t>
            </a:r>
            <a:r>
              <a:rPr lang="en-US" sz="2400" dirty="0"/>
              <a:t> = {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orderFood</a:t>
            </a:r>
            <a:r>
              <a:rPr lang="en-US" sz="2400" dirty="0"/>
              <a:t>: function(distance){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 console.log</a:t>
            </a:r>
            <a:r>
              <a:rPr lang="en-US" sz="2400" dirty="0"/>
              <a:t>("\</a:t>
            </a:r>
            <a:r>
              <a:rPr lang="en-US" sz="2400" dirty="0" err="1"/>
              <a:t>tHSB</a:t>
            </a:r>
            <a:r>
              <a:rPr lang="en-US" sz="2400" dirty="0"/>
              <a:t>: Order </a:t>
            </a:r>
            <a:r>
              <a:rPr lang="en-US" sz="2400" dirty="0" err="1"/>
              <a:t>Recived</a:t>
            </a:r>
            <a:r>
              <a:rPr lang="en-US" sz="2400" dirty="0"/>
              <a:t>. Checking Logistics....");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 let </a:t>
            </a:r>
            <a:r>
              <a:rPr lang="en-US" sz="2400" dirty="0"/>
              <a:t>promise= new Promise(function(</a:t>
            </a:r>
            <a:r>
              <a:rPr lang="en-US" sz="2400" dirty="0" err="1"/>
              <a:t>resolve,reject</a:t>
            </a:r>
            <a:r>
              <a:rPr lang="en-US" sz="2400" dirty="0"/>
              <a:t>){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       </a:t>
            </a:r>
            <a:r>
              <a:rPr lang="en-US" sz="2400" dirty="0" err="1" smtClean="0"/>
              <a:t>setTimeout</a:t>
            </a:r>
            <a:r>
              <a:rPr lang="en-US" sz="2400" dirty="0" smtClean="0"/>
              <a:t>(function</a:t>
            </a:r>
            <a:r>
              <a:rPr lang="en-US" sz="2400" dirty="0"/>
              <a:t>(){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              if(distance&lt;7</a:t>
            </a:r>
            <a:r>
              <a:rPr lang="en-US" sz="24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		resolve</a:t>
            </a:r>
            <a:r>
              <a:rPr lang="en-US" sz="2400" dirty="0"/>
              <a:t>("\</a:t>
            </a:r>
            <a:r>
              <a:rPr lang="en-US" sz="2400" dirty="0" err="1"/>
              <a:t>tHSB</a:t>
            </a:r>
            <a:r>
              <a:rPr lang="en-US" sz="2400" dirty="0"/>
              <a:t>: Food ready - dispatched..");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	     else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		reject</a:t>
            </a:r>
            <a:r>
              <a:rPr lang="en-US" sz="2400" dirty="0"/>
              <a:t>("\t HSB: Sorry Distance too Far. Order Rejected");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400" dirty="0" smtClean="0"/>
              <a:t>},</a:t>
            </a:r>
            <a:r>
              <a:rPr lang="en-US" sz="2400" dirty="0"/>
              <a:t>5000);</a:t>
            </a:r>
          </a:p>
          <a:p>
            <a:r>
              <a:rPr lang="en-US" sz="2400" dirty="0" smtClean="0"/>
              <a:t>      });</a:t>
            </a:r>
            <a:endParaRPr lang="en-US" sz="2400" dirty="0"/>
          </a:p>
          <a:p>
            <a:r>
              <a:rPr lang="en-US" sz="2400" dirty="0" smtClean="0"/>
              <a:t>      return </a:t>
            </a:r>
            <a:r>
              <a:rPr lang="en-US" sz="2400" dirty="0"/>
              <a:t>promise;</a:t>
            </a:r>
          </a:p>
          <a:p>
            <a:r>
              <a:rPr lang="en-US" sz="2400" dirty="0" smtClean="0"/>
              <a:t>   } 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5371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tstrap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otstrap" id="{AAE9FF79-23C4-4D94-A034-6C23E7861FD8}" vid="{5F841D63-2F88-46DC-9193-21FE57AA4E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Bootstrap</Template>
  <TotalTime>617</TotalTime>
  <Words>656</Words>
  <Application>Microsoft Office PowerPoint</Application>
  <PresentationFormat>Widescreen</PresentationFormat>
  <Paragraphs>136</Paragraphs>
  <Slides>14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Bootstrap</vt:lpstr>
      <vt:lpstr>Promise</vt:lpstr>
      <vt:lpstr>What's all the fuss about</vt:lpstr>
      <vt:lpstr>Limitations of Event Handling</vt:lpstr>
      <vt:lpstr>Promise</vt:lpstr>
      <vt:lpstr>PowerPoint Presentation</vt:lpstr>
      <vt:lpstr>A promise can be</vt:lpstr>
      <vt:lpstr>Demo</vt:lpstr>
      <vt:lpstr>PowerPoint Presentation</vt:lpstr>
      <vt:lpstr>PowerPoint Presentation</vt:lpstr>
      <vt:lpstr>PowerPoint Presentation</vt:lpstr>
      <vt:lpstr>Promise All</vt:lpstr>
      <vt:lpstr>Promise.race([….])</vt:lpstr>
      <vt:lpstr>Chaining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Promise</dc:title>
  <dc:creator>Venkatakrishnan B</dc:creator>
  <cp:lastModifiedBy>Venkatakrishnan B</cp:lastModifiedBy>
  <cp:revision>28</cp:revision>
  <dcterms:created xsi:type="dcterms:W3CDTF">2017-11-10T03:50:44Z</dcterms:created>
  <dcterms:modified xsi:type="dcterms:W3CDTF">2017-12-17T07:34:50Z</dcterms:modified>
</cp:coreProperties>
</file>