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6" r:id="rId4"/>
    <p:sldId id="270" r:id="rId5"/>
    <p:sldId id="271" r:id="rId6"/>
    <p:sldId id="273" r:id="rId7"/>
    <p:sldId id="275" r:id="rId8"/>
    <p:sldId id="274" r:id="rId9"/>
    <p:sldId id="272" r:id="rId10"/>
    <p:sldId id="276" r:id="rId11"/>
    <p:sldId id="277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0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4126360"/>
        <c:axId val="204122440"/>
      </c:barChart>
      <c:catAx>
        <c:axId val="204126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22440"/>
        <c:crosses val="autoZero"/>
        <c:auto val="1"/>
        <c:lblAlgn val="ctr"/>
        <c:lblOffset val="100"/>
        <c:noMultiLvlLbl val="0"/>
      </c:catAx>
      <c:valAx>
        <c:axId val="204122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126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6">
              <a:lumMod val="20000"/>
              <a:lumOff val="8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36D98-CEC2-42A9-958E-E6EAB0B1A12C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B1FBB-3013-4406-A92B-8562019DF5F3}">
      <dgm:prSet phldrT="[Text]"/>
      <dgm:spPr/>
      <dgm:t>
        <a:bodyPr vert="vert"/>
        <a:lstStyle/>
        <a:p>
          <a:pPr algn="ctr"/>
          <a:r>
            <a:rPr lang="en-US" dirty="0" smtClean="0"/>
            <a:t>1.</a:t>
          </a:r>
          <a:endParaRPr lang="en-US" dirty="0"/>
        </a:p>
      </dgm:t>
    </dgm:pt>
    <dgm:pt modelId="{DD79EFA9-0130-4EC4-A91B-3FE891957E77}" type="parTrans" cxnId="{2C841AE4-92E3-4596-96FD-072B6A7466F6}">
      <dgm:prSet/>
      <dgm:spPr/>
      <dgm:t>
        <a:bodyPr/>
        <a:lstStyle/>
        <a:p>
          <a:endParaRPr lang="en-US"/>
        </a:p>
      </dgm:t>
    </dgm:pt>
    <dgm:pt modelId="{A7E021A1-EC88-43BF-B863-91B444B9E35B}" type="sibTrans" cxnId="{2C841AE4-92E3-4596-96FD-072B6A7466F6}">
      <dgm:prSet/>
      <dgm:spPr/>
      <dgm:t>
        <a:bodyPr/>
        <a:lstStyle/>
        <a:p>
          <a:endParaRPr lang="en-US"/>
        </a:p>
      </dgm:t>
    </dgm:pt>
    <dgm:pt modelId="{2D54549B-F945-4CB0-B20D-FB7D0646AA66}">
      <dgm:prSet phldrT="[Text]" custT="1"/>
      <dgm:spPr/>
      <dgm:t>
        <a:bodyPr anchor="ctr"/>
        <a:lstStyle/>
        <a:p>
          <a:pPr algn="ctr"/>
          <a:r>
            <a:rPr lang="en-US" sz="2800" dirty="0" smtClean="0"/>
            <a:t>Import required libraries</a:t>
          </a:r>
        </a:p>
        <a:p>
          <a:pPr algn="ctr"/>
          <a:r>
            <a:rPr lang="en-US" sz="2800" b="1" dirty="0" smtClean="0">
              <a:solidFill>
                <a:srgbClr val="FFC000"/>
              </a:solidFill>
            </a:rPr>
            <a:t>Injector</a:t>
          </a:r>
          <a:endParaRPr lang="en-US" sz="2800" b="1" dirty="0">
            <a:solidFill>
              <a:srgbClr val="FFC000"/>
            </a:solidFill>
          </a:endParaRPr>
        </a:p>
      </dgm:t>
    </dgm:pt>
    <dgm:pt modelId="{71CBF9C5-D932-4B3C-9833-ADAB1627977A}" type="parTrans" cxnId="{1A3C5004-4928-46C1-A8B3-255C8365B556}">
      <dgm:prSet/>
      <dgm:spPr/>
      <dgm:t>
        <a:bodyPr/>
        <a:lstStyle/>
        <a:p>
          <a:endParaRPr lang="en-US"/>
        </a:p>
      </dgm:t>
    </dgm:pt>
    <dgm:pt modelId="{1268A6B4-138E-4A23-A8F8-6FCE7B751C64}" type="sibTrans" cxnId="{1A3C5004-4928-46C1-A8B3-255C8365B556}">
      <dgm:prSet/>
      <dgm:spPr/>
      <dgm:t>
        <a:bodyPr/>
        <a:lstStyle/>
        <a:p>
          <a:endParaRPr lang="en-US"/>
        </a:p>
      </dgm:t>
    </dgm:pt>
    <dgm:pt modelId="{9D163B37-2AC9-48CB-8549-F0C781E149BB}">
      <dgm:prSet phldrT="[Text]"/>
      <dgm:spPr/>
      <dgm:t>
        <a:bodyPr vert="vert"/>
        <a:lstStyle/>
        <a:p>
          <a:pPr algn="ctr"/>
          <a:r>
            <a:rPr lang="en-US" dirty="0" smtClean="0"/>
            <a:t>2.</a:t>
          </a:r>
          <a:endParaRPr lang="en-US" dirty="0"/>
        </a:p>
      </dgm:t>
    </dgm:pt>
    <dgm:pt modelId="{D89D2D66-33CB-4F9C-9020-1B4E250EC826}" type="parTrans" cxnId="{5FFA2DB7-629F-48C5-9DE9-4B754523BCF1}">
      <dgm:prSet/>
      <dgm:spPr/>
      <dgm:t>
        <a:bodyPr/>
        <a:lstStyle/>
        <a:p>
          <a:endParaRPr lang="en-US"/>
        </a:p>
      </dgm:t>
    </dgm:pt>
    <dgm:pt modelId="{BBFD96CC-6E32-4B57-BA02-A520D423FCE3}" type="sibTrans" cxnId="{5FFA2DB7-629F-48C5-9DE9-4B754523BCF1}">
      <dgm:prSet/>
      <dgm:spPr/>
      <dgm:t>
        <a:bodyPr/>
        <a:lstStyle/>
        <a:p>
          <a:endParaRPr lang="en-US"/>
        </a:p>
      </dgm:t>
    </dgm:pt>
    <dgm:pt modelId="{053EC436-3189-4545-8DB7-A08EF5F15938}">
      <dgm:prSet phldrT="[Text]" custT="1"/>
      <dgm:spPr/>
      <dgm:t>
        <a:bodyPr anchor="ctr"/>
        <a:lstStyle/>
        <a:p>
          <a:pPr algn="ctr"/>
          <a:r>
            <a:rPr lang="en-US" sz="2800" dirty="0" smtClean="0"/>
            <a:t>Define metadata with decorator</a:t>
          </a:r>
          <a:endParaRPr lang="en-US" sz="2800" dirty="0"/>
        </a:p>
      </dgm:t>
    </dgm:pt>
    <dgm:pt modelId="{9946EB85-DC85-45B9-8228-5064F8292958}" type="parTrans" cxnId="{87AEB1ED-EA7A-4DE6-BD19-5E74C2454CE2}">
      <dgm:prSet/>
      <dgm:spPr/>
      <dgm:t>
        <a:bodyPr/>
        <a:lstStyle/>
        <a:p>
          <a:endParaRPr lang="en-US"/>
        </a:p>
      </dgm:t>
    </dgm:pt>
    <dgm:pt modelId="{B9A343B9-C582-4DB3-BDFD-88DF05964922}" type="sibTrans" cxnId="{87AEB1ED-EA7A-4DE6-BD19-5E74C2454CE2}">
      <dgm:prSet/>
      <dgm:spPr/>
      <dgm:t>
        <a:bodyPr/>
        <a:lstStyle/>
        <a:p>
          <a:endParaRPr lang="en-US"/>
        </a:p>
      </dgm:t>
    </dgm:pt>
    <dgm:pt modelId="{8046288C-8F64-45A2-8C89-FDB1A8F491DE}">
      <dgm:prSet phldrT="[Text]"/>
      <dgm:spPr/>
      <dgm:t>
        <a:bodyPr vert="vert"/>
        <a:lstStyle/>
        <a:p>
          <a:r>
            <a:rPr lang="en-US" dirty="0" smtClean="0"/>
            <a:t>3.</a:t>
          </a:r>
          <a:endParaRPr lang="en-US" dirty="0"/>
        </a:p>
      </dgm:t>
    </dgm:pt>
    <dgm:pt modelId="{699078AE-1078-4E4A-A3C7-3FEAC9E31623}" type="parTrans" cxnId="{D1FF90FF-7D31-43A2-8EF8-68999E8F0976}">
      <dgm:prSet/>
      <dgm:spPr/>
      <dgm:t>
        <a:bodyPr/>
        <a:lstStyle/>
        <a:p>
          <a:endParaRPr lang="en-US"/>
        </a:p>
      </dgm:t>
    </dgm:pt>
    <dgm:pt modelId="{944FE17B-4A7D-44B6-9537-52DC5E91474E}" type="sibTrans" cxnId="{D1FF90FF-7D31-43A2-8EF8-68999E8F0976}">
      <dgm:prSet/>
      <dgm:spPr/>
      <dgm:t>
        <a:bodyPr/>
        <a:lstStyle/>
        <a:p>
          <a:endParaRPr lang="en-US"/>
        </a:p>
      </dgm:t>
    </dgm:pt>
    <dgm:pt modelId="{A056D5EB-5143-467D-9A08-C8D87785D8A0}">
      <dgm:prSet phldrT="[Text]" custT="1"/>
      <dgm:spPr/>
      <dgm:t>
        <a:bodyPr anchor="ctr"/>
        <a:lstStyle/>
        <a:p>
          <a:pPr algn="ctr"/>
          <a:r>
            <a:rPr lang="en-US" sz="2800" dirty="0" smtClean="0"/>
            <a:t> create the service class</a:t>
          </a:r>
          <a:endParaRPr lang="en-US" sz="2800" dirty="0"/>
        </a:p>
      </dgm:t>
    </dgm:pt>
    <dgm:pt modelId="{BA1A8076-DA90-4FE9-936A-C8B770A74307}" type="parTrans" cxnId="{8D3B4E82-F6D7-41C2-8CBD-8F8DF2CCD034}">
      <dgm:prSet/>
      <dgm:spPr/>
      <dgm:t>
        <a:bodyPr/>
        <a:lstStyle/>
        <a:p>
          <a:endParaRPr lang="en-US"/>
        </a:p>
      </dgm:t>
    </dgm:pt>
    <dgm:pt modelId="{F4ED660B-2DDC-47EF-BB54-C49B0AC228C3}" type="sibTrans" cxnId="{8D3B4E82-F6D7-41C2-8CBD-8F8DF2CCD034}">
      <dgm:prSet/>
      <dgm:spPr/>
      <dgm:t>
        <a:bodyPr/>
        <a:lstStyle/>
        <a:p>
          <a:endParaRPr lang="en-US"/>
        </a:p>
      </dgm:t>
    </dgm:pt>
    <dgm:pt modelId="{85643EAB-7416-4487-A68E-A1B796EE6ED5}" type="pres">
      <dgm:prSet presAssocID="{81336D98-CEC2-42A9-958E-E6EAB0B1A1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0C1CDB-E656-4E93-B32B-6AC3A18DB30A}" type="pres">
      <dgm:prSet presAssocID="{A51B1FBB-3013-4406-A92B-8562019DF5F3}" presName="compositeNode" presStyleCnt="0">
        <dgm:presLayoutVars>
          <dgm:bulletEnabled val="1"/>
        </dgm:presLayoutVars>
      </dgm:prSet>
      <dgm:spPr/>
    </dgm:pt>
    <dgm:pt modelId="{3922CF1C-B6C6-45FE-83CE-2F41B9914342}" type="pres">
      <dgm:prSet presAssocID="{A51B1FBB-3013-4406-A92B-8562019DF5F3}" presName="bgRect" presStyleLbl="node1" presStyleIdx="0" presStyleCnt="3"/>
      <dgm:spPr/>
      <dgm:t>
        <a:bodyPr/>
        <a:lstStyle/>
        <a:p>
          <a:endParaRPr lang="en-US"/>
        </a:p>
      </dgm:t>
    </dgm:pt>
    <dgm:pt modelId="{BA310922-EAC5-44B4-8198-43E00ED9406B}" type="pres">
      <dgm:prSet presAssocID="{A51B1FBB-3013-4406-A92B-8562019DF5F3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8E90F-1EF8-4AB5-86EF-EDC619048D72}" type="pres">
      <dgm:prSet presAssocID="{A51B1FBB-3013-4406-A92B-8562019DF5F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BA365-5D70-447B-A7DA-47000710ED23}" type="pres">
      <dgm:prSet presAssocID="{A7E021A1-EC88-43BF-B863-91B444B9E35B}" presName="hSp" presStyleCnt="0"/>
      <dgm:spPr/>
    </dgm:pt>
    <dgm:pt modelId="{E7519E6C-4545-4C0C-91D4-4502049A0FA8}" type="pres">
      <dgm:prSet presAssocID="{A7E021A1-EC88-43BF-B863-91B444B9E35B}" presName="vProcSp" presStyleCnt="0"/>
      <dgm:spPr/>
    </dgm:pt>
    <dgm:pt modelId="{23A6193B-842E-4765-8457-3AAFF73B9815}" type="pres">
      <dgm:prSet presAssocID="{A7E021A1-EC88-43BF-B863-91B444B9E35B}" presName="vSp1" presStyleCnt="0"/>
      <dgm:spPr/>
    </dgm:pt>
    <dgm:pt modelId="{401A1C07-8976-4976-89CD-79A70F810C36}" type="pres">
      <dgm:prSet presAssocID="{A7E021A1-EC88-43BF-B863-91B444B9E35B}" presName="simulatedConn" presStyleLbl="solidFgAcc1" presStyleIdx="0" presStyleCnt="2"/>
      <dgm:spPr/>
    </dgm:pt>
    <dgm:pt modelId="{D7B8ADC4-4545-4CCC-ABD5-7A3BE81FC08F}" type="pres">
      <dgm:prSet presAssocID="{A7E021A1-EC88-43BF-B863-91B444B9E35B}" presName="vSp2" presStyleCnt="0"/>
      <dgm:spPr/>
    </dgm:pt>
    <dgm:pt modelId="{146C0A50-DEA8-4F38-BD53-E50FA8C98061}" type="pres">
      <dgm:prSet presAssocID="{A7E021A1-EC88-43BF-B863-91B444B9E35B}" presName="sibTrans" presStyleCnt="0"/>
      <dgm:spPr/>
    </dgm:pt>
    <dgm:pt modelId="{0B9CF770-D709-48A1-AE4E-9B82D23D7D89}" type="pres">
      <dgm:prSet presAssocID="{9D163B37-2AC9-48CB-8549-F0C781E149BB}" presName="compositeNode" presStyleCnt="0">
        <dgm:presLayoutVars>
          <dgm:bulletEnabled val="1"/>
        </dgm:presLayoutVars>
      </dgm:prSet>
      <dgm:spPr/>
    </dgm:pt>
    <dgm:pt modelId="{A8B683F2-993B-492E-A4F6-485342686C2A}" type="pres">
      <dgm:prSet presAssocID="{9D163B37-2AC9-48CB-8549-F0C781E149BB}" presName="bgRect" presStyleLbl="node1" presStyleIdx="1" presStyleCnt="3"/>
      <dgm:spPr/>
      <dgm:t>
        <a:bodyPr/>
        <a:lstStyle/>
        <a:p>
          <a:endParaRPr lang="en-US"/>
        </a:p>
      </dgm:t>
    </dgm:pt>
    <dgm:pt modelId="{2152E09D-7A96-44F3-BD79-65A92B356BE5}" type="pres">
      <dgm:prSet presAssocID="{9D163B37-2AC9-48CB-8549-F0C781E149BB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08E70-370F-4000-9FF6-9DCED0B3E5A0}" type="pres">
      <dgm:prSet presAssocID="{9D163B37-2AC9-48CB-8549-F0C781E149B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6B719-B37F-4916-8B43-259053C477E2}" type="pres">
      <dgm:prSet presAssocID="{BBFD96CC-6E32-4B57-BA02-A520D423FCE3}" presName="hSp" presStyleCnt="0"/>
      <dgm:spPr/>
    </dgm:pt>
    <dgm:pt modelId="{0233C637-790D-41F1-A2B0-5803D654DBEF}" type="pres">
      <dgm:prSet presAssocID="{BBFD96CC-6E32-4B57-BA02-A520D423FCE3}" presName="vProcSp" presStyleCnt="0"/>
      <dgm:spPr/>
    </dgm:pt>
    <dgm:pt modelId="{8E5BD442-AE67-4F35-A117-E60C4AFDA232}" type="pres">
      <dgm:prSet presAssocID="{BBFD96CC-6E32-4B57-BA02-A520D423FCE3}" presName="vSp1" presStyleCnt="0"/>
      <dgm:spPr/>
    </dgm:pt>
    <dgm:pt modelId="{C6C338CD-3EBE-445C-8940-382EC70BE8C7}" type="pres">
      <dgm:prSet presAssocID="{BBFD96CC-6E32-4B57-BA02-A520D423FCE3}" presName="simulatedConn" presStyleLbl="solidFgAcc1" presStyleIdx="1" presStyleCnt="2"/>
      <dgm:spPr/>
    </dgm:pt>
    <dgm:pt modelId="{E653CC1D-59EC-448F-B23A-647061DC17DC}" type="pres">
      <dgm:prSet presAssocID="{BBFD96CC-6E32-4B57-BA02-A520D423FCE3}" presName="vSp2" presStyleCnt="0"/>
      <dgm:spPr/>
    </dgm:pt>
    <dgm:pt modelId="{380F96F0-370B-437A-A9CF-C1E51394513C}" type="pres">
      <dgm:prSet presAssocID="{BBFD96CC-6E32-4B57-BA02-A520D423FCE3}" presName="sibTrans" presStyleCnt="0"/>
      <dgm:spPr/>
    </dgm:pt>
    <dgm:pt modelId="{B8BE3A4D-EB7B-49D7-949F-7ECBB4EA8C6A}" type="pres">
      <dgm:prSet presAssocID="{8046288C-8F64-45A2-8C89-FDB1A8F491DE}" presName="compositeNode" presStyleCnt="0">
        <dgm:presLayoutVars>
          <dgm:bulletEnabled val="1"/>
        </dgm:presLayoutVars>
      </dgm:prSet>
      <dgm:spPr/>
    </dgm:pt>
    <dgm:pt modelId="{90F532DA-C08E-4B7B-A934-7B1846140F16}" type="pres">
      <dgm:prSet presAssocID="{8046288C-8F64-45A2-8C89-FDB1A8F491DE}" presName="bgRect" presStyleLbl="node1" presStyleIdx="2" presStyleCnt="3"/>
      <dgm:spPr/>
      <dgm:t>
        <a:bodyPr/>
        <a:lstStyle/>
        <a:p>
          <a:endParaRPr lang="en-US"/>
        </a:p>
      </dgm:t>
    </dgm:pt>
    <dgm:pt modelId="{7D491570-1791-430B-A9AB-4F8354B0601E}" type="pres">
      <dgm:prSet presAssocID="{8046288C-8F64-45A2-8C89-FDB1A8F491DE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612BE-DF47-4CC9-B537-F49121AFC94A}" type="pres">
      <dgm:prSet presAssocID="{8046288C-8F64-45A2-8C89-FDB1A8F491D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F90FF-7D31-43A2-8EF8-68999E8F0976}" srcId="{81336D98-CEC2-42A9-958E-E6EAB0B1A12C}" destId="{8046288C-8F64-45A2-8C89-FDB1A8F491DE}" srcOrd="2" destOrd="0" parTransId="{699078AE-1078-4E4A-A3C7-3FEAC9E31623}" sibTransId="{944FE17B-4A7D-44B6-9537-52DC5E91474E}"/>
    <dgm:cxn modelId="{1A3C5004-4928-46C1-A8B3-255C8365B556}" srcId="{A51B1FBB-3013-4406-A92B-8562019DF5F3}" destId="{2D54549B-F945-4CB0-B20D-FB7D0646AA66}" srcOrd="0" destOrd="0" parTransId="{71CBF9C5-D932-4B3C-9833-ADAB1627977A}" sibTransId="{1268A6B4-138E-4A23-A8F8-6FCE7B751C64}"/>
    <dgm:cxn modelId="{8EF33C20-869E-4A9E-BD79-9FD808CD45B7}" type="presOf" srcId="{053EC436-3189-4545-8DB7-A08EF5F15938}" destId="{CE508E70-370F-4000-9FF6-9DCED0B3E5A0}" srcOrd="0" destOrd="0" presId="urn:microsoft.com/office/officeart/2005/8/layout/hProcess7"/>
    <dgm:cxn modelId="{2C841AE4-92E3-4596-96FD-072B6A7466F6}" srcId="{81336D98-CEC2-42A9-958E-E6EAB0B1A12C}" destId="{A51B1FBB-3013-4406-A92B-8562019DF5F3}" srcOrd="0" destOrd="0" parTransId="{DD79EFA9-0130-4EC4-A91B-3FE891957E77}" sibTransId="{A7E021A1-EC88-43BF-B863-91B444B9E35B}"/>
    <dgm:cxn modelId="{87AEB1ED-EA7A-4DE6-BD19-5E74C2454CE2}" srcId="{9D163B37-2AC9-48CB-8549-F0C781E149BB}" destId="{053EC436-3189-4545-8DB7-A08EF5F15938}" srcOrd="0" destOrd="0" parTransId="{9946EB85-DC85-45B9-8228-5064F8292958}" sibTransId="{B9A343B9-C582-4DB3-BDFD-88DF05964922}"/>
    <dgm:cxn modelId="{73AB32DE-72F9-44A5-96AF-25BB7B4C3EF7}" type="presOf" srcId="{A51B1FBB-3013-4406-A92B-8562019DF5F3}" destId="{3922CF1C-B6C6-45FE-83CE-2F41B9914342}" srcOrd="0" destOrd="0" presId="urn:microsoft.com/office/officeart/2005/8/layout/hProcess7"/>
    <dgm:cxn modelId="{62D33E50-D683-41F5-8521-EBC71C8F81D7}" type="presOf" srcId="{9D163B37-2AC9-48CB-8549-F0C781E149BB}" destId="{A8B683F2-993B-492E-A4F6-485342686C2A}" srcOrd="0" destOrd="0" presId="urn:microsoft.com/office/officeart/2005/8/layout/hProcess7"/>
    <dgm:cxn modelId="{6EE2208F-5F29-4426-9BA4-3A4F89679887}" type="presOf" srcId="{A51B1FBB-3013-4406-A92B-8562019DF5F3}" destId="{BA310922-EAC5-44B4-8198-43E00ED9406B}" srcOrd="1" destOrd="0" presId="urn:microsoft.com/office/officeart/2005/8/layout/hProcess7"/>
    <dgm:cxn modelId="{F0F3AEF2-18B8-4337-838D-F912719EE38B}" type="presOf" srcId="{A056D5EB-5143-467D-9A08-C8D87785D8A0}" destId="{231612BE-DF47-4CC9-B537-F49121AFC94A}" srcOrd="0" destOrd="0" presId="urn:microsoft.com/office/officeart/2005/8/layout/hProcess7"/>
    <dgm:cxn modelId="{D502524D-07C2-4660-9DC5-F4CF32C4D022}" type="presOf" srcId="{2D54549B-F945-4CB0-B20D-FB7D0646AA66}" destId="{ABC8E90F-1EF8-4AB5-86EF-EDC619048D72}" srcOrd="0" destOrd="0" presId="urn:microsoft.com/office/officeart/2005/8/layout/hProcess7"/>
    <dgm:cxn modelId="{FC1C9FE1-CD00-4D64-9105-06F279D5D9F0}" type="presOf" srcId="{8046288C-8F64-45A2-8C89-FDB1A8F491DE}" destId="{90F532DA-C08E-4B7B-A934-7B1846140F16}" srcOrd="0" destOrd="0" presId="urn:microsoft.com/office/officeart/2005/8/layout/hProcess7"/>
    <dgm:cxn modelId="{8D3B4E82-F6D7-41C2-8CBD-8F8DF2CCD034}" srcId="{8046288C-8F64-45A2-8C89-FDB1A8F491DE}" destId="{A056D5EB-5143-467D-9A08-C8D87785D8A0}" srcOrd="0" destOrd="0" parTransId="{BA1A8076-DA90-4FE9-936A-C8B770A74307}" sibTransId="{F4ED660B-2DDC-47EF-BB54-C49B0AC228C3}"/>
    <dgm:cxn modelId="{5FFA2DB7-629F-48C5-9DE9-4B754523BCF1}" srcId="{81336D98-CEC2-42A9-958E-E6EAB0B1A12C}" destId="{9D163B37-2AC9-48CB-8549-F0C781E149BB}" srcOrd="1" destOrd="0" parTransId="{D89D2D66-33CB-4F9C-9020-1B4E250EC826}" sibTransId="{BBFD96CC-6E32-4B57-BA02-A520D423FCE3}"/>
    <dgm:cxn modelId="{97944A9F-91E0-4A4A-B11D-4F6883BF4EB1}" type="presOf" srcId="{9D163B37-2AC9-48CB-8549-F0C781E149BB}" destId="{2152E09D-7A96-44F3-BD79-65A92B356BE5}" srcOrd="1" destOrd="0" presId="urn:microsoft.com/office/officeart/2005/8/layout/hProcess7"/>
    <dgm:cxn modelId="{67C67403-6A1A-4D67-AFBD-1B4207E4BF92}" type="presOf" srcId="{8046288C-8F64-45A2-8C89-FDB1A8F491DE}" destId="{7D491570-1791-430B-A9AB-4F8354B0601E}" srcOrd="1" destOrd="0" presId="urn:microsoft.com/office/officeart/2005/8/layout/hProcess7"/>
    <dgm:cxn modelId="{9B33F86F-43A7-4CFC-9060-449F97F13BE5}" type="presOf" srcId="{81336D98-CEC2-42A9-958E-E6EAB0B1A12C}" destId="{85643EAB-7416-4487-A68E-A1B796EE6ED5}" srcOrd="0" destOrd="0" presId="urn:microsoft.com/office/officeart/2005/8/layout/hProcess7"/>
    <dgm:cxn modelId="{95B747A0-A710-4E08-B299-D2B087AE6779}" type="presParOf" srcId="{85643EAB-7416-4487-A68E-A1B796EE6ED5}" destId="{3A0C1CDB-E656-4E93-B32B-6AC3A18DB30A}" srcOrd="0" destOrd="0" presId="urn:microsoft.com/office/officeart/2005/8/layout/hProcess7"/>
    <dgm:cxn modelId="{95C078D5-9E37-4266-ABA7-08B2FA0CB1A0}" type="presParOf" srcId="{3A0C1CDB-E656-4E93-B32B-6AC3A18DB30A}" destId="{3922CF1C-B6C6-45FE-83CE-2F41B9914342}" srcOrd="0" destOrd="0" presId="urn:microsoft.com/office/officeart/2005/8/layout/hProcess7"/>
    <dgm:cxn modelId="{6F224D8F-F9E4-45BB-A1A0-9C1ACBA0D3AC}" type="presParOf" srcId="{3A0C1CDB-E656-4E93-B32B-6AC3A18DB30A}" destId="{BA310922-EAC5-44B4-8198-43E00ED9406B}" srcOrd="1" destOrd="0" presId="urn:microsoft.com/office/officeart/2005/8/layout/hProcess7"/>
    <dgm:cxn modelId="{CAB109DF-3670-49D9-BB0C-1FEC6B1EED21}" type="presParOf" srcId="{3A0C1CDB-E656-4E93-B32B-6AC3A18DB30A}" destId="{ABC8E90F-1EF8-4AB5-86EF-EDC619048D72}" srcOrd="2" destOrd="0" presId="urn:microsoft.com/office/officeart/2005/8/layout/hProcess7"/>
    <dgm:cxn modelId="{A119E136-2E94-4407-8535-FE561DF42479}" type="presParOf" srcId="{85643EAB-7416-4487-A68E-A1B796EE6ED5}" destId="{BE7BA365-5D70-447B-A7DA-47000710ED23}" srcOrd="1" destOrd="0" presId="urn:microsoft.com/office/officeart/2005/8/layout/hProcess7"/>
    <dgm:cxn modelId="{A9E45311-6A0F-433C-9485-AF5C0D47554F}" type="presParOf" srcId="{85643EAB-7416-4487-A68E-A1B796EE6ED5}" destId="{E7519E6C-4545-4C0C-91D4-4502049A0FA8}" srcOrd="2" destOrd="0" presId="urn:microsoft.com/office/officeart/2005/8/layout/hProcess7"/>
    <dgm:cxn modelId="{9777D9AF-0060-4B47-BC0F-7F41B3F6D8ED}" type="presParOf" srcId="{E7519E6C-4545-4C0C-91D4-4502049A0FA8}" destId="{23A6193B-842E-4765-8457-3AAFF73B9815}" srcOrd="0" destOrd="0" presId="urn:microsoft.com/office/officeart/2005/8/layout/hProcess7"/>
    <dgm:cxn modelId="{3607915F-569C-4CAB-AA1F-63607B10E1CC}" type="presParOf" srcId="{E7519E6C-4545-4C0C-91D4-4502049A0FA8}" destId="{401A1C07-8976-4976-89CD-79A70F810C36}" srcOrd="1" destOrd="0" presId="urn:microsoft.com/office/officeart/2005/8/layout/hProcess7"/>
    <dgm:cxn modelId="{3918F5A0-F853-46CD-AFE6-B6C7514305C0}" type="presParOf" srcId="{E7519E6C-4545-4C0C-91D4-4502049A0FA8}" destId="{D7B8ADC4-4545-4CCC-ABD5-7A3BE81FC08F}" srcOrd="2" destOrd="0" presId="urn:microsoft.com/office/officeart/2005/8/layout/hProcess7"/>
    <dgm:cxn modelId="{741B1E73-93EA-4116-8D70-75A329D93AEB}" type="presParOf" srcId="{85643EAB-7416-4487-A68E-A1B796EE6ED5}" destId="{146C0A50-DEA8-4F38-BD53-E50FA8C98061}" srcOrd="3" destOrd="0" presId="urn:microsoft.com/office/officeart/2005/8/layout/hProcess7"/>
    <dgm:cxn modelId="{54BFFD28-7CB5-459D-B43F-5734FF86C2A6}" type="presParOf" srcId="{85643EAB-7416-4487-A68E-A1B796EE6ED5}" destId="{0B9CF770-D709-48A1-AE4E-9B82D23D7D89}" srcOrd="4" destOrd="0" presId="urn:microsoft.com/office/officeart/2005/8/layout/hProcess7"/>
    <dgm:cxn modelId="{90793434-5873-4FE5-95C9-97C1E6A5CF55}" type="presParOf" srcId="{0B9CF770-D709-48A1-AE4E-9B82D23D7D89}" destId="{A8B683F2-993B-492E-A4F6-485342686C2A}" srcOrd="0" destOrd="0" presId="urn:microsoft.com/office/officeart/2005/8/layout/hProcess7"/>
    <dgm:cxn modelId="{3A3CC1BA-F3B8-4F16-B216-7FCA2512C374}" type="presParOf" srcId="{0B9CF770-D709-48A1-AE4E-9B82D23D7D89}" destId="{2152E09D-7A96-44F3-BD79-65A92B356BE5}" srcOrd="1" destOrd="0" presId="urn:microsoft.com/office/officeart/2005/8/layout/hProcess7"/>
    <dgm:cxn modelId="{A1E37474-AC51-4CCB-A1F8-4E42843D9BB1}" type="presParOf" srcId="{0B9CF770-D709-48A1-AE4E-9B82D23D7D89}" destId="{CE508E70-370F-4000-9FF6-9DCED0B3E5A0}" srcOrd="2" destOrd="0" presId="urn:microsoft.com/office/officeart/2005/8/layout/hProcess7"/>
    <dgm:cxn modelId="{8B22374F-1058-4A8A-B14C-F552D617C38B}" type="presParOf" srcId="{85643EAB-7416-4487-A68E-A1B796EE6ED5}" destId="{FBA6B719-B37F-4916-8B43-259053C477E2}" srcOrd="5" destOrd="0" presId="urn:microsoft.com/office/officeart/2005/8/layout/hProcess7"/>
    <dgm:cxn modelId="{B732FDC2-020F-4E4B-AA7E-50925A0332EC}" type="presParOf" srcId="{85643EAB-7416-4487-A68E-A1B796EE6ED5}" destId="{0233C637-790D-41F1-A2B0-5803D654DBEF}" srcOrd="6" destOrd="0" presId="urn:microsoft.com/office/officeart/2005/8/layout/hProcess7"/>
    <dgm:cxn modelId="{27D83362-6265-45AF-8A22-BC2FE0D5DB06}" type="presParOf" srcId="{0233C637-790D-41F1-A2B0-5803D654DBEF}" destId="{8E5BD442-AE67-4F35-A117-E60C4AFDA232}" srcOrd="0" destOrd="0" presId="urn:microsoft.com/office/officeart/2005/8/layout/hProcess7"/>
    <dgm:cxn modelId="{08FE8A8B-1A02-4BB3-B417-2BA2BA4069EE}" type="presParOf" srcId="{0233C637-790D-41F1-A2B0-5803D654DBEF}" destId="{C6C338CD-3EBE-445C-8940-382EC70BE8C7}" srcOrd="1" destOrd="0" presId="urn:microsoft.com/office/officeart/2005/8/layout/hProcess7"/>
    <dgm:cxn modelId="{A86E2F59-F2E9-4E57-82B6-47A6CB4DE75B}" type="presParOf" srcId="{0233C637-790D-41F1-A2B0-5803D654DBEF}" destId="{E653CC1D-59EC-448F-B23A-647061DC17DC}" srcOrd="2" destOrd="0" presId="urn:microsoft.com/office/officeart/2005/8/layout/hProcess7"/>
    <dgm:cxn modelId="{ED2385CA-274E-4B9F-9B95-62EA177C22A9}" type="presParOf" srcId="{85643EAB-7416-4487-A68E-A1B796EE6ED5}" destId="{380F96F0-370B-437A-A9CF-C1E51394513C}" srcOrd="7" destOrd="0" presId="urn:microsoft.com/office/officeart/2005/8/layout/hProcess7"/>
    <dgm:cxn modelId="{8B213E5F-C0AC-4DEB-B102-624538CE8C0C}" type="presParOf" srcId="{85643EAB-7416-4487-A68E-A1B796EE6ED5}" destId="{B8BE3A4D-EB7B-49D7-949F-7ECBB4EA8C6A}" srcOrd="8" destOrd="0" presId="urn:microsoft.com/office/officeart/2005/8/layout/hProcess7"/>
    <dgm:cxn modelId="{E656981C-7C1E-41F9-9C76-13943696CF19}" type="presParOf" srcId="{B8BE3A4D-EB7B-49D7-949F-7ECBB4EA8C6A}" destId="{90F532DA-C08E-4B7B-A934-7B1846140F16}" srcOrd="0" destOrd="0" presId="urn:microsoft.com/office/officeart/2005/8/layout/hProcess7"/>
    <dgm:cxn modelId="{39673FA5-838A-4879-90A2-8B60B994F8A8}" type="presParOf" srcId="{B8BE3A4D-EB7B-49D7-949F-7ECBB4EA8C6A}" destId="{7D491570-1791-430B-A9AB-4F8354B0601E}" srcOrd="1" destOrd="0" presId="urn:microsoft.com/office/officeart/2005/8/layout/hProcess7"/>
    <dgm:cxn modelId="{39905669-700F-4060-8CFC-FA801E26D7A1}" type="presParOf" srcId="{B8BE3A4D-EB7B-49D7-949F-7ECBB4EA8C6A}" destId="{231612BE-DF47-4CC9-B537-F49121AFC94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hList9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80B6C3F-38EF-4BA7-983F-53E20F5DFE2E}">
      <dgm:prSet phldrT="[Text]"/>
      <dgm:spPr/>
      <dgm:t>
        <a:bodyPr/>
        <a:lstStyle/>
        <a:p>
          <a:r>
            <a:rPr lang="en-US" smtClean="0"/>
            <a:t>Task 2</a:t>
          </a:r>
          <a:endParaRPr lang="en-US" dirty="0"/>
        </a:p>
      </dgm:t>
    </dgm:pt>
    <dgm:pt modelId="{4480D81B-79A7-4B4B-811C-313D3C10F666}" type="parTrans" cxnId="{2ADFD610-E3C3-4DA6-8F82-B2F36CC89A60}">
      <dgm:prSet/>
      <dgm:spPr/>
      <dgm:t>
        <a:bodyPr/>
        <a:lstStyle/>
        <a:p>
          <a:endParaRPr lang="en-US"/>
        </a:p>
      </dgm:t>
    </dgm:pt>
    <dgm:pt modelId="{BBD49346-0253-4427-A4A5-BA980FA743F1}" type="sibTrans" cxnId="{2ADFD610-E3C3-4DA6-8F82-B2F36CC89A60}">
      <dgm:prSet/>
      <dgm:spPr/>
      <dgm:t>
        <a:bodyPr/>
        <a:lstStyle/>
        <a:p>
          <a:endParaRPr lang="en-US"/>
        </a:p>
      </dgm:t>
    </dgm:pt>
    <dgm:pt modelId="{48C44B9A-99EE-4D01-A23F-6529A3460DBD}" type="pres">
      <dgm:prSet presAssocID="{3F442EA2-39BA-4C9A-AD59-755D4917D53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5E0E35-A2E4-4768-95C4-2AAE2AA1A2B6}" type="pres">
      <dgm:prSet presAssocID="{4DF9FE7B-F642-4898-A360-D4E3814E1A3D}" presName="posSpace" presStyleCnt="0"/>
      <dgm:spPr/>
      <dgm:t>
        <a:bodyPr/>
        <a:lstStyle/>
        <a:p>
          <a:endParaRPr lang="en-US"/>
        </a:p>
      </dgm:t>
    </dgm:pt>
    <dgm:pt modelId="{4246BC86-638F-43C2-BAA3-2EA0B4738955}" type="pres">
      <dgm:prSet presAssocID="{4DF9FE7B-F642-4898-A360-D4E3814E1A3D}" presName="vertFlow" presStyleCnt="0"/>
      <dgm:spPr/>
      <dgm:t>
        <a:bodyPr/>
        <a:lstStyle/>
        <a:p>
          <a:endParaRPr lang="en-US"/>
        </a:p>
      </dgm:t>
    </dgm:pt>
    <dgm:pt modelId="{DEFC9D4D-420C-499A-A51A-3053A6F5C152}" type="pres">
      <dgm:prSet presAssocID="{4DF9FE7B-F642-4898-A360-D4E3814E1A3D}" presName="topSpace" presStyleCnt="0"/>
      <dgm:spPr/>
      <dgm:t>
        <a:bodyPr/>
        <a:lstStyle/>
        <a:p>
          <a:endParaRPr lang="en-US"/>
        </a:p>
      </dgm:t>
    </dgm:pt>
    <dgm:pt modelId="{0344AB4D-FB26-44DD-8E1C-7257818985F1}" type="pres">
      <dgm:prSet presAssocID="{4DF9FE7B-F642-4898-A360-D4E3814E1A3D}" presName="firstComp" presStyleCnt="0"/>
      <dgm:spPr/>
      <dgm:t>
        <a:bodyPr/>
        <a:lstStyle/>
        <a:p>
          <a:endParaRPr lang="en-US"/>
        </a:p>
      </dgm:t>
    </dgm:pt>
    <dgm:pt modelId="{A342FFC0-2BB7-4F20-B64F-14FCF750DE24}" type="pres">
      <dgm:prSet presAssocID="{4DF9FE7B-F642-4898-A360-D4E3814E1A3D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587CFA3F-365E-44AB-964E-307B56299E13}" type="pres">
      <dgm:prSet presAssocID="{4DF9FE7B-F642-4898-A360-D4E3814E1A3D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BC89C-B762-49E3-B544-3A9C22AA1B49}" type="pres">
      <dgm:prSet presAssocID="{789CD6DB-3A68-4A41-90BD-4F0CBB3617D1}" presName="comp" presStyleCnt="0"/>
      <dgm:spPr/>
      <dgm:t>
        <a:bodyPr/>
        <a:lstStyle/>
        <a:p>
          <a:endParaRPr lang="en-US"/>
        </a:p>
      </dgm:t>
    </dgm:pt>
    <dgm:pt modelId="{914A821B-BD66-42AF-BDE1-3792D44D882A}" type="pres">
      <dgm:prSet presAssocID="{789CD6DB-3A68-4A41-90BD-4F0CBB3617D1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9B071A88-856A-4117-8098-BA5C1CD776BE}" type="pres">
      <dgm:prSet presAssocID="{789CD6DB-3A68-4A41-90BD-4F0CBB3617D1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9EF1-2D43-4851-8E61-2845AC544F2E}" type="pres">
      <dgm:prSet presAssocID="{4DF9FE7B-F642-4898-A360-D4E3814E1A3D}" presName="negSpace" presStyleCnt="0"/>
      <dgm:spPr/>
      <dgm:t>
        <a:bodyPr/>
        <a:lstStyle/>
        <a:p>
          <a:endParaRPr lang="en-US"/>
        </a:p>
      </dgm:t>
    </dgm:pt>
    <dgm:pt modelId="{E7C2E3E7-EFC2-486E-99A5-390FED05CCE3}" type="pres">
      <dgm:prSet presAssocID="{4DF9FE7B-F642-4898-A360-D4E3814E1A3D}" presName="circle" presStyleLbl="node1" presStyleIdx="0" presStyleCnt="3"/>
      <dgm:spPr/>
      <dgm:t>
        <a:bodyPr/>
        <a:lstStyle/>
        <a:p>
          <a:endParaRPr lang="en-US"/>
        </a:p>
      </dgm:t>
    </dgm:pt>
    <dgm:pt modelId="{2259B070-D7E8-4FBB-86F1-210938559301}" type="pres">
      <dgm:prSet presAssocID="{43C18EFF-81FC-4D70-8C6B-E95FF3730413}" presName="transSpace" presStyleCnt="0"/>
      <dgm:spPr/>
      <dgm:t>
        <a:bodyPr/>
        <a:lstStyle/>
        <a:p>
          <a:endParaRPr lang="en-US"/>
        </a:p>
      </dgm:t>
    </dgm:pt>
    <dgm:pt modelId="{7F977C04-7DEE-4C79-AC96-0D659D6BEEE4}" type="pres">
      <dgm:prSet presAssocID="{3929B1E1-4BC4-4C73-ABE8-27CEF96A3652}" presName="posSpace" presStyleCnt="0"/>
      <dgm:spPr/>
      <dgm:t>
        <a:bodyPr/>
        <a:lstStyle/>
        <a:p>
          <a:endParaRPr lang="en-US"/>
        </a:p>
      </dgm:t>
    </dgm:pt>
    <dgm:pt modelId="{BD406E75-76C6-4169-A820-630597EAAC32}" type="pres">
      <dgm:prSet presAssocID="{3929B1E1-4BC4-4C73-ABE8-27CEF96A3652}" presName="vertFlow" presStyleCnt="0"/>
      <dgm:spPr/>
      <dgm:t>
        <a:bodyPr/>
        <a:lstStyle/>
        <a:p>
          <a:endParaRPr lang="en-US"/>
        </a:p>
      </dgm:t>
    </dgm:pt>
    <dgm:pt modelId="{FB0F6459-D403-4EC0-B5BA-B9A3111F34F1}" type="pres">
      <dgm:prSet presAssocID="{3929B1E1-4BC4-4C73-ABE8-27CEF96A3652}" presName="topSpace" presStyleCnt="0"/>
      <dgm:spPr/>
      <dgm:t>
        <a:bodyPr/>
        <a:lstStyle/>
        <a:p>
          <a:endParaRPr lang="en-US"/>
        </a:p>
      </dgm:t>
    </dgm:pt>
    <dgm:pt modelId="{825908EF-F1D9-45E4-828B-9E5DCDBCC596}" type="pres">
      <dgm:prSet presAssocID="{3929B1E1-4BC4-4C73-ABE8-27CEF96A3652}" presName="firstComp" presStyleCnt="0"/>
      <dgm:spPr/>
      <dgm:t>
        <a:bodyPr/>
        <a:lstStyle/>
        <a:p>
          <a:endParaRPr lang="en-US"/>
        </a:p>
      </dgm:t>
    </dgm:pt>
    <dgm:pt modelId="{EB54FCC9-2664-475A-819F-5A5CFD2B292B}" type="pres">
      <dgm:prSet presAssocID="{3929B1E1-4BC4-4C73-ABE8-27CEF96A3652}" presName="firstChild" presStyleLbl="bgAccFollowNode1" presStyleIdx="2" presStyleCnt="6"/>
      <dgm:spPr/>
      <dgm:t>
        <a:bodyPr/>
        <a:lstStyle/>
        <a:p>
          <a:endParaRPr lang="en-US"/>
        </a:p>
      </dgm:t>
    </dgm:pt>
    <dgm:pt modelId="{07E8686F-FA2F-4477-88A1-3106FF37FD96}" type="pres">
      <dgm:prSet presAssocID="{3929B1E1-4BC4-4C73-ABE8-27CEF96A3652}" presName="first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7DB10-5743-470B-A3EB-594304712D2D}" type="pres">
      <dgm:prSet presAssocID="{0791135C-9DAB-47F6-BE9C-A3E56A2DDA50}" presName="comp" presStyleCnt="0"/>
      <dgm:spPr/>
      <dgm:t>
        <a:bodyPr/>
        <a:lstStyle/>
        <a:p>
          <a:endParaRPr lang="en-US"/>
        </a:p>
      </dgm:t>
    </dgm:pt>
    <dgm:pt modelId="{5FE3F0B1-AC5C-4A7E-BD50-D42D4484F924}" type="pres">
      <dgm:prSet presAssocID="{0791135C-9DAB-47F6-BE9C-A3E56A2DDA50}" presName="child" presStyleLbl="bgAccFollowNode1" presStyleIdx="3" presStyleCnt="6"/>
      <dgm:spPr/>
      <dgm:t>
        <a:bodyPr/>
        <a:lstStyle/>
        <a:p>
          <a:endParaRPr lang="en-US"/>
        </a:p>
      </dgm:t>
    </dgm:pt>
    <dgm:pt modelId="{DDC67208-254A-4835-99B1-EFD9D6AF71C7}" type="pres">
      <dgm:prSet presAssocID="{0791135C-9DAB-47F6-BE9C-A3E56A2DDA50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DE1F2-7D35-4083-8189-441C9C15F777}" type="pres">
      <dgm:prSet presAssocID="{3929B1E1-4BC4-4C73-ABE8-27CEF96A3652}" presName="negSpace" presStyleCnt="0"/>
      <dgm:spPr/>
      <dgm:t>
        <a:bodyPr/>
        <a:lstStyle/>
        <a:p>
          <a:endParaRPr lang="en-US"/>
        </a:p>
      </dgm:t>
    </dgm:pt>
    <dgm:pt modelId="{DF77DF67-5790-4D83-B66D-7956B8FDB410}" type="pres">
      <dgm:prSet presAssocID="{3929B1E1-4BC4-4C73-ABE8-27CEF96A3652}" presName="circle" presStyleLbl="node1" presStyleIdx="1" presStyleCnt="3"/>
      <dgm:spPr/>
      <dgm:t>
        <a:bodyPr/>
        <a:lstStyle/>
        <a:p>
          <a:endParaRPr lang="en-US"/>
        </a:p>
      </dgm:t>
    </dgm:pt>
    <dgm:pt modelId="{58AE67A5-BF20-4C81-BD95-79D64ED02E98}" type="pres">
      <dgm:prSet presAssocID="{19BA0C22-38BB-4E9F-89D5-0FF5FF9F12CE}" presName="transSpace" presStyleCnt="0"/>
      <dgm:spPr/>
      <dgm:t>
        <a:bodyPr/>
        <a:lstStyle/>
        <a:p>
          <a:endParaRPr lang="en-US"/>
        </a:p>
      </dgm:t>
    </dgm:pt>
    <dgm:pt modelId="{82DC1425-CDA9-462C-8534-23A3BE0B56E3}" type="pres">
      <dgm:prSet presAssocID="{60CDF8D0-D4FC-4467-A51E-79C5A58B0B2C}" presName="posSpace" presStyleCnt="0"/>
      <dgm:spPr/>
      <dgm:t>
        <a:bodyPr/>
        <a:lstStyle/>
        <a:p>
          <a:endParaRPr lang="en-US"/>
        </a:p>
      </dgm:t>
    </dgm:pt>
    <dgm:pt modelId="{25B436DC-FFDE-436F-9431-F3841DCEAE27}" type="pres">
      <dgm:prSet presAssocID="{60CDF8D0-D4FC-4467-A51E-79C5A58B0B2C}" presName="vertFlow" presStyleCnt="0"/>
      <dgm:spPr/>
      <dgm:t>
        <a:bodyPr/>
        <a:lstStyle/>
        <a:p>
          <a:endParaRPr lang="en-US"/>
        </a:p>
      </dgm:t>
    </dgm:pt>
    <dgm:pt modelId="{574E890E-3E54-4782-86B5-E5B305A2200E}" type="pres">
      <dgm:prSet presAssocID="{60CDF8D0-D4FC-4467-A51E-79C5A58B0B2C}" presName="topSpace" presStyleCnt="0"/>
      <dgm:spPr/>
      <dgm:t>
        <a:bodyPr/>
        <a:lstStyle/>
        <a:p>
          <a:endParaRPr lang="en-US"/>
        </a:p>
      </dgm:t>
    </dgm:pt>
    <dgm:pt modelId="{F2B19BCA-5FB2-4EBD-9A35-AFBA8C641206}" type="pres">
      <dgm:prSet presAssocID="{60CDF8D0-D4FC-4467-A51E-79C5A58B0B2C}" presName="firstComp" presStyleCnt="0"/>
      <dgm:spPr/>
      <dgm:t>
        <a:bodyPr/>
        <a:lstStyle/>
        <a:p>
          <a:endParaRPr lang="en-US"/>
        </a:p>
      </dgm:t>
    </dgm:pt>
    <dgm:pt modelId="{95B9F04C-A262-4CC7-945B-7458A8CA6ACA}" type="pres">
      <dgm:prSet presAssocID="{60CDF8D0-D4FC-4467-A51E-79C5A58B0B2C}" presName="firstChild" presStyleLbl="bgAccFollowNode1" presStyleIdx="4" presStyleCnt="6"/>
      <dgm:spPr/>
      <dgm:t>
        <a:bodyPr/>
        <a:lstStyle/>
        <a:p>
          <a:endParaRPr lang="en-US"/>
        </a:p>
      </dgm:t>
    </dgm:pt>
    <dgm:pt modelId="{37A4666B-C6A0-40D5-B4FA-8DD625FF4D81}" type="pres">
      <dgm:prSet presAssocID="{60CDF8D0-D4FC-4467-A51E-79C5A58B0B2C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F9EED-7283-48A4-925D-3F00810FB4D9}" type="pres">
      <dgm:prSet presAssocID="{980B6C3F-38EF-4BA7-983F-53E20F5DFE2E}" presName="comp" presStyleCnt="0"/>
      <dgm:spPr/>
      <dgm:t>
        <a:bodyPr/>
        <a:lstStyle/>
        <a:p>
          <a:endParaRPr lang="en-US"/>
        </a:p>
      </dgm:t>
    </dgm:pt>
    <dgm:pt modelId="{E601B30C-A16B-4294-A2BE-FC15790FC578}" type="pres">
      <dgm:prSet presAssocID="{980B6C3F-38EF-4BA7-983F-53E20F5DFE2E}" presName="child" presStyleLbl="bgAccFollowNode1" presStyleIdx="5" presStyleCnt="6"/>
      <dgm:spPr/>
      <dgm:t>
        <a:bodyPr/>
        <a:lstStyle/>
        <a:p>
          <a:endParaRPr lang="en-US"/>
        </a:p>
      </dgm:t>
    </dgm:pt>
    <dgm:pt modelId="{36DA1FD6-880F-461E-8FEA-5629F19D0D4E}" type="pres">
      <dgm:prSet presAssocID="{980B6C3F-38EF-4BA7-983F-53E20F5DFE2E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C0D64-F631-4E1F-8068-D23B3FA61794}" type="pres">
      <dgm:prSet presAssocID="{60CDF8D0-D4FC-4467-A51E-79C5A58B0B2C}" presName="negSpace" presStyleCnt="0"/>
      <dgm:spPr/>
      <dgm:t>
        <a:bodyPr/>
        <a:lstStyle/>
        <a:p>
          <a:endParaRPr lang="en-US"/>
        </a:p>
      </dgm:t>
    </dgm:pt>
    <dgm:pt modelId="{85276DD1-C181-4D8C-ACE5-3DF075743B02}" type="pres">
      <dgm:prSet presAssocID="{60CDF8D0-D4FC-4467-A51E-79C5A58B0B2C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2624A39-BA4C-4AFE-A14B-E9412628A342}" type="presOf" srcId="{60CDF8D0-D4FC-4467-A51E-79C5A58B0B2C}" destId="{85276DD1-C181-4D8C-ACE5-3DF075743B02}" srcOrd="0" destOrd="0" presId="urn:microsoft.com/office/officeart/2005/8/layout/hList9"/>
    <dgm:cxn modelId="{275FD0EA-7F11-42D1-ABDA-3400A57463DF}" type="presOf" srcId="{50629C12-7464-4473-ADEF-1A284F8A9957}" destId="{37A4666B-C6A0-40D5-B4FA-8DD625FF4D81}" srcOrd="1" destOrd="0" presId="urn:microsoft.com/office/officeart/2005/8/layout/hList9"/>
    <dgm:cxn modelId="{2ADFD610-E3C3-4DA6-8F82-B2F36CC89A60}" srcId="{60CDF8D0-D4FC-4467-A51E-79C5A58B0B2C}" destId="{980B6C3F-38EF-4BA7-983F-53E20F5DFE2E}" srcOrd="1" destOrd="0" parTransId="{4480D81B-79A7-4B4B-811C-313D3C10F666}" sibTransId="{BBD49346-0253-4427-A4A5-BA980FA743F1}"/>
    <dgm:cxn modelId="{0C1AAD9B-99BA-4D0B-A1CB-578F3A95C0E7}" type="presOf" srcId="{EFF2750D-B4B3-474C-8B62-8B638DC31F7E}" destId="{587CFA3F-365E-44AB-964E-307B56299E13}" srcOrd="1" destOrd="0" presId="urn:microsoft.com/office/officeart/2005/8/layout/hList9"/>
    <dgm:cxn modelId="{EAA2D15E-41B4-44DC-A327-C251CCE53038}" type="presOf" srcId="{789CD6DB-3A68-4A41-90BD-4F0CBB3617D1}" destId="{914A821B-BD66-42AF-BDE1-3792D44D882A}" srcOrd="0" destOrd="0" presId="urn:microsoft.com/office/officeart/2005/8/layout/hList9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7AE24A6E-D250-4952-B5E8-2EBD1C24EDDC}" type="presOf" srcId="{980B6C3F-38EF-4BA7-983F-53E20F5DFE2E}" destId="{36DA1FD6-880F-461E-8FEA-5629F19D0D4E}" srcOrd="1" destOrd="0" presId="urn:microsoft.com/office/officeart/2005/8/layout/hList9"/>
    <dgm:cxn modelId="{C9265DE9-7CAA-4394-BA2E-E52005CC9906}" type="presOf" srcId="{980B6C3F-38EF-4BA7-983F-53E20F5DFE2E}" destId="{E601B30C-A16B-4294-A2BE-FC15790FC578}" srcOrd="0" destOrd="0" presId="urn:microsoft.com/office/officeart/2005/8/layout/hList9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FD4CE59-BDBC-4799-894D-BB913A3EB801}" type="presOf" srcId="{EFF2750D-B4B3-474C-8B62-8B638DC31F7E}" destId="{A342FFC0-2BB7-4F20-B64F-14FCF750DE24}" srcOrd="0" destOrd="0" presId="urn:microsoft.com/office/officeart/2005/8/layout/hList9"/>
    <dgm:cxn modelId="{CB22062F-EF0C-46BA-961B-7479F74D4A15}" type="presOf" srcId="{0791135C-9DAB-47F6-BE9C-A3E56A2DDA50}" destId="{DDC67208-254A-4835-99B1-EFD9D6AF71C7}" srcOrd="1" destOrd="0" presId="urn:microsoft.com/office/officeart/2005/8/layout/hList9"/>
    <dgm:cxn modelId="{08A78806-D157-4C3D-A21A-1E756BD8DFB3}" type="presOf" srcId="{4DF9FE7B-F642-4898-A360-D4E3814E1A3D}" destId="{E7C2E3E7-EFC2-486E-99A5-390FED05CCE3}" srcOrd="0" destOrd="0" presId="urn:microsoft.com/office/officeart/2005/8/layout/hList9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9E661DC0-D5F3-47A5-A351-EA334A719124}" type="presOf" srcId="{99E0600D-9954-43F4-8926-13B8777FAAA1}" destId="{07E8686F-FA2F-4477-88A1-3106FF37FD96}" srcOrd="1" destOrd="0" presId="urn:microsoft.com/office/officeart/2005/8/layout/hList9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384342D2-5610-4E02-8906-119BC1C2D26C}" type="presOf" srcId="{3929B1E1-4BC4-4C73-ABE8-27CEF96A3652}" destId="{DF77DF67-5790-4D83-B66D-7956B8FDB410}" srcOrd="0" destOrd="0" presId="urn:microsoft.com/office/officeart/2005/8/layout/hList9"/>
    <dgm:cxn modelId="{6C5290CE-F847-4DC5-9306-64407310542B}" type="presOf" srcId="{50629C12-7464-4473-ADEF-1A284F8A9957}" destId="{95B9F04C-A262-4CC7-945B-7458A8CA6ACA}" srcOrd="0" destOrd="0" presId="urn:microsoft.com/office/officeart/2005/8/layout/hList9"/>
    <dgm:cxn modelId="{03596030-D010-4D10-90CE-F41F8B74EE9C}" type="presOf" srcId="{99E0600D-9954-43F4-8926-13B8777FAAA1}" destId="{EB54FCC9-2664-475A-819F-5A5CFD2B292B}" srcOrd="0" destOrd="0" presId="urn:microsoft.com/office/officeart/2005/8/layout/hList9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D8067A2-108D-4E1C-B62A-3F91C678C789}" type="presOf" srcId="{3F442EA2-39BA-4C9A-AD59-755D4917D532}" destId="{48C44B9A-99EE-4D01-A23F-6529A3460DBD}" srcOrd="0" destOrd="0" presId="urn:microsoft.com/office/officeart/2005/8/layout/hList9"/>
    <dgm:cxn modelId="{11DB02D9-3261-4A59-8BCB-EC113404AC11}" type="presOf" srcId="{0791135C-9DAB-47F6-BE9C-A3E56A2DDA50}" destId="{5FE3F0B1-AC5C-4A7E-BD50-D42D4484F924}" srcOrd="0" destOrd="0" presId="urn:microsoft.com/office/officeart/2005/8/layout/hList9"/>
    <dgm:cxn modelId="{D206BEF3-137B-4DAC-98CA-26DA3D3FE5D0}" type="presOf" srcId="{789CD6DB-3A68-4A41-90BD-4F0CBB3617D1}" destId="{9B071A88-856A-4117-8098-BA5C1CD776BE}" srcOrd="1" destOrd="0" presId="urn:microsoft.com/office/officeart/2005/8/layout/hList9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DB4B0A1B-F2A5-4E9D-8834-6C28C2D96E07}" type="presParOf" srcId="{48C44B9A-99EE-4D01-A23F-6529A3460DBD}" destId="{515E0E35-A2E4-4768-95C4-2AAE2AA1A2B6}" srcOrd="0" destOrd="0" presId="urn:microsoft.com/office/officeart/2005/8/layout/hList9"/>
    <dgm:cxn modelId="{B5B55E88-312E-4092-9124-3DB7F1C95EC8}" type="presParOf" srcId="{48C44B9A-99EE-4D01-A23F-6529A3460DBD}" destId="{4246BC86-638F-43C2-BAA3-2EA0B4738955}" srcOrd="1" destOrd="0" presId="urn:microsoft.com/office/officeart/2005/8/layout/hList9"/>
    <dgm:cxn modelId="{596B508F-2D79-4B77-A941-491EE3E3B7A4}" type="presParOf" srcId="{4246BC86-638F-43C2-BAA3-2EA0B4738955}" destId="{DEFC9D4D-420C-499A-A51A-3053A6F5C152}" srcOrd="0" destOrd="0" presId="urn:microsoft.com/office/officeart/2005/8/layout/hList9"/>
    <dgm:cxn modelId="{724F36D1-4B10-42C1-80C7-5AE239CF7B07}" type="presParOf" srcId="{4246BC86-638F-43C2-BAA3-2EA0B4738955}" destId="{0344AB4D-FB26-44DD-8E1C-7257818985F1}" srcOrd="1" destOrd="0" presId="urn:microsoft.com/office/officeart/2005/8/layout/hList9"/>
    <dgm:cxn modelId="{8C659276-6263-4BCA-AF92-9F69F110977C}" type="presParOf" srcId="{0344AB4D-FB26-44DD-8E1C-7257818985F1}" destId="{A342FFC0-2BB7-4F20-B64F-14FCF750DE24}" srcOrd="0" destOrd="0" presId="urn:microsoft.com/office/officeart/2005/8/layout/hList9"/>
    <dgm:cxn modelId="{AC0C5389-6D2E-4207-B489-69CEB1C295CA}" type="presParOf" srcId="{0344AB4D-FB26-44DD-8E1C-7257818985F1}" destId="{587CFA3F-365E-44AB-964E-307B56299E13}" srcOrd="1" destOrd="0" presId="urn:microsoft.com/office/officeart/2005/8/layout/hList9"/>
    <dgm:cxn modelId="{A6052617-1BFB-4D30-AE85-95FF8F55EB40}" type="presParOf" srcId="{4246BC86-638F-43C2-BAA3-2EA0B4738955}" destId="{D2BBC89C-B762-49E3-B544-3A9C22AA1B49}" srcOrd="2" destOrd="0" presId="urn:microsoft.com/office/officeart/2005/8/layout/hList9"/>
    <dgm:cxn modelId="{097822EB-3654-4D9F-9E02-551CCA9D1AFB}" type="presParOf" srcId="{D2BBC89C-B762-49E3-B544-3A9C22AA1B49}" destId="{914A821B-BD66-42AF-BDE1-3792D44D882A}" srcOrd="0" destOrd="0" presId="urn:microsoft.com/office/officeart/2005/8/layout/hList9"/>
    <dgm:cxn modelId="{4CF3A641-8F21-4725-801B-EEAA03FC4796}" type="presParOf" srcId="{D2BBC89C-B762-49E3-B544-3A9C22AA1B49}" destId="{9B071A88-856A-4117-8098-BA5C1CD776BE}" srcOrd="1" destOrd="0" presId="urn:microsoft.com/office/officeart/2005/8/layout/hList9"/>
    <dgm:cxn modelId="{12B9FF1E-23F8-43FA-A55C-17AAA8B3A6AE}" type="presParOf" srcId="{48C44B9A-99EE-4D01-A23F-6529A3460DBD}" destId="{E9EE9EF1-2D43-4851-8E61-2845AC544F2E}" srcOrd="2" destOrd="0" presId="urn:microsoft.com/office/officeart/2005/8/layout/hList9"/>
    <dgm:cxn modelId="{EEB8F6A3-1F22-4233-A3C9-CC17D0C0D904}" type="presParOf" srcId="{48C44B9A-99EE-4D01-A23F-6529A3460DBD}" destId="{E7C2E3E7-EFC2-486E-99A5-390FED05CCE3}" srcOrd="3" destOrd="0" presId="urn:microsoft.com/office/officeart/2005/8/layout/hList9"/>
    <dgm:cxn modelId="{49041D03-F58F-4F30-88A6-14F12D8C0A68}" type="presParOf" srcId="{48C44B9A-99EE-4D01-A23F-6529A3460DBD}" destId="{2259B070-D7E8-4FBB-86F1-210938559301}" srcOrd="4" destOrd="0" presId="urn:microsoft.com/office/officeart/2005/8/layout/hList9"/>
    <dgm:cxn modelId="{CE5494F9-CA93-436D-BD72-6855E0AB4CC8}" type="presParOf" srcId="{48C44B9A-99EE-4D01-A23F-6529A3460DBD}" destId="{7F977C04-7DEE-4C79-AC96-0D659D6BEEE4}" srcOrd="5" destOrd="0" presId="urn:microsoft.com/office/officeart/2005/8/layout/hList9"/>
    <dgm:cxn modelId="{7BF62971-13E9-41B0-B86F-C7E3D729FDCF}" type="presParOf" srcId="{48C44B9A-99EE-4D01-A23F-6529A3460DBD}" destId="{BD406E75-76C6-4169-A820-630597EAAC32}" srcOrd="6" destOrd="0" presId="urn:microsoft.com/office/officeart/2005/8/layout/hList9"/>
    <dgm:cxn modelId="{9C0824CD-F882-44E9-A78B-1BFCE003B698}" type="presParOf" srcId="{BD406E75-76C6-4169-A820-630597EAAC32}" destId="{FB0F6459-D403-4EC0-B5BA-B9A3111F34F1}" srcOrd="0" destOrd="0" presId="urn:microsoft.com/office/officeart/2005/8/layout/hList9"/>
    <dgm:cxn modelId="{FC9DF68B-006E-4F43-8F26-5DF206C279A3}" type="presParOf" srcId="{BD406E75-76C6-4169-A820-630597EAAC32}" destId="{825908EF-F1D9-45E4-828B-9E5DCDBCC596}" srcOrd="1" destOrd="0" presId="urn:microsoft.com/office/officeart/2005/8/layout/hList9"/>
    <dgm:cxn modelId="{FE9C13FF-5D61-4117-8B04-4085145EC55C}" type="presParOf" srcId="{825908EF-F1D9-45E4-828B-9E5DCDBCC596}" destId="{EB54FCC9-2664-475A-819F-5A5CFD2B292B}" srcOrd="0" destOrd="0" presId="urn:microsoft.com/office/officeart/2005/8/layout/hList9"/>
    <dgm:cxn modelId="{BC7CD226-7385-42BC-AFD7-8B1B68F3DC17}" type="presParOf" srcId="{825908EF-F1D9-45E4-828B-9E5DCDBCC596}" destId="{07E8686F-FA2F-4477-88A1-3106FF37FD96}" srcOrd="1" destOrd="0" presId="urn:microsoft.com/office/officeart/2005/8/layout/hList9"/>
    <dgm:cxn modelId="{E0AF5C5D-9652-4A62-8085-1CD3C31F20B7}" type="presParOf" srcId="{BD406E75-76C6-4169-A820-630597EAAC32}" destId="{7857DB10-5743-470B-A3EB-594304712D2D}" srcOrd="2" destOrd="0" presId="urn:microsoft.com/office/officeart/2005/8/layout/hList9"/>
    <dgm:cxn modelId="{63B1D275-90B8-4C9A-92E6-3592F1D2A786}" type="presParOf" srcId="{7857DB10-5743-470B-A3EB-594304712D2D}" destId="{5FE3F0B1-AC5C-4A7E-BD50-D42D4484F924}" srcOrd="0" destOrd="0" presId="urn:microsoft.com/office/officeart/2005/8/layout/hList9"/>
    <dgm:cxn modelId="{EE59B958-D38A-4526-9102-C0428997CAAB}" type="presParOf" srcId="{7857DB10-5743-470B-A3EB-594304712D2D}" destId="{DDC67208-254A-4835-99B1-EFD9D6AF71C7}" srcOrd="1" destOrd="0" presId="urn:microsoft.com/office/officeart/2005/8/layout/hList9"/>
    <dgm:cxn modelId="{10B36311-6CF6-4362-970A-C58096636AB9}" type="presParOf" srcId="{48C44B9A-99EE-4D01-A23F-6529A3460DBD}" destId="{66FDE1F2-7D35-4083-8189-441C9C15F777}" srcOrd="7" destOrd="0" presId="urn:microsoft.com/office/officeart/2005/8/layout/hList9"/>
    <dgm:cxn modelId="{927BD17E-E30B-4994-A945-1C45EF5FB879}" type="presParOf" srcId="{48C44B9A-99EE-4D01-A23F-6529A3460DBD}" destId="{DF77DF67-5790-4D83-B66D-7956B8FDB410}" srcOrd="8" destOrd="0" presId="urn:microsoft.com/office/officeart/2005/8/layout/hList9"/>
    <dgm:cxn modelId="{CCDBAA46-D122-460D-A8B7-00EFACA29AF8}" type="presParOf" srcId="{48C44B9A-99EE-4D01-A23F-6529A3460DBD}" destId="{58AE67A5-BF20-4C81-BD95-79D64ED02E98}" srcOrd="9" destOrd="0" presId="urn:microsoft.com/office/officeart/2005/8/layout/hList9"/>
    <dgm:cxn modelId="{0CF6A425-5FEA-4696-B791-71B176F826AA}" type="presParOf" srcId="{48C44B9A-99EE-4D01-A23F-6529A3460DBD}" destId="{82DC1425-CDA9-462C-8534-23A3BE0B56E3}" srcOrd="10" destOrd="0" presId="urn:microsoft.com/office/officeart/2005/8/layout/hList9"/>
    <dgm:cxn modelId="{D9A02AB0-DDF6-46BD-9EBE-24332662DE33}" type="presParOf" srcId="{48C44B9A-99EE-4D01-A23F-6529A3460DBD}" destId="{25B436DC-FFDE-436F-9431-F3841DCEAE27}" srcOrd="11" destOrd="0" presId="urn:microsoft.com/office/officeart/2005/8/layout/hList9"/>
    <dgm:cxn modelId="{9F0551CC-4A65-4FCE-BC04-B0EC73619C4E}" type="presParOf" srcId="{25B436DC-FFDE-436F-9431-F3841DCEAE27}" destId="{574E890E-3E54-4782-86B5-E5B305A2200E}" srcOrd="0" destOrd="0" presId="urn:microsoft.com/office/officeart/2005/8/layout/hList9"/>
    <dgm:cxn modelId="{D5F0462B-E767-4BB6-A793-870606209724}" type="presParOf" srcId="{25B436DC-FFDE-436F-9431-F3841DCEAE27}" destId="{F2B19BCA-5FB2-4EBD-9A35-AFBA8C641206}" srcOrd="1" destOrd="0" presId="urn:microsoft.com/office/officeart/2005/8/layout/hList9"/>
    <dgm:cxn modelId="{2B26B96E-7C36-4F6B-84D5-7FF4223A2801}" type="presParOf" srcId="{F2B19BCA-5FB2-4EBD-9A35-AFBA8C641206}" destId="{95B9F04C-A262-4CC7-945B-7458A8CA6ACA}" srcOrd="0" destOrd="0" presId="urn:microsoft.com/office/officeart/2005/8/layout/hList9"/>
    <dgm:cxn modelId="{5ECEA289-B8C7-496F-BAAF-2E072331153D}" type="presParOf" srcId="{F2B19BCA-5FB2-4EBD-9A35-AFBA8C641206}" destId="{37A4666B-C6A0-40D5-B4FA-8DD625FF4D81}" srcOrd="1" destOrd="0" presId="urn:microsoft.com/office/officeart/2005/8/layout/hList9"/>
    <dgm:cxn modelId="{B69DE5E3-AA61-41F1-A887-29A2D97E715C}" type="presParOf" srcId="{25B436DC-FFDE-436F-9431-F3841DCEAE27}" destId="{B78F9EED-7283-48A4-925D-3F00810FB4D9}" srcOrd="2" destOrd="0" presId="urn:microsoft.com/office/officeart/2005/8/layout/hList9"/>
    <dgm:cxn modelId="{721AC416-FD9A-41C4-9382-6D4446AC6C3E}" type="presParOf" srcId="{B78F9EED-7283-48A4-925D-3F00810FB4D9}" destId="{E601B30C-A16B-4294-A2BE-FC15790FC578}" srcOrd="0" destOrd="0" presId="urn:microsoft.com/office/officeart/2005/8/layout/hList9"/>
    <dgm:cxn modelId="{7A985F69-BC87-48E8-88CF-BB6414ECE6BC}" type="presParOf" srcId="{B78F9EED-7283-48A4-925D-3F00810FB4D9}" destId="{36DA1FD6-880F-461E-8FEA-5629F19D0D4E}" srcOrd="1" destOrd="0" presId="urn:microsoft.com/office/officeart/2005/8/layout/hList9"/>
    <dgm:cxn modelId="{D9EE8CCA-A8AA-45D0-822A-DB011B7DC154}" type="presParOf" srcId="{48C44B9A-99EE-4D01-A23F-6529A3460DBD}" destId="{23EC0D64-F631-4E1F-8068-D23B3FA61794}" srcOrd="12" destOrd="0" presId="urn:microsoft.com/office/officeart/2005/8/layout/hList9"/>
    <dgm:cxn modelId="{3BD41925-A45B-4049-AE1F-558AD32BD9F5}" type="presParOf" srcId="{48C44B9A-99EE-4D01-A23F-6529A3460DBD}" destId="{85276DD1-C181-4D8C-ACE5-3DF075743B0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2CF1C-B6C6-45FE-83CE-2F41B9914342}">
      <dsp:nvSpPr>
        <dsp:cNvPr id="0" name=""/>
        <dsp:cNvSpPr/>
      </dsp:nvSpPr>
      <dsp:spPr>
        <a:xfrm>
          <a:off x="767" y="0"/>
          <a:ext cx="3300672" cy="23954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161163" rIns="208915" bIns="0" numCol="1" spcCol="1270" anchor="t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</a:t>
          </a:r>
          <a:endParaRPr lang="en-US" sz="4700" kern="1200" dirty="0"/>
        </a:p>
      </dsp:txBody>
      <dsp:txXfrm rot="16200000">
        <a:off x="-651308" y="652075"/>
        <a:ext cx="1964285" cy="660134"/>
      </dsp:txXfrm>
    </dsp:sp>
    <dsp:sp modelId="{ABC8E90F-1EF8-4AB5-86EF-EDC619048D72}">
      <dsp:nvSpPr>
        <dsp:cNvPr id="0" name=""/>
        <dsp:cNvSpPr/>
      </dsp:nvSpPr>
      <dsp:spPr>
        <a:xfrm>
          <a:off x="660901" y="0"/>
          <a:ext cx="2459001" cy="2395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Import required libraries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C000"/>
              </a:solidFill>
            </a:rPr>
            <a:t>Injector</a:t>
          </a:r>
          <a:endParaRPr lang="en-US" sz="2800" b="1" kern="1200" dirty="0">
            <a:solidFill>
              <a:srgbClr val="FFC000"/>
            </a:solidFill>
          </a:endParaRPr>
        </a:p>
      </dsp:txBody>
      <dsp:txXfrm>
        <a:off x="660901" y="0"/>
        <a:ext cx="2459001" cy="2395470"/>
      </dsp:txXfrm>
    </dsp:sp>
    <dsp:sp modelId="{A8B683F2-993B-492E-A4F6-485342686C2A}">
      <dsp:nvSpPr>
        <dsp:cNvPr id="0" name=""/>
        <dsp:cNvSpPr/>
      </dsp:nvSpPr>
      <dsp:spPr>
        <a:xfrm>
          <a:off x="3416963" y="0"/>
          <a:ext cx="3300672" cy="2395470"/>
        </a:xfrm>
        <a:prstGeom prst="roundRect">
          <a:avLst>
            <a:gd name="adj" fmla="val 5000"/>
          </a:avLst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161163" rIns="208915" bIns="0" numCol="1" spcCol="1270" anchor="t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2.</a:t>
          </a:r>
          <a:endParaRPr lang="en-US" sz="4700" kern="1200" dirty="0"/>
        </a:p>
      </dsp:txBody>
      <dsp:txXfrm rot="16200000">
        <a:off x="2764887" y="652075"/>
        <a:ext cx="1964285" cy="660134"/>
      </dsp:txXfrm>
    </dsp:sp>
    <dsp:sp modelId="{401A1C07-8976-4976-89CD-79A70F810C36}">
      <dsp:nvSpPr>
        <dsp:cNvPr id="0" name=""/>
        <dsp:cNvSpPr/>
      </dsp:nvSpPr>
      <dsp:spPr>
        <a:xfrm rot="5400000">
          <a:off x="3257360" y="1807019"/>
          <a:ext cx="352211" cy="4951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8E70-370F-4000-9FF6-9DCED0B3E5A0}">
      <dsp:nvSpPr>
        <dsp:cNvPr id="0" name=""/>
        <dsp:cNvSpPr/>
      </dsp:nvSpPr>
      <dsp:spPr>
        <a:xfrm>
          <a:off x="4077097" y="0"/>
          <a:ext cx="2459001" cy="2395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Define metadata with decorator</a:t>
          </a:r>
          <a:endParaRPr lang="en-US" sz="2800" kern="1200" dirty="0"/>
        </a:p>
      </dsp:txBody>
      <dsp:txXfrm>
        <a:off x="4077097" y="0"/>
        <a:ext cx="2459001" cy="2395470"/>
      </dsp:txXfrm>
    </dsp:sp>
    <dsp:sp modelId="{90F532DA-C08E-4B7B-A934-7B1846140F16}">
      <dsp:nvSpPr>
        <dsp:cNvPr id="0" name=""/>
        <dsp:cNvSpPr/>
      </dsp:nvSpPr>
      <dsp:spPr>
        <a:xfrm>
          <a:off x="6833159" y="0"/>
          <a:ext cx="3300672" cy="2395470"/>
        </a:xfrm>
        <a:prstGeom prst="roundRect">
          <a:avLst>
            <a:gd name="adj" fmla="val 5000"/>
          </a:avLst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161163" rIns="208915" bIns="0" numCol="1" spcCol="1270" anchor="t" anchorCtr="0">
          <a:noAutofit/>
        </a:bodyPr>
        <a:lstStyle/>
        <a:p>
          <a:pPr lvl="0" algn="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3.</a:t>
          </a:r>
          <a:endParaRPr lang="en-US" sz="4700" kern="1200" dirty="0"/>
        </a:p>
      </dsp:txBody>
      <dsp:txXfrm rot="16200000">
        <a:off x="6181083" y="652075"/>
        <a:ext cx="1964285" cy="660134"/>
      </dsp:txXfrm>
    </dsp:sp>
    <dsp:sp modelId="{C6C338CD-3EBE-445C-8940-382EC70BE8C7}">
      <dsp:nvSpPr>
        <dsp:cNvPr id="0" name=""/>
        <dsp:cNvSpPr/>
      </dsp:nvSpPr>
      <dsp:spPr>
        <a:xfrm rot="5400000">
          <a:off x="6673556" y="1807019"/>
          <a:ext cx="352211" cy="4951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612BE-DF47-4CC9-B537-F49121AFC94A}">
      <dsp:nvSpPr>
        <dsp:cNvPr id="0" name=""/>
        <dsp:cNvSpPr/>
      </dsp:nvSpPr>
      <dsp:spPr>
        <a:xfrm>
          <a:off x="7493293" y="0"/>
          <a:ext cx="2459001" cy="2395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create the service class</a:t>
          </a:r>
          <a:endParaRPr lang="en-US" sz="2800" kern="1200" dirty="0"/>
        </a:p>
      </dsp:txBody>
      <dsp:txXfrm>
        <a:off x="7493293" y="0"/>
        <a:ext cx="2459001" cy="239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/>
          <a:lstStyle/>
          <a:p>
            <a:fld id="{6F588C6A-E15D-42F1-AAF6-839123805FBB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/>
          <a:lstStyle/>
          <a:p>
            <a:fld id="{36C44DB9-A473-442C-B086-D1F93506A4BE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4"/>
            <a:ext cx="10883900" cy="49307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/>
          <a:lstStyle/>
          <a:p>
            <a:fld id="{1A7C3EC7-B7A8-467B-A043-A6BA6621D453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/>
          <a:lstStyle/>
          <a:p>
            <a:fld id="{8A656EBB-3674-4C80-A7FF-3B979F5315DA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4"/>
            <a:ext cx="108839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20638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76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and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638" y="127380"/>
            <a:ext cx="2071687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 </a:t>
            </a:r>
            <a:r>
              <a:rPr lang="en-US" sz="2400" dirty="0" err="1" smtClean="0"/>
              <a:t>Catlog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972407" y="856489"/>
            <a:ext cx="2112135" cy="1854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Application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0043240" y="4080635"/>
            <a:ext cx="1970468" cy="72121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6787898" y="371273"/>
            <a:ext cx="1519707" cy="8266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0861485" y="2711047"/>
            <a:ext cx="514718" cy="13695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944" y="1996225"/>
            <a:ext cx="5496149" cy="3992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/>
              <a:t>BookDaoService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3223018">
            <a:off x="847406" y="1609902"/>
            <a:ext cx="1173772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2571" y="2871988"/>
            <a:ext cx="2195334" cy="809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0722925">
            <a:off x="3780471" y="2263842"/>
            <a:ext cx="6259784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42571" y="4235785"/>
            <a:ext cx="2195334" cy="809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2331936" y="3818585"/>
            <a:ext cx="816603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29222"/>
              </p:ext>
            </p:extLst>
          </p:nvPr>
        </p:nvGraphicFramePr>
        <p:xfrm>
          <a:off x="1219200" y="1825625"/>
          <a:ext cx="10134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0838462"/>
              </p:ext>
            </p:extLst>
          </p:nvPr>
        </p:nvGraphicFramePr>
        <p:xfrm>
          <a:off x="1223963" y="1825625"/>
          <a:ext cx="5056188" cy="2082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85396"/>
                <a:gridCol w="1685396"/>
                <a:gridCol w="1685396"/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marL="96853" marR="96853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6853" marR="96853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96853" marR="96853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96853" marR="96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96853" marR="96853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5682964"/>
              </p:ext>
            </p:extLst>
          </p:nvPr>
        </p:nvGraphicFramePr>
        <p:xfrm>
          <a:off x="6365875" y="1825625"/>
          <a:ext cx="49831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A class with a responsibility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That is independent of components and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Provider of Data 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Provider of Business Service 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for interacting with remote Applications / API calls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Application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7584" y="3155324"/>
            <a:ext cx="1352281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3026" y="3155323"/>
            <a:ext cx="1599127" cy="721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6168" y="3155322"/>
            <a:ext cx="1599127" cy="721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6168" y="4838896"/>
            <a:ext cx="1599127" cy="721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17388" y="3876539"/>
            <a:ext cx="1754210" cy="721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BooksReview</a:t>
            </a:r>
            <a:r>
              <a:rPr lang="en-US" dirty="0" smtClean="0"/>
              <a:t> Component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459865" y="3515932"/>
            <a:ext cx="60316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662153" y="3515931"/>
            <a:ext cx="1004015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7265295" y="3515931"/>
            <a:ext cx="1452093" cy="721217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465732" y="3876539"/>
            <a:ext cx="0" cy="962357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7265295" y="4237148"/>
            <a:ext cx="1452093" cy="962357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2199" y="4980566"/>
            <a:ext cx="1599127" cy="721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 Data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67778" y="1853453"/>
            <a:ext cx="1599127" cy="721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825624"/>
            <a:ext cx="10883900" cy="5183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service can be </a:t>
            </a:r>
            <a:r>
              <a:rPr lang="en-US" dirty="0" err="1" smtClean="0"/>
              <a:t>statefull</a:t>
            </a:r>
            <a:r>
              <a:rPr lang="en-US" dirty="0" smtClean="0"/>
              <a:t> or stateless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8886" y="3101268"/>
            <a:ext cx="35413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xport class </a:t>
            </a:r>
            <a:r>
              <a:rPr lang="en-US" sz="2400" dirty="0" err="1" smtClean="0"/>
              <a:t>ServiceA</a:t>
            </a:r>
            <a:r>
              <a:rPr lang="en-US" sz="2400" dirty="0" smtClean="0"/>
              <a:t>{}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781913"/>
            <a:ext cx="4060727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Statefull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ComponentA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--------------------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Let </a:t>
            </a:r>
            <a:r>
              <a:rPr lang="en-US" sz="2400" dirty="0" err="1" smtClean="0">
                <a:solidFill>
                  <a:schemeClr val="bg1"/>
                </a:solidFill>
              </a:rPr>
              <a:t>serA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 new </a:t>
            </a:r>
            <a:r>
              <a:rPr lang="en-US" sz="2400" dirty="0" err="1" smtClean="0">
                <a:solidFill>
                  <a:schemeClr val="bg1"/>
                </a:solidFill>
              </a:rPr>
              <a:t>ServiceA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4831" y="4671298"/>
            <a:ext cx="4603124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Stateless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ComponentB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--------------------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constructor(private _</a:t>
            </a:r>
            <a:r>
              <a:rPr lang="en-US" sz="2400" dirty="0" err="1" smtClean="0">
                <a:solidFill>
                  <a:schemeClr val="bg1"/>
                </a:solidFill>
              </a:rPr>
              <a:t>svcA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0217" y="2578686"/>
            <a:ext cx="2452352" cy="1506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Injector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log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svc	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Service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0671527"/>
              </p:ext>
            </p:extLst>
          </p:nvPr>
        </p:nvGraphicFramePr>
        <p:xfrm>
          <a:off x="1219200" y="2949262"/>
          <a:ext cx="10134599" cy="239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8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825625"/>
            <a:ext cx="10883900" cy="3892596"/>
          </a:xfrm>
          <a:solidFill>
            <a:srgbClr val="7030A0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Import { Injectable } from ‘@angular/core’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@Injectable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</a:t>
            </a:r>
            <a:r>
              <a:rPr lang="en-US" smtClean="0"/>
              <a:t>xport </a:t>
            </a:r>
            <a:r>
              <a:rPr lang="en-US" dirty="0" smtClean="0"/>
              <a:t>class </a:t>
            </a:r>
            <a:r>
              <a:rPr lang="en-US" dirty="0" err="1" smtClean="0"/>
              <a:t>BookService</a:t>
            </a:r>
            <a:r>
              <a:rPr lang="en-US" dirty="0" smtClean="0"/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getBooks</a:t>
            </a:r>
            <a:r>
              <a:rPr lang="en-US" dirty="0" smtClean="0"/>
              <a:t>(): </a:t>
            </a:r>
            <a:r>
              <a:rPr lang="en-US" dirty="0" err="1" smtClean="0"/>
              <a:t>Ibook</a:t>
            </a:r>
            <a:r>
              <a:rPr lang="en-US" dirty="0" smtClean="0"/>
              <a:t>[] {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Book.service.ts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vehicle.service.ts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55919"/>
            <a:ext cx="10194892" cy="47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358" y="2859110"/>
            <a:ext cx="2653048" cy="14037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BookDaoService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33363" y="2768958"/>
            <a:ext cx="2150772" cy="14939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BookList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6684135" y="3425780"/>
            <a:ext cx="1571223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551" y="2628900"/>
            <a:ext cx="2071687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 Component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010026" y="2728912"/>
            <a:ext cx="2071687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 </a:t>
            </a:r>
            <a:r>
              <a:rPr lang="en-US" sz="2400" dirty="0" err="1" smtClean="0"/>
              <a:t>Catlog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120947" y="3286125"/>
            <a:ext cx="811369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34153" y="2532711"/>
            <a:ext cx="2112135" cy="1854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Application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304986" y="5756857"/>
            <a:ext cx="1970468" cy="72121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399132" y="4658731"/>
            <a:ext cx="1519707" cy="8266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0123231" y="4387269"/>
            <a:ext cx="514718" cy="13695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9283" y="5296210"/>
            <a:ext cx="2653048" cy="14037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BookDaoService</a:t>
            </a:r>
            <a:endParaRPr lang="en-US" sz="2400" dirty="0"/>
          </a:p>
        </p:txBody>
      </p:sp>
      <p:sp>
        <p:nvSpPr>
          <p:cNvPr id="10" name="Lightning Bolt 9"/>
          <p:cNvSpPr/>
          <p:nvPr/>
        </p:nvSpPr>
        <p:spPr>
          <a:xfrm rot="19238091">
            <a:off x="5950337" y="5022167"/>
            <a:ext cx="3814540" cy="52803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395056" y="4535461"/>
            <a:ext cx="1173772" cy="3477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rligi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Whirligig design slides</Template>
  <TotalTime>0</TotalTime>
  <Words>218</Words>
  <Application>Microsoft Office PowerPoint</Application>
  <PresentationFormat>Widescreen</PresentationFormat>
  <Paragraphs>89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Whirligig design template</vt:lpstr>
      <vt:lpstr>Services and DI</vt:lpstr>
      <vt:lpstr>Service</vt:lpstr>
      <vt:lpstr>Ng Application Architecture</vt:lpstr>
      <vt:lpstr>How to use service</vt:lpstr>
      <vt:lpstr>Building a Service</vt:lpstr>
      <vt:lpstr>Book.service.ts</vt:lpstr>
      <vt:lpstr>vehicle.service.ts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2017-11-22T02:56:50Z</dcterms:created>
  <dcterms:modified xsi:type="dcterms:W3CDTF">2018-02-23T11:37:52Z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