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2" r:id="rId10"/>
    <p:sldId id="264" r:id="rId11"/>
    <p:sldId id="265" r:id="rId12"/>
    <p:sldId id="279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7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72890" autoAdjust="0"/>
  </p:normalViewPr>
  <p:slideViewPr>
    <p:cSldViewPr snapToGrid="0">
      <p:cViewPr varScale="1">
        <p:scale>
          <a:sx n="86" d="100"/>
          <a:sy n="8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12F45-F479-4577-8423-66785D0CF54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07C6-9160-4CB0-868B-713BEF22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07C6-9160-4CB0-868B-713BEF228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https://www.primefaces.org/primeng/#/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07C6-9160-4CB0-868B-713BEF228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CanActivate</a:t>
            </a:r>
            <a:r>
              <a:rPr lang="en-US" dirty="0" smtClean="0"/>
              <a:t> returns true then the route will navigate to the next component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It can be navigated to Login or any other component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07C6-9160-4CB0-868B-713BEF228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CanActivate</a:t>
            </a:r>
            <a:r>
              <a:rPr lang="en-US" dirty="0" smtClean="0"/>
              <a:t> returns true then the route will navigate to the next component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It can be navigated to Login or any other component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07C6-9160-4CB0-868B-713BEF228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0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8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2B51A6-C48D-47BF-BEF3-030A2AA81545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99C23B2-1AFA-4A55-8C0F-448A6E8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mefaces.org/primeng/#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font-awesome/4.7.0/css/font-awesome.css" TargetMode="External"/><Relationship Id="rId2" Type="http://schemas.openxmlformats.org/officeDocument/2006/relationships/hyperlink" Target="https://cdnjs.com/libraries/font-aweso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resolver to the route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1271688" cy="645604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4836" y="3672542"/>
            <a:ext cx="974716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path: </a:t>
            </a:r>
            <a:r>
              <a:rPr lang="en-IN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'books'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component: </a:t>
            </a:r>
            <a:r>
              <a:rPr lang="en-IN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BookCatlogComponent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resolve: { books: </a:t>
            </a:r>
            <a:r>
              <a:rPr lang="en-IN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BooksresolverService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2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ActivatedRoute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000" y="2409335"/>
            <a:ext cx="94977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0000" y="3170200"/>
            <a:ext cx="94977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activeroute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 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53" y="4230265"/>
            <a:ext cx="1196389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.activeroute.data.subscribe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((data)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.Books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data.books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5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142" y="2553630"/>
            <a:ext cx="2609386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 Component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9223" y="1123487"/>
            <a:ext cx="2867724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Menu Component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21512" y="1393903"/>
            <a:ext cx="8010294" cy="62168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2732" y="2471854"/>
            <a:ext cx="2609386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Books-</a:t>
            </a:r>
            <a:r>
              <a:rPr lang="en-US" sz="2400" dirty="0" err="1" smtClean="0"/>
              <a:t>Catlog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705600" y="2471854"/>
            <a:ext cx="2609386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Home Component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489688" y="2449552"/>
            <a:ext cx="2609386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News Component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84710" y="3844381"/>
            <a:ext cx="2096431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 Component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070088" y="3806283"/>
            <a:ext cx="2609386" cy="9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Book-Tab Component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603955" y="5258728"/>
            <a:ext cx="2346863" cy="8920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CustomerForm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41237" y="5348868"/>
            <a:ext cx="2230244" cy="8920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BookForm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sp>
        <p:nvSpPr>
          <p:cNvPr id="15" name="Down Arrow 14"/>
          <p:cNvSpPr/>
          <p:nvPr/>
        </p:nvSpPr>
        <p:spPr>
          <a:xfrm>
            <a:off x="4037671" y="1995776"/>
            <a:ext cx="308814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711068" y="1973768"/>
            <a:ext cx="239751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22005" y="2009081"/>
            <a:ext cx="319669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847492" y="1994845"/>
            <a:ext cx="407651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3303084" y="1345118"/>
            <a:ext cx="598449" cy="870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564675" y="3341183"/>
            <a:ext cx="342897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76333" y="3375103"/>
            <a:ext cx="181503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440047" y="3375103"/>
            <a:ext cx="218843" cy="19886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120054" y="4678865"/>
            <a:ext cx="351264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54965" y="194219"/>
            <a:ext cx="2297153" cy="9255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Booksresolver</a:t>
            </a:r>
            <a:r>
              <a:rPr lang="en-US" sz="2400" dirty="0" smtClean="0"/>
              <a:t> Service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861715" y="152867"/>
            <a:ext cx="2739485" cy="9255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Book</a:t>
            </a:r>
            <a:r>
              <a:rPr lang="en-US" sz="2400" dirty="0" err="1"/>
              <a:t>Byid</a:t>
            </a:r>
            <a:endParaRPr lang="en-US" sz="2400" dirty="0"/>
          </a:p>
          <a:p>
            <a:r>
              <a:rPr lang="en-US" sz="2400" dirty="0" smtClean="0"/>
              <a:t>resolver Service</a:t>
            </a:r>
            <a:endParaRPr lang="en-US" sz="2400" dirty="0"/>
          </a:p>
        </p:txBody>
      </p:sp>
      <p:sp>
        <p:nvSpPr>
          <p:cNvPr id="26" name="Down Arrow 25"/>
          <p:cNvSpPr/>
          <p:nvPr/>
        </p:nvSpPr>
        <p:spPr>
          <a:xfrm rot="10800000">
            <a:off x="5359388" y="922300"/>
            <a:ext cx="598449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0800000">
            <a:off x="9211537" y="989209"/>
            <a:ext cx="598449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5957836" y="2023017"/>
            <a:ext cx="214363" cy="5798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571" y="1349298"/>
            <a:ext cx="1304692" cy="344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Book </a:t>
            </a:r>
            <a:r>
              <a:rPr lang="en-US" sz="2400" dirty="0" err="1" smtClean="0"/>
              <a:t>Catlog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025483" y="19626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29239" y="19626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BookTab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46450" y="2207941"/>
            <a:ext cx="139390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7883" y="21150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Component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1639" y="21150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BookTab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0283" y="22674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Component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4039" y="22674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BookTab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2683" y="24198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Component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86439" y="2419814"/>
            <a:ext cx="2230244" cy="892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BookTab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728232" y="4272775"/>
            <a:ext cx="2230244" cy="8920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CustomerForm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9666248" y="3280316"/>
            <a:ext cx="301083" cy="1090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21044" y="4456770"/>
            <a:ext cx="2230244" cy="8920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BookForm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4472" y="30071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onEdit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37202" y="3474044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Customer</a:t>
            </a:r>
          </a:p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624145" y="4415882"/>
            <a:ext cx="1393902" cy="37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557239" y="2789663"/>
            <a:ext cx="1683833" cy="29364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Angular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endParaRPr lang="en-US" dirty="0" smtClean="0"/>
          </a:p>
          <a:p>
            <a:r>
              <a:rPr lang="en-US" dirty="0" err="1" smtClean="0"/>
              <a:t>Primeface</a:t>
            </a:r>
            <a:endParaRPr lang="en-US" dirty="0" smtClean="0"/>
          </a:p>
          <a:p>
            <a:r>
              <a:rPr lang="en-US" dirty="0" smtClean="0"/>
              <a:t>Kendo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PrimeNG</a:t>
            </a:r>
            <a:r>
              <a:rPr lang="en-US" dirty="0" smtClean="0"/>
              <a:t> - </a:t>
            </a:r>
            <a:r>
              <a:rPr lang="en-US" dirty="0" err="1" smtClean="0"/>
              <a:t>DataTable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793865" cy="45468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https://www.primefaces.org/primeng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b="1" dirty="0" smtClean="0"/>
              <a:t>priming 4</a:t>
            </a:r>
            <a:r>
              <a:rPr lang="en-US" dirty="0" smtClean="0"/>
              <a:t> –save</a:t>
            </a:r>
          </a:p>
          <a:p>
            <a:r>
              <a:rPr lang="en-US" dirty="0" smtClean="0"/>
              <a:t>Dependencies: </a:t>
            </a:r>
          </a:p>
          <a:p>
            <a:pPr marL="180000" lvl="1" indent="0">
              <a:lnSpc>
                <a:spcPct val="150000"/>
              </a:lnSpc>
              <a:buNone/>
            </a:pPr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="YOUR_PATH/font-awesome.min.css" </a:t>
            </a:r>
            <a:r>
              <a:rPr lang="en-US" dirty="0" smtClean="0"/>
              <a:t>/&gt;</a:t>
            </a:r>
          </a:p>
          <a:p>
            <a:pPr marL="180000" lvl="1" indent="0">
              <a:lnSpc>
                <a:spcPct val="150000"/>
              </a:lnSpc>
              <a:buNone/>
            </a:pPr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 smtClean="0"/>
              <a:t>href</a:t>
            </a:r>
            <a:r>
              <a:rPr lang="en-US" dirty="0"/>
              <a:t>="/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primeng</a:t>
            </a:r>
            <a:r>
              <a:rPr lang="en-US" dirty="0"/>
              <a:t>/resources/themes/omega/theme.css" /&gt; </a:t>
            </a:r>
            <a:endParaRPr lang="en-US" dirty="0" smtClean="0"/>
          </a:p>
          <a:p>
            <a:pPr marL="180000" lvl="1" indent="0">
              <a:lnSpc>
                <a:spcPct val="150000"/>
              </a:lnSpc>
              <a:buNone/>
            </a:pPr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primeng</a:t>
            </a:r>
            <a:r>
              <a:rPr lang="en-US" dirty="0"/>
              <a:t>/resources/primeng.min.css" /&gt;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1271688" cy="153834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cdnjs.com/libraries/font-awesome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cdnjs.cloudflare.com/ajax/libs/font-awesome/4.7.0/css/font-awesome.css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55360"/>
            <a:ext cx="121920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"https://cdnjs.cloudflare.com/ajax/libs/font-awesome/4.7.0/</a:t>
            </a:r>
            <a:r>
              <a:rPr lang="en-US" sz="20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/font-awesome.css"</a:t>
            </a:r>
            <a:endParaRPr lang="en-US" sz="20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1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Modules from priming to </a:t>
            </a:r>
            <a:r>
              <a:rPr lang="en-US" dirty="0" err="1" smtClean="0"/>
              <a:t>app.module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1271688" cy="533791"/>
          </a:xfrm>
        </p:spPr>
        <p:txBody>
          <a:bodyPr/>
          <a:lstStyle/>
          <a:p>
            <a:r>
              <a:rPr lang="en-US" dirty="0"/>
              <a:t>import {</a:t>
            </a:r>
            <a:r>
              <a:rPr lang="en-US" dirty="0" err="1"/>
              <a:t>DataTableModule</a:t>
            </a:r>
            <a:r>
              <a:rPr lang="en-US" dirty="0"/>
              <a:t>, </a:t>
            </a:r>
            <a:r>
              <a:rPr lang="en-US" dirty="0" err="1"/>
              <a:t>SharedModule</a:t>
            </a:r>
            <a:r>
              <a:rPr lang="en-US" dirty="0"/>
              <a:t>} from '</a:t>
            </a:r>
            <a:r>
              <a:rPr lang="en-US" dirty="0" err="1"/>
              <a:t>primeng</a:t>
            </a:r>
            <a:r>
              <a:rPr lang="en-US" dirty="0"/>
              <a:t>/</a:t>
            </a:r>
            <a:r>
              <a:rPr lang="en-US" dirty="0" err="1"/>
              <a:t>primeng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74" y="2756079"/>
            <a:ext cx="11740526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"Books"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&lt;p-column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&gt;&lt;/p-column&gt;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&lt;p-column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&gt;&lt;/p-column&gt;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&lt;p-column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Publishdate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"Publish Date"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&gt;&lt;/p-column&gt;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&lt;p-column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&gt;&lt;/p-column&gt;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&lt;p-column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AuthorName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&gt;&lt;/p-column&gt;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US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9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 module &lt; </a:t>
            </a:r>
            <a:r>
              <a:rPr lang="en-US" dirty="0" err="1" smtClean="0"/>
              <a:t>newModuleName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947" y="3406512"/>
            <a:ext cx="8334531" cy="1345372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Routing allows us to </a:t>
            </a:r>
            <a:r>
              <a:rPr lang="en-IN" dirty="0"/>
              <a:t>navigate </a:t>
            </a:r>
            <a:r>
              <a:rPr lang="en-IN" dirty="0" smtClean="0"/>
              <a:t>between different Components in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- </a:t>
            </a:r>
            <a:r>
              <a:rPr lang="en-US" dirty="0" err="1" smtClean="0"/>
              <a:t>LoadChildren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1551223"/>
          </a:xfrm>
        </p:spPr>
        <p:txBody>
          <a:bodyPr/>
          <a:lstStyle/>
          <a:p>
            <a:r>
              <a:rPr lang="en-US" dirty="0" smtClean="0"/>
              <a:t>Lazy loading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532" y="3453652"/>
            <a:ext cx="8633138" cy="22490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path: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>
              <a:lnSpc>
                <a:spcPct val="150000"/>
              </a:lnSpc>
            </a:pP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loadChildren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'app/about/</a:t>
            </a:r>
            <a:r>
              <a:rPr lang="en-US" sz="2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about.module#AboutModule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9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85926"/>
            <a:ext cx="10819623" cy="3740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Guards allow us to either </a:t>
            </a:r>
            <a:endParaRPr lang="en-IN" sz="28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continue</a:t>
            </a:r>
            <a:r>
              <a:rPr lang="en-IN" sz="2400" dirty="0">
                <a:solidFill>
                  <a:srgbClr val="00B0F0"/>
                </a:solidFill>
              </a:rPr>
              <a:t>, </a:t>
            </a:r>
            <a:endParaRPr lang="en-IN" sz="2400" dirty="0" smtClean="0">
              <a:solidFill>
                <a:srgbClr val="00B0F0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abort </a:t>
            </a:r>
            <a:r>
              <a:rPr lang="en-IN" sz="2400" dirty="0">
                <a:solidFill>
                  <a:srgbClr val="00B0F0"/>
                </a:solidFill>
              </a:rPr>
              <a:t>or </a:t>
            </a:r>
            <a:endParaRPr lang="en-IN" sz="2400" dirty="0" smtClean="0">
              <a:solidFill>
                <a:srgbClr val="00B0F0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take </a:t>
            </a:r>
            <a:r>
              <a:rPr lang="en-IN" sz="2400" dirty="0">
                <a:solidFill>
                  <a:srgbClr val="00B0F0"/>
                </a:solidFill>
              </a:rPr>
              <a:t>a </a:t>
            </a:r>
            <a:r>
              <a:rPr lang="en-IN" sz="2400" dirty="0" smtClean="0">
                <a:solidFill>
                  <a:srgbClr val="00B0F0"/>
                </a:solidFill>
              </a:rPr>
              <a:t>new </a:t>
            </a:r>
            <a:r>
              <a:rPr lang="en-US" sz="2400" dirty="0" smtClean="0">
                <a:solidFill>
                  <a:srgbClr val="00B0F0"/>
                </a:solidFill>
              </a:rPr>
              <a:t>direction 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/>
              <a:t>at </a:t>
            </a:r>
            <a:r>
              <a:rPr lang="en-IN" sz="2800" dirty="0"/>
              <a:t>key points in </a:t>
            </a:r>
            <a:r>
              <a:rPr lang="en-IN" sz="2800" dirty="0" smtClean="0"/>
              <a:t>the routing lifecycle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98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6219" y="605307"/>
            <a:ext cx="9543246" cy="5383369"/>
            <a:chOff x="1146219" y="605307"/>
            <a:chExt cx="9543246" cy="53833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9014" t="15945" r="2711" b="5518"/>
            <a:stretch/>
          </p:blipFill>
          <p:spPr>
            <a:xfrm>
              <a:off x="1146219" y="605307"/>
              <a:ext cx="9543246" cy="53833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323527" y="3928056"/>
              <a:ext cx="2807594" cy="18416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CanLoad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42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 - </a:t>
            </a:r>
            <a:r>
              <a:rPr lang="en-US" dirty="0" err="1"/>
              <a:t>CanActivate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2027741"/>
          </a:xfrm>
        </p:spPr>
        <p:txBody>
          <a:bodyPr/>
          <a:lstStyle/>
          <a:p>
            <a:r>
              <a:rPr lang="en-US" dirty="0" err="1" smtClean="0"/>
              <a:t>CanActivate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>
                <a:solidFill>
                  <a:srgbClr val="00B0F0"/>
                </a:solidFill>
              </a:rPr>
              <a:t>CanActivate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interface, This interface requires </a:t>
            </a:r>
            <a:r>
              <a:rPr lang="en-US" dirty="0" err="1" smtClean="0">
                <a:solidFill>
                  <a:srgbClr val="00B0F0"/>
                </a:solidFill>
              </a:rPr>
              <a:t>CanActivate</a:t>
            </a:r>
            <a:r>
              <a:rPr lang="en-US" dirty="0" smtClean="0"/>
              <a:t>() </a:t>
            </a:r>
          </a:p>
          <a:p>
            <a:pPr lvl="1"/>
            <a:r>
              <a:rPr lang="en-IN" dirty="0" smtClean="0"/>
              <a:t>Check if </a:t>
            </a:r>
            <a:r>
              <a:rPr lang="en-IN" dirty="0"/>
              <a:t>the </a:t>
            </a:r>
            <a:r>
              <a:rPr lang="en-IN" dirty="0" smtClean="0"/>
              <a:t>user is </a:t>
            </a:r>
            <a:r>
              <a:rPr lang="en-IN" dirty="0" smtClean="0">
                <a:solidFill>
                  <a:schemeClr val="accent3"/>
                </a:solidFill>
              </a:rPr>
              <a:t>Authenticated / Authorized </a:t>
            </a:r>
            <a:r>
              <a:rPr lang="en-IN" dirty="0" smtClean="0"/>
              <a:t>for the route to be </a:t>
            </a:r>
            <a:r>
              <a:rPr lang="en-IN" dirty="0"/>
              <a:t>activated</a:t>
            </a:r>
          </a:p>
          <a:p>
            <a:pPr lvl="1"/>
            <a:r>
              <a:rPr lang="en-US" dirty="0" smtClean="0"/>
              <a:t>Else re-navigate elsewhere ( Login ) </a:t>
            </a:r>
            <a:r>
              <a:rPr lang="en-US" dirty="0" err="1" smtClean="0">
                <a:solidFill>
                  <a:srgbClr val="00B0F0"/>
                </a:solidFill>
              </a:rPr>
              <a:t>this.route.navigate</a:t>
            </a:r>
            <a:r>
              <a:rPr lang="en-US" dirty="0" smtClean="0">
                <a:solidFill>
                  <a:srgbClr val="00B0F0"/>
                </a:solidFill>
              </a:rPr>
              <a:t>( ‘login’ ) 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774" y="4135379"/>
            <a:ext cx="10898449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(route: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state: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if(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this.token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else {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this.route.navigate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(['login']); 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sz="24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1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CanDeactivate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106481"/>
            <a:ext cx="10590663" cy="969963"/>
          </a:xfrm>
        </p:spPr>
        <p:txBody>
          <a:bodyPr/>
          <a:lstStyle/>
          <a:p>
            <a:r>
              <a:rPr lang="en-US" dirty="0" smtClean="0"/>
              <a:t>App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" y="1231090"/>
            <a:ext cx="12048244" cy="1147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579"/>
            <a:ext cx="12218754" cy="2624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8382" y="5190866"/>
            <a:ext cx="10094794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imports: [</a:t>
            </a:r>
          </a:p>
          <a:p>
            <a:r>
              <a:rPr lang="en-US" sz="2800" b="0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sz="2800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RouterModule.forRoot</a:t>
            </a:r>
            <a:r>
              <a:rPr lang="en-US" sz="2800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(routes)</a:t>
            </a:r>
          </a:p>
          <a:p>
            <a:r>
              <a:rPr lang="en-US" sz="2800" b="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28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App.component.html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040" y="2920326"/>
            <a:ext cx="8675427" cy="3357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"panel panel-default"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"panel-heading"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Router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55" y="2270795"/>
            <a:ext cx="11159087" cy="4465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"panel panel-default"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&lt;div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"panel-heading"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&lt;h1&gt;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Router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&lt;div&gt;&lt;a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&lt;/div&gt;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&lt;router-outlet&gt;&lt;/router-outlet&gt;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8724293" cy="970450"/>
          </a:xfrm>
        </p:spPr>
        <p:txBody>
          <a:bodyPr/>
          <a:lstStyle/>
          <a:p>
            <a:r>
              <a:rPr lang="en-US" dirty="0" smtClean="0"/>
              <a:t>Menu - </a:t>
            </a:r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9138" y="3265832"/>
            <a:ext cx="965372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To prevent reloading the entire Page</a:t>
            </a:r>
            <a:endParaRPr lang="en-IN" sz="2400" b="1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-pills"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 &lt;a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"['']"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&lt;/li&gt;</a:t>
            </a:r>
            <a:endParaRPr lang="en-IN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&lt;li&gt; &lt;a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"['news']"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 News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 &lt;/li&gt;</a:t>
            </a:r>
            <a:r>
              <a:rPr lang="en-IN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 err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2400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routerLinkActive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1271688" cy="7398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 active class will be applied based on selected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Navigate / History API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109" y="313496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smtClean="0"/>
              <a:t>this.router.navigate(['/books']);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9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Resolvers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9" y="2208432"/>
            <a:ext cx="4238197" cy="46495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Get data prior to traversing the </a:t>
            </a:r>
            <a:r>
              <a:rPr lang="en-IN" dirty="0" smtClean="0"/>
              <a:t>route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Any class that implements Resolve interface is called as </a:t>
            </a:r>
            <a:r>
              <a:rPr lang="en-IN" b="1" dirty="0" smtClean="0">
                <a:solidFill>
                  <a:srgbClr val="00B0F0"/>
                </a:solidFill>
              </a:rPr>
              <a:t>Resolvers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Resolvers are also </a:t>
            </a:r>
            <a:r>
              <a:rPr lang="en-IN" b="1" dirty="0" smtClean="0"/>
              <a:t>services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5945" y="2566014"/>
            <a:ext cx="7585853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Injectable }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Resolve }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BooksresolverService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			 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Resolve&lt;any&gt; 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resolve() { …. }</a:t>
            </a:r>
          </a:p>
          <a:p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67196" y="2022764"/>
            <a:ext cx="0" cy="4835235"/>
          </a:xfrm>
          <a:prstGeom prst="line">
            <a:avLst/>
          </a:prstGeom>
          <a:ln w="571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9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" id="{E3C96ABF-4A2F-4E2D-967A-DF80CBD17505}" vid="{EC37E750-864A-485C-A9A9-75CD1B6B5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</Template>
  <TotalTime>1573</TotalTime>
  <Words>636</Words>
  <Application>Microsoft Office PowerPoint</Application>
  <PresentationFormat>Widescreen</PresentationFormat>
  <Paragraphs>153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Consolas</vt:lpstr>
      <vt:lpstr>Wingdings 2</vt:lpstr>
      <vt:lpstr>Angular</vt:lpstr>
      <vt:lpstr>Routing</vt:lpstr>
      <vt:lpstr>What is Routing</vt:lpstr>
      <vt:lpstr>App Module</vt:lpstr>
      <vt:lpstr>App.component.html</vt:lpstr>
      <vt:lpstr>App.component.html</vt:lpstr>
      <vt:lpstr>Menu - routerLink</vt:lpstr>
      <vt:lpstr>routerLinkActive</vt:lpstr>
      <vt:lpstr>Router Navigate / History API</vt:lpstr>
      <vt:lpstr>Routing Resolvers</vt:lpstr>
      <vt:lpstr>Adding the resolver to the route </vt:lpstr>
      <vt:lpstr>ActivatedRoute</vt:lpstr>
      <vt:lpstr>PowerPoint Presentation</vt:lpstr>
      <vt:lpstr>PowerPoint Presentation</vt:lpstr>
      <vt:lpstr>Third Party Angular Components</vt:lpstr>
      <vt:lpstr>PrimeNG - DataTable</vt:lpstr>
      <vt:lpstr>font-awesome</vt:lpstr>
      <vt:lpstr>Import Modules from priming to app.module</vt:lpstr>
      <vt:lpstr>Modules</vt:lpstr>
      <vt:lpstr>Creating Modules</vt:lpstr>
      <vt:lpstr>Routes - LoadChildren</vt:lpstr>
      <vt:lpstr>Guards</vt:lpstr>
      <vt:lpstr>PowerPoint Presentation</vt:lpstr>
      <vt:lpstr>Guards - CanActivate</vt:lpstr>
      <vt:lpstr>CanDeactivate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Venkatakrishnan B</dc:creator>
  <cp:lastModifiedBy>Venkatakrishnan B</cp:lastModifiedBy>
  <cp:revision>51</cp:revision>
  <dcterms:created xsi:type="dcterms:W3CDTF">2017-11-28T10:06:55Z</dcterms:created>
  <dcterms:modified xsi:type="dcterms:W3CDTF">2018-02-04T06:54:33Z</dcterms:modified>
</cp:coreProperties>
</file>