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05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1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510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1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7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6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1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14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1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5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883923-910C-4E8A-928B-4A4B4D475FC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3CDF683-BAD1-48BF-9503-581BCC95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34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Rough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491319" y="2415654"/>
            <a:ext cx="1091821" cy="118735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83892" y="2524835"/>
            <a:ext cx="1883392" cy="107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Index.html</a:t>
            </a:r>
          </a:p>
          <a:p>
            <a:pPr algn="ctr"/>
            <a:r>
              <a:rPr lang="en-US" sz="2400" dirty="0" smtClean="0"/>
              <a:t>&lt;app-root&gt;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268036" y="2572602"/>
            <a:ext cx="2210937" cy="9826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 Module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268035" y="855259"/>
            <a:ext cx="2210937" cy="982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App Component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77283" y="827964"/>
            <a:ext cx="2210937" cy="982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HTML template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5" idx="1"/>
          </p:cNvCxnSpPr>
          <p:nvPr/>
        </p:nvCxnSpPr>
        <p:spPr>
          <a:xfrm>
            <a:off x="1583140" y="3009332"/>
            <a:ext cx="900752" cy="545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367284" y="3063922"/>
            <a:ext cx="9007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 flipV="1">
            <a:off x="7478972" y="1319284"/>
            <a:ext cx="698311" cy="272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7" idx="2"/>
          </p:cNvCxnSpPr>
          <p:nvPr/>
        </p:nvCxnSpPr>
        <p:spPr>
          <a:xfrm flipH="1" flipV="1">
            <a:off x="6373504" y="1837899"/>
            <a:ext cx="1" cy="7347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9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7415" y="2474792"/>
            <a:ext cx="2661313" cy="12282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Module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635087" y="668739"/>
            <a:ext cx="2661313" cy="122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Components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635087" y="2144972"/>
            <a:ext cx="2661313" cy="122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Services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635087" y="3621205"/>
            <a:ext cx="2661313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Pipes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635087" y="4478740"/>
            <a:ext cx="2661313" cy="111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Routes </a:t>
            </a:r>
            <a:r>
              <a:rPr lang="en-US" sz="3200" dirty="0" smtClean="0"/>
              <a:t>Resolvers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2" idx="3"/>
            <a:endCxn id="3" idx="1"/>
          </p:cNvCxnSpPr>
          <p:nvPr/>
        </p:nvCxnSpPr>
        <p:spPr>
          <a:xfrm flipV="1">
            <a:off x="5008728" y="1282889"/>
            <a:ext cx="1626359" cy="18060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4" idx="1"/>
          </p:cNvCxnSpPr>
          <p:nvPr/>
        </p:nvCxnSpPr>
        <p:spPr>
          <a:xfrm flipV="1">
            <a:off x="5008728" y="2759122"/>
            <a:ext cx="1626359" cy="3298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5038298" y="3099177"/>
            <a:ext cx="1596789" cy="8268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  <a:endCxn id="6" idx="1"/>
          </p:cNvCxnSpPr>
          <p:nvPr/>
        </p:nvCxnSpPr>
        <p:spPr>
          <a:xfrm>
            <a:off x="5008728" y="3088942"/>
            <a:ext cx="1626359" cy="19482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6985" y="5047396"/>
            <a:ext cx="2661313" cy="7460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Module</a:t>
            </a:r>
            <a:endParaRPr lang="en-US" sz="3200" dirty="0"/>
          </a:p>
        </p:txBody>
      </p:sp>
      <p:cxnSp>
        <p:nvCxnSpPr>
          <p:cNvPr id="19" name="Straight Arrow Connector 18"/>
          <p:cNvCxnSpPr>
            <a:stCxn id="2" idx="2"/>
            <a:endCxn id="18" idx="0"/>
          </p:cNvCxnSpPr>
          <p:nvPr/>
        </p:nvCxnSpPr>
        <p:spPr>
          <a:xfrm>
            <a:off x="3678072" y="3703091"/>
            <a:ext cx="29570" cy="13443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2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6929" y="1929810"/>
            <a:ext cx="2594346" cy="88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</a:t>
            </a:r>
            <a:r>
              <a:rPr lang="en-US" sz="2400" dirty="0" err="1" smtClean="0"/>
              <a:t>pp.component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372985" y="1488559"/>
            <a:ext cx="2594346" cy="88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BoxA.component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72985" y="2682949"/>
            <a:ext cx="2594346" cy="88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BoxB.component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 flipV="1">
            <a:off x="3551275" y="1929810"/>
            <a:ext cx="1821710" cy="44125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3"/>
            <a:endCxn id="4" idx="1"/>
          </p:cNvCxnSpPr>
          <p:nvPr/>
        </p:nvCxnSpPr>
        <p:spPr>
          <a:xfrm>
            <a:off x="3551275" y="2371061"/>
            <a:ext cx="1821710" cy="75313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896382" y="1416671"/>
            <a:ext cx="2594346" cy="5131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Html Control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3" idx="3"/>
            <a:endCxn id="8" idx="1"/>
          </p:cNvCxnSpPr>
          <p:nvPr/>
        </p:nvCxnSpPr>
        <p:spPr>
          <a:xfrm flipV="1">
            <a:off x="7967331" y="1673241"/>
            <a:ext cx="929051" cy="25656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48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7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083188" y="1583140"/>
            <a:ext cx="3098042" cy="83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Methods / Functions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7083188" y="2841009"/>
            <a:ext cx="3098042" cy="83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Methods / Functions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7235588" y="4274024"/>
            <a:ext cx="3098042" cy="83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Methods / Functions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3630304" y="1999397"/>
            <a:ext cx="2088107" cy="10645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fptr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2263" y="1583140"/>
            <a:ext cx="2415653" cy="2690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ObjectA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8" idx="3"/>
            <a:endCxn id="7" idx="2"/>
          </p:cNvCxnSpPr>
          <p:nvPr/>
        </p:nvCxnSpPr>
        <p:spPr>
          <a:xfrm flipV="1">
            <a:off x="2947916" y="2531660"/>
            <a:ext cx="682388" cy="39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5" idx="1"/>
          </p:cNvCxnSpPr>
          <p:nvPr/>
        </p:nvCxnSpPr>
        <p:spPr>
          <a:xfrm>
            <a:off x="5718411" y="2531660"/>
            <a:ext cx="1364777" cy="72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4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083188" y="1583140"/>
            <a:ext cx="3098042" cy="83251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Methods / Functions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83188" y="2841009"/>
            <a:ext cx="3098042" cy="83251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Methods / Functions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35588" y="4274024"/>
            <a:ext cx="3098042" cy="83251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Methods / Functions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53134" y="2415654"/>
            <a:ext cx="2088107" cy="10645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event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fptr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2263" y="1583140"/>
            <a:ext cx="2415653" cy="2690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publisher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8" idx="3"/>
            <a:endCxn id="7" idx="2"/>
          </p:cNvCxnSpPr>
          <p:nvPr/>
        </p:nvCxnSpPr>
        <p:spPr>
          <a:xfrm>
            <a:off x="2947916" y="2928582"/>
            <a:ext cx="805218" cy="19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4" idx="1"/>
          </p:cNvCxnSpPr>
          <p:nvPr/>
        </p:nvCxnSpPr>
        <p:spPr>
          <a:xfrm flipV="1">
            <a:off x="5841241" y="1999397"/>
            <a:ext cx="1241947" cy="948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Back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32263" y="5418162"/>
            <a:ext cx="2415653" cy="105087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3" idx="0"/>
          </p:cNvCxnSpPr>
          <p:nvPr/>
        </p:nvCxnSpPr>
        <p:spPr>
          <a:xfrm>
            <a:off x="1740090" y="4274024"/>
            <a:ext cx="0" cy="1144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5" idx="1"/>
          </p:cNvCxnSpPr>
          <p:nvPr/>
        </p:nvCxnSpPr>
        <p:spPr>
          <a:xfrm>
            <a:off x="5841241" y="2947917"/>
            <a:ext cx="1241947" cy="309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6" idx="1"/>
          </p:cNvCxnSpPr>
          <p:nvPr/>
        </p:nvCxnSpPr>
        <p:spPr>
          <a:xfrm>
            <a:off x="5841241" y="2947917"/>
            <a:ext cx="1394347" cy="1742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4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8387" y="989351"/>
            <a:ext cx="6115987" cy="446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2728" y="1394085"/>
            <a:ext cx="2383437" cy="6445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Book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2728" y="3144186"/>
            <a:ext cx="2383437" cy="6445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Book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2728" y="2121107"/>
            <a:ext cx="2383437" cy="6445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BookTab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2728" y="3978014"/>
            <a:ext cx="2383437" cy="6445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BookTab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8552" y="3978014"/>
            <a:ext cx="2383437" cy="6445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CustForm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8551" y="2147341"/>
            <a:ext cx="2383437" cy="6445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CustForm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0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10283252" y="2398426"/>
            <a:ext cx="1454046" cy="14690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89955" y="2593298"/>
            <a:ext cx="1543986" cy="107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ORM</a:t>
            </a:r>
            <a:endParaRPr lang="en-US" sz="3200" dirty="0"/>
          </a:p>
        </p:txBody>
      </p:sp>
      <p:cxnSp>
        <p:nvCxnSpPr>
          <p:cNvPr id="5" name="Straight Arrow Connector 4"/>
          <p:cNvCxnSpPr>
            <a:stCxn id="3" idx="3"/>
            <a:endCxn id="2" idx="2"/>
          </p:cNvCxnSpPr>
          <p:nvPr/>
        </p:nvCxnSpPr>
        <p:spPr>
          <a:xfrm>
            <a:off x="9233941" y="3132944"/>
            <a:ext cx="1049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96658" y="2593298"/>
            <a:ext cx="1543986" cy="107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REST</a:t>
            </a:r>
          </a:p>
          <a:p>
            <a:pPr algn="ctr"/>
            <a:r>
              <a:rPr lang="en-US" sz="3200" dirty="0" smtClean="0"/>
              <a:t>Service</a:t>
            </a:r>
            <a:endParaRPr lang="en-US" sz="3200" dirty="0"/>
          </a:p>
        </p:txBody>
      </p:sp>
      <p:cxnSp>
        <p:nvCxnSpPr>
          <p:cNvPr id="7" name="Straight Arrow Connector 6"/>
          <p:cNvCxnSpPr>
            <a:stCxn id="6" idx="3"/>
            <a:endCxn id="3" idx="1"/>
          </p:cNvCxnSpPr>
          <p:nvPr/>
        </p:nvCxnSpPr>
        <p:spPr>
          <a:xfrm>
            <a:off x="6640644" y="3132944"/>
            <a:ext cx="1049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52275" y="284813"/>
            <a:ext cx="0" cy="62958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" y="2773180"/>
            <a:ext cx="1911246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ngService</a:t>
            </a:r>
            <a:endParaRPr lang="en-US" sz="3200" dirty="0"/>
          </a:p>
        </p:txBody>
      </p:sp>
      <p:sp>
        <p:nvSpPr>
          <p:cNvPr id="14" name="Lightning Bolt 13"/>
          <p:cNvSpPr/>
          <p:nvPr/>
        </p:nvSpPr>
        <p:spPr>
          <a:xfrm>
            <a:off x="2368446" y="3132944"/>
            <a:ext cx="2878111" cy="37475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8659" y="4499548"/>
            <a:ext cx="2548327" cy="73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Component</a:t>
            </a:r>
            <a:endParaRPr lang="en-US" sz="3200" dirty="0"/>
          </a:p>
        </p:txBody>
      </p:sp>
      <p:cxnSp>
        <p:nvCxnSpPr>
          <p:cNvPr id="16" name="Straight Arrow Connector 15"/>
          <p:cNvCxnSpPr>
            <a:stCxn id="15" idx="0"/>
            <a:endCxn id="13" idx="2"/>
          </p:cNvCxnSpPr>
          <p:nvPr/>
        </p:nvCxnSpPr>
        <p:spPr>
          <a:xfrm flipV="1">
            <a:off x="1412823" y="3507698"/>
            <a:ext cx="0" cy="9918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50247" y="719528"/>
            <a:ext cx="3388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REST Service Host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7948" y="831716"/>
            <a:ext cx="2488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Angular Host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4799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412</TotalTime>
  <Words>70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Slate</vt:lpstr>
      <vt:lpstr>Angular 4</vt:lpstr>
      <vt:lpstr>PowerPoint Presentation</vt:lpstr>
      <vt:lpstr>PowerPoint Presentation</vt:lpstr>
      <vt:lpstr>PowerPoint Presentation</vt:lpstr>
      <vt:lpstr>Events</vt:lpstr>
      <vt:lpstr>PowerPoint Presentation</vt:lpstr>
      <vt:lpstr>Call Back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Venkatakrishnan B</dc:creator>
  <cp:lastModifiedBy>Venkatakrishnan B</cp:lastModifiedBy>
  <cp:revision>16</cp:revision>
  <dcterms:created xsi:type="dcterms:W3CDTF">2017-11-27T09:21:41Z</dcterms:created>
  <dcterms:modified xsi:type="dcterms:W3CDTF">2017-12-10T07:33:41Z</dcterms:modified>
</cp:coreProperties>
</file>