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526F3-C793-48DF-9E26-480C61EF88FF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D09D5-CEAD-408D-9815-9BE09B91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2490" y="1122363"/>
            <a:ext cx="6871063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hr-HR" dirty="0"/>
              <a:t>Naslov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6670" y="4176807"/>
            <a:ext cx="6062702" cy="6329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Ime i Prezime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623A6E-A282-4DD4-AD6A-5F56EDDBE0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4468" y="397375"/>
            <a:ext cx="3147105" cy="6329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err="1"/>
              <a:t>Zavr</a:t>
            </a:r>
            <a:r>
              <a:rPr lang="hr-HR" dirty="0" err="1"/>
              <a:t>šni</a:t>
            </a:r>
            <a:r>
              <a:rPr lang="hr-HR" dirty="0"/>
              <a:t> rad br. XXXX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8F021-0727-4611-8A8C-DB4CD11A7D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671" y="4924700"/>
            <a:ext cx="6062702" cy="63093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hr-HR" dirty="0"/>
              <a:t>Mentor: Ime i Prezime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1E0203-7539-4FE7-A8DB-25C7D89AE8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7624" y="6227064"/>
            <a:ext cx="3525929" cy="63093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 dirty="0"/>
              <a:t>Mjesto, datum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835" y="365125"/>
            <a:ext cx="1993719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2491" y="365125"/>
            <a:ext cx="445688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5.7.2017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866E3E7E-7125-49CF-9242-D036CBAD65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0" y="1709739"/>
            <a:ext cx="6871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90" y="4589464"/>
            <a:ext cx="68710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2491" y="1825625"/>
            <a:ext cx="33375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994" y="1825625"/>
            <a:ext cx="333756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89" y="365126"/>
            <a:ext cx="687106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89" y="1681163"/>
            <a:ext cx="333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2489" y="2505075"/>
            <a:ext cx="333756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994" y="1681163"/>
            <a:ext cx="333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994" y="2505075"/>
            <a:ext cx="333756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0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457200"/>
            <a:ext cx="19937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218" y="987426"/>
            <a:ext cx="44793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491" y="2057400"/>
            <a:ext cx="19937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457200"/>
            <a:ext cx="19937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4218" y="987426"/>
            <a:ext cx="44793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491" y="2057400"/>
            <a:ext cx="19937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2491" y="365126"/>
            <a:ext cx="6871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491" y="1825625"/>
            <a:ext cx="6871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2491" y="6311899"/>
            <a:ext cx="1993719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5.7.2017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4218" y="6311899"/>
            <a:ext cx="2087608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9835" y="6311899"/>
            <a:ext cx="1993719" cy="33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3E7E-7125-49CF-9242-D036CBAD65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E70BE0-7FB2-4AAF-A81E-DC8C4699C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Ekstrakcija tablica na skeniranim dokumentima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6DCC0-7131-4F43-860C-CE7C7851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Vulinović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76089-0A8A-4D7D-B6D5-BD9497A0F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Završni rad br. 5187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BECE33-8D99-41EC-832F-856680F6C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r-HR" dirty="0"/>
              <a:t>Mentor: Doc. dr. </a:t>
            </a:r>
            <a:r>
              <a:rPr lang="hr-HR" dirty="0" err="1"/>
              <a:t>sc</a:t>
            </a:r>
            <a:r>
              <a:rPr lang="hr-HR" dirty="0"/>
              <a:t>. Marko Čupić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B6E633-CFF3-459C-9EF3-5F75877B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r-HR" dirty="0"/>
              <a:t>Zagreb, 5. srpnja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35CD-F590-4025-9D2D-4251CD18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hr-HR" dirty="0" err="1"/>
              <a:t>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F34-5B4F-41C5-9FBE-0282C223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295D4-311F-42F0-A995-54B58FF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280A-3304-4F10-BC77-6676993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D81F-4441-4403-902F-814C3A42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037C-6728-47D7-84B5-F7D58C70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2006-4605-47E0-9E9E-568C88B46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33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Ekstrakcija tablica na skeniranim dokumentima</vt:lpstr>
      <vt:lpstr>Sadržaj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Vulinović</dc:creator>
  <cp:lastModifiedBy>Kristijan Vulinović</cp:lastModifiedBy>
  <cp:revision>8</cp:revision>
  <dcterms:created xsi:type="dcterms:W3CDTF">2017-06-30T16:59:11Z</dcterms:created>
  <dcterms:modified xsi:type="dcterms:W3CDTF">2017-07-02T19:19:01Z</dcterms:modified>
</cp:coreProperties>
</file>