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7" r:id="rId1"/>
  </p:sldMasterIdLst>
  <p:sldIdLst>
    <p:sldId id="256" r:id="rId2"/>
    <p:sldId id="261" r:id="rId3"/>
    <p:sldId id="257" r:id="rId4"/>
    <p:sldId id="260" r:id="rId5"/>
    <p:sldId id="258" r:id="rId6"/>
    <p:sldId id="259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Közepesen sötét stílus 2 – 2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8603FDC-E32A-4AB5-989C-0864C3EAD2B8}" styleName="Téma alapján készült stílus 2 – 2. jelölőszín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éma alapján készült stílus 2 – 1. jelölőszín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incs stílus, csak rács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84E427A-3D55-4303-BF80-6455036E1DE7}" styleName="Téma alapján készült stílus 1 – 2. jelölőszín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éma alapján készült stílus 1 – 1. jelölőszín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CAF9ED-07DC-4A11-8D7F-57B35C25682E}" styleName="Közepesen sötét stílus 1 – 2. jelölőszín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Közepesen sötét stílus 1 – 1. jelölőszín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isztián Vereczki" userId="bbfb454f0d54ec99" providerId="LiveId" clId="{97F6E2D6-B9D6-4E25-9385-0DB63B469EBB}"/>
    <pc:docChg chg="undo custSel addSld modSld sldOrd">
      <pc:chgData name="Krisztián Vereczki" userId="bbfb454f0d54ec99" providerId="LiveId" clId="{97F6E2D6-B9D6-4E25-9385-0DB63B469EBB}" dt="2023-04-10T19:16:23.438" v="1184" actId="1076"/>
      <pc:docMkLst>
        <pc:docMk/>
      </pc:docMkLst>
      <pc:sldChg chg="modSp mod">
        <pc:chgData name="Krisztián Vereczki" userId="bbfb454f0d54ec99" providerId="LiveId" clId="{97F6E2D6-B9D6-4E25-9385-0DB63B469EBB}" dt="2023-04-10T19:16:23.438" v="1184" actId="1076"/>
        <pc:sldMkLst>
          <pc:docMk/>
          <pc:sldMk cId="1949404220" sldId="256"/>
        </pc:sldMkLst>
        <pc:spChg chg="mod">
          <ac:chgData name="Krisztián Vereczki" userId="bbfb454f0d54ec99" providerId="LiveId" clId="{97F6E2D6-B9D6-4E25-9385-0DB63B469EBB}" dt="2023-04-10T19:16:23.438" v="1184" actId="1076"/>
          <ac:spMkLst>
            <pc:docMk/>
            <pc:sldMk cId="1949404220" sldId="256"/>
            <ac:spMk id="2" creationId="{CD2608FE-D2D9-1FA7-F5E7-C24E4134227C}"/>
          </ac:spMkLst>
        </pc:spChg>
      </pc:sldChg>
      <pc:sldChg chg="addSp delSp modSp new mod">
        <pc:chgData name="Krisztián Vereczki" userId="bbfb454f0d54ec99" providerId="LiveId" clId="{97F6E2D6-B9D6-4E25-9385-0DB63B469EBB}" dt="2023-04-08T23:19:23.531" v="328"/>
        <pc:sldMkLst>
          <pc:docMk/>
          <pc:sldMk cId="3616098061" sldId="257"/>
        </pc:sldMkLst>
        <pc:spChg chg="add del mod">
          <ac:chgData name="Krisztián Vereczki" userId="bbfb454f0d54ec99" providerId="LiveId" clId="{97F6E2D6-B9D6-4E25-9385-0DB63B469EBB}" dt="2023-04-08T23:02:21.240" v="96" actId="478"/>
          <ac:spMkLst>
            <pc:docMk/>
            <pc:sldMk cId="3616098061" sldId="257"/>
            <ac:spMk id="2" creationId="{DED21119-64F1-D537-3D78-D264E586BC34}"/>
          </ac:spMkLst>
        </pc:spChg>
        <pc:spChg chg="del">
          <ac:chgData name="Krisztián Vereczki" userId="bbfb454f0d54ec99" providerId="LiveId" clId="{97F6E2D6-B9D6-4E25-9385-0DB63B469EBB}" dt="2023-04-08T22:54:51" v="1" actId="3680"/>
          <ac:spMkLst>
            <pc:docMk/>
            <pc:sldMk cId="3616098061" sldId="257"/>
            <ac:spMk id="3" creationId="{DFAF94A8-ED1E-8B9A-B4B4-0D9493C8524D}"/>
          </ac:spMkLst>
        </pc:spChg>
        <pc:spChg chg="add del mod">
          <ac:chgData name="Krisztián Vereczki" userId="bbfb454f0d54ec99" providerId="LiveId" clId="{97F6E2D6-B9D6-4E25-9385-0DB63B469EBB}" dt="2023-04-08T23:02:06.646" v="91" actId="21"/>
          <ac:spMkLst>
            <pc:docMk/>
            <pc:sldMk cId="3616098061" sldId="257"/>
            <ac:spMk id="6" creationId="{4D67F463-63C0-49BC-7F45-6536255DE9A2}"/>
          </ac:spMkLst>
        </pc:spChg>
        <pc:spChg chg="add del mod">
          <ac:chgData name="Krisztián Vereczki" userId="bbfb454f0d54ec99" providerId="LiveId" clId="{97F6E2D6-B9D6-4E25-9385-0DB63B469EBB}" dt="2023-04-08T23:02:26.455" v="97" actId="478"/>
          <ac:spMkLst>
            <pc:docMk/>
            <pc:sldMk cId="3616098061" sldId="257"/>
            <ac:spMk id="8" creationId="{BB3B53A6-A353-CF02-B4DB-984F8C41DD24}"/>
          </ac:spMkLst>
        </pc:spChg>
        <pc:graphicFrameChg chg="add mod ord modGraphic">
          <ac:chgData name="Krisztián Vereczki" userId="bbfb454f0d54ec99" providerId="LiveId" clId="{97F6E2D6-B9D6-4E25-9385-0DB63B469EBB}" dt="2023-04-08T23:19:23.531" v="328"/>
          <ac:graphicFrameMkLst>
            <pc:docMk/>
            <pc:sldMk cId="3616098061" sldId="257"/>
            <ac:graphicFrameMk id="4" creationId="{A6756553-B613-0FBB-A972-7A39559291F3}"/>
          </ac:graphicFrameMkLst>
        </pc:graphicFrameChg>
      </pc:sldChg>
      <pc:sldChg chg="addSp delSp modSp new mod">
        <pc:chgData name="Krisztián Vereczki" userId="bbfb454f0d54ec99" providerId="LiveId" clId="{97F6E2D6-B9D6-4E25-9385-0DB63B469EBB}" dt="2023-04-08T23:40:03.579" v="359" actId="1076"/>
        <pc:sldMkLst>
          <pc:docMk/>
          <pc:sldMk cId="2823064778" sldId="258"/>
        </pc:sldMkLst>
        <pc:spChg chg="mod">
          <ac:chgData name="Krisztián Vereczki" userId="bbfb454f0d54ec99" providerId="LiveId" clId="{97F6E2D6-B9D6-4E25-9385-0DB63B469EBB}" dt="2023-04-08T23:39:58.386" v="358" actId="1076"/>
          <ac:spMkLst>
            <pc:docMk/>
            <pc:sldMk cId="2823064778" sldId="258"/>
            <ac:spMk id="2" creationId="{B0AFA25D-3AA5-4FBA-6E32-6DF5F09194B3}"/>
          </ac:spMkLst>
        </pc:spChg>
        <pc:spChg chg="del">
          <ac:chgData name="Krisztián Vereczki" userId="bbfb454f0d54ec99" providerId="LiveId" clId="{97F6E2D6-B9D6-4E25-9385-0DB63B469EBB}" dt="2023-04-08T23:39:33.596" v="355" actId="478"/>
          <ac:spMkLst>
            <pc:docMk/>
            <pc:sldMk cId="2823064778" sldId="258"/>
            <ac:spMk id="3" creationId="{93B354CD-92D6-ECB8-7A6A-F5D895E199AB}"/>
          </ac:spMkLst>
        </pc:spChg>
        <pc:picChg chg="add mod">
          <ac:chgData name="Krisztián Vereczki" userId="bbfb454f0d54ec99" providerId="LiveId" clId="{97F6E2D6-B9D6-4E25-9385-0DB63B469EBB}" dt="2023-04-08T23:40:03.579" v="359" actId="1076"/>
          <ac:picMkLst>
            <pc:docMk/>
            <pc:sldMk cId="2823064778" sldId="258"/>
            <ac:picMk id="5" creationId="{61796833-5828-AB58-54E1-270240840D63}"/>
          </ac:picMkLst>
        </pc:picChg>
      </pc:sldChg>
      <pc:sldChg chg="addSp delSp modSp new mod">
        <pc:chgData name="Krisztián Vereczki" userId="bbfb454f0d54ec99" providerId="LiveId" clId="{97F6E2D6-B9D6-4E25-9385-0DB63B469EBB}" dt="2023-04-09T00:09:54.149" v="712" actId="20577"/>
        <pc:sldMkLst>
          <pc:docMk/>
          <pc:sldMk cId="1131369697" sldId="259"/>
        </pc:sldMkLst>
        <pc:spChg chg="del mod">
          <ac:chgData name="Krisztián Vereczki" userId="bbfb454f0d54ec99" providerId="LiveId" clId="{97F6E2D6-B9D6-4E25-9385-0DB63B469EBB}" dt="2023-04-08T23:42:37.037" v="391" actId="478"/>
          <ac:spMkLst>
            <pc:docMk/>
            <pc:sldMk cId="1131369697" sldId="259"/>
            <ac:spMk id="2" creationId="{AD9BCCA8-D104-C808-06AC-3289852A7C16}"/>
          </ac:spMkLst>
        </pc:spChg>
        <pc:spChg chg="del mod">
          <ac:chgData name="Krisztián Vereczki" userId="bbfb454f0d54ec99" providerId="LiveId" clId="{97F6E2D6-B9D6-4E25-9385-0DB63B469EBB}" dt="2023-04-08T23:42:05.336" v="388" actId="3680"/>
          <ac:spMkLst>
            <pc:docMk/>
            <pc:sldMk cId="1131369697" sldId="259"/>
            <ac:spMk id="3" creationId="{D545D051-C18B-B226-CC8D-B921A0784D87}"/>
          </ac:spMkLst>
        </pc:spChg>
        <pc:spChg chg="add del mod">
          <ac:chgData name="Krisztián Vereczki" userId="bbfb454f0d54ec99" providerId="LiveId" clId="{97F6E2D6-B9D6-4E25-9385-0DB63B469EBB}" dt="2023-04-08T23:42:46.602" v="392" actId="478"/>
          <ac:spMkLst>
            <pc:docMk/>
            <pc:sldMk cId="1131369697" sldId="259"/>
            <ac:spMk id="6" creationId="{DF9CB55C-60B5-00F1-0DFA-DFECD748FF72}"/>
          </ac:spMkLst>
        </pc:spChg>
        <pc:spChg chg="add del mod">
          <ac:chgData name="Krisztián Vereczki" userId="bbfb454f0d54ec99" providerId="LiveId" clId="{97F6E2D6-B9D6-4E25-9385-0DB63B469EBB}" dt="2023-04-08T23:44:05.040" v="398" actId="3680"/>
          <ac:spMkLst>
            <pc:docMk/>
            <pc:sldMk cId="1131369697" sldId="259"/>
            <ac:spMk id="8" creationId="{311F66B7-BEF3-AD2A-91A9-2F6D3A69C3EF}"/>
          </ac:spMkLst>
        </pc:spChg>
        <pc:graphicFrameChg chg="add del mod ord modGraphic">
          <ac:chgData name="Krisztián Vereczki" userId="bbfb454f0d54ec99" providerId="LiveId" clId="{97F6E2D6-B9D6-4E25-9385-0DB63B469EBB}" dt="2023-04-08T23:43:54.972" v="397" actId="478"/>
          <ac:graphicFrameMkLst>
            <pc:docMk/>
            <pc:sldMk cId="1131369697" sldId="259"/>
            <ac:graphicFrameMk id="4" creationId="{10CCDAC4-0A16-1668-55D3-3061703BD75B}"/>
          </ac:graphicFrameMkLst>
        </pc:graphicFrameChg>
        <pc:graphicFrameChg chg="add mod ord modGraphic">
          <ac:chgData name="Krisztián Vereczki" userId="bbfb454f0d54ec99" providerId="LiveId" clId="{97F6E2D6-B9D6-4E25-9385-0DB63B469EBB}" dt="2023-04-09T00:09:54.149" v="712" actId="20577"/>
          <ac:graphicFrameMkLst>
            <pc:docMk/>
            <pc:sldMk cId="1131369697" sldId="259"/>
            <ac:graphicFrameMk id="9" creationId="{305AB6F0-A609-DB66-3639-A63FC5CEE5A9}"/>
          </ac:graphicFrameMkLst>
        </pc:graphicFrameChg>
      </pc:sldChg>
      <pc:sldChg chg="addSp delSp modSp new mod ord">
        <pc:chgData name="Krisztián Vereczki" userId="bbfb454f0d54ec99" providerId="LiveId" clId="{97F6E2D6-B9D6-4E25-9385-0DB63B469EBB}" dt="2023-04-09T00:18:05.233" v="752"/>
        <pc:sldMkLst>
          <pc:docMk/>
          <pc:sldMk cId="2020418927" sldId="260"/>
        </pc:sldMkLst>
        <pc:spChg chg="del">
          <ac:chgData name="Krisztián Vereczki" userId="bbfb454f0d54ec99" providerId="LiveId" clId="{97F6E2D6-B9D6-4E25-9385-0DB63B469EBB}" dt="2023-04-09T00:11:33.074" v="715" actId="478"/>
          <ac:spMkLst>
            <pc:docMk/>
            <pc:sldMk cId="2020418927" sldId="260"/>
            <ac:spMk id="2" creationId="{FA1E6B99-FA70-48B5-5124-8E4D71087073}"/>
          </ac:spMkLst>
        </pc:spChg>
        <pc:spChg chg="del">
          <ac:chgData name="Krisztián Vereczki" userId="bbfb454f0d54ec99" providerId="LiveId" clId="{97F6E2D6-B9D6-4E25-9385-0DB63B469EBB}" dt="2023-04-09T00:11:30.391" v="714" actId="478"/>
          <ac:spMkLst>
            <pc:docMk/>
            <pc:sldMk cId="2020418927" sldId="260"/>
            <ac:spMk id="3" creationId="{90A7BFE2-8527-F3B7-E456-18E7F0F362D3}"/>
          </ac:spMkLst>
        </pc:spChg>
        <pc:spChg chg="add mod">
          <ac:chgData name="Krisztián Vereczki" userId="bbfb454f0d54ec99" providerId="LiveId" clId="{97F6E2D6-B9D6-4E25-9385-0DB63B469EBB}" dt="2023-04-09T00:17:54.514" v="750" actId="13926"/>
          <ac:spMkLst>
            <pc:docMk/>
            <pc:sldMk cId="2020418927" sldId="260"/>
            <ac:spMk id="6" creationId="{0C5BAA43-2C6E-CE93-DAAE-F562EC9EBA5F}"/>
          </ac:spMkLst>
        </pc:spChg>
        <pc:picChg chg="add mod">
          <ac:chgData name="Krisztián Vereczki" userId="bbfb454f0d54ec99" providerId="LiveId" clId="{97F6E2D6-B9D6-4E25-9385-0DB63B469EBB}" dt="2023-04-09T00:17:47.836" v="749" actId="1076"/>
          <ac:picMkLst>
            <pc:docMk/>
            <pc:sldMk cId="2020418927" sldId="260"/>
            <ac:picMk id="5" creationId="{7D5A3103-629C-87CF-D8E6-5154C8FA0997}"/>
          </ac:picMkLst>
        </pc:picChg>
      </pc:sldChg>
      <pc:sldChg chg="addSp delSp modSp new mod ord">
        <pc:chgData name="Krisztián Vereczki" userId="bbfb454f0d54ec99" providerId="LiveId" clId="{97F6E2D6-B9D6-4E25-9385-0DB63B469EBB}" dt="2023-04-10T19:02:30.109" v="1043" actId="14100"/>
        <pc:sldMkLst>
          <pc:docMk/>
          <pc:sldMk cId="2350499746" sldId="261"/>
        </pc:sldMkLst>
        <pc:spChg chg="add del mod">
          <ac:chgData name="Krisztián Vereczki" userId="bbfb454f0d54ec99" providerId="LiveId" clId="{97F6E2D6-B9D6-4E25-9385-0DB63B469EBB}" dt="2023-04-10T19:01:54.269" v="1037" actId="1076"/>
          <ac:spMkLst>
            <pc:docMk/>
            <pc:sldMk cId="2350499746" sldId="261"/>
            <ac:spMk id="2" creationId="{C5D75BCB-DF4E-52A8-79C9-1DE6DFF4836E}"/>
          </ac:spMkLst>
        </pc:spChg>
        <pc:spChg chg="del">
          <ac:chgData name="Krisztián Vereczki" userId="bbfb454f0d54ec99" providerId="LiveId" clId="{97F6E2D6-B9D6-4E25-9385-0DB63B469EBB}" dt="2023-04-10T09:09:58.084" v="754" actId="478"/>
          <ac:spMkLst>
            <pc:docMk/>
            <pc:sldMk cId="2350499746" sldId="261"/>
            <ac:spMk id="3" creationId="{837A3F6D-B3AB-50CD-1478-6ECD43FEF575}"/>
          </ac:spMkLst>
        </pc:spChg>
        <pc:picChg chg="add mod">
          <ac:chgData name="Krisztián Vereczki" userId="bbfb454f0d54ec99" providerId="LiveId" clId="{97F6E2D6-B9D6-4E25-9385-0DB63B469EBB}" dt="2023-04-10T19:02:30.109" v="1043" actId="14100"/>
          <ac:picMkLst>
            <pc:docMk/>
            <pc:sldMk cId="2350499746" sldId="261"/>
            <ac:picMk id="5" creationId="{B0A7C6E6-4E3A-C6BA-458E-F0740D385226}"/>
          </ac:picMkLst>
        </pc:picChg>
        <pc:picChg chg="add mod">
          <ac:chgData name="Krisztián Vereczki" userId="bbfb454f0d54ec99" providerId="LiveId" clId="{97F6E2D6-B9D6-4E25-9385-0DB63B469EBB}" dt="2023-04-10T19:02:21.168" v="1040" actId="1076"/>
          <ac:picMkLst>
            <pc:docMk/>
            <pc:sldMk cId="2350499746" sldId="261"/>
            <ac:picMk id="7" creationId="{720E574D-4D05-A00D-5EFE-B5D1357A81F6}"/>
          </ac:picMkLst>
        </pc:picChg>
        <pc:picChg chg="add del mod">
          <ac:chgData name="Krisztián Vereczki" userId="bbfb454f0d54ec99" providerId="LiveId" clId="{97F6E2D6-B9D6-4E25-9385-0DB63B469EBB}" dt="2023-04-10T18:52:11.409" v="961" actId="931"/>
          <ac:picMkLst>
            <pc:docMk/>
            <pc:sldMk cId="2350499746" sldId="261"/>
            <ac:picMk id="9" creationId="{DCB6A77F-77EC-4C8D-340F-25A1F63E260D}"/>
          </ac:picMkLst>
        </pc:picChg>
        <pc:picChg chg="add mod">
          <ac:chgData name="Krisztián Vereczki" userId="bbfb454f0d54ec99" providerId="LiveId" clId="{97F6E2D6-B9D6-4E25-9385-0DB63B469EBB}" dt="2023-04-10T19:02:24.870" v="1041" actId="1076"/>
          <ac:picMkLst>
            <pc:docMk/>
            <pc:sldMk cId="2350499746" sldId="261"/>
            <ac:picMk id="11" creationId="{CF2D0CDB-08ED-F968-304A-283603D9A272}"/>
          </ac:picMkLst>
        </pc:picChg>
        <pc:picChg chg="add mod">
          <ac:chgData name="Krisztián Vereczki" userId="bbfb454f0d54ec99" providerId="LiveId" clId="{97F6E2D6-B9D6-4E25-9385-0DB63B469EBB}" dt="2023-04-10T19:01:00.085" v="1028" actId="1076"/>
          <ac:picMkLst>
            <pc:docMk/>
            <pc:sldMk cId="2350499746" sldId="261"/>
            <ac:picMk id="13" creationId="{32DB7A6F-C6B8-AD0B-FCFC-9A680F31C210}"/>
          </ac:picMkLst>
        </pc:picChg>
        <pc:picChg chg="add mod">
          <ac:chgData name="Krisztián Vereczki" userId="bbfb454f0d54ec99" providerId="LiveId" clId="{97F6E2D6-B9D6-4E25-9385-0DB63B469EBB}" dt="2023-04-10T19:02:27.368" v="1042" actId="1076"/>
          <ac:picMkLst>
            <pc:docMk/>
            <pc:sldMk cId="2350499746" sldId="261"/>
            <ac:picMk id="15" creationId="{F2BBD834-F4D3-45BC-6CF7-EA8C8AE102CB}"/>
          </ac:picMkLst>
        </pc:picChg>
      </pc:sldChg>
      <pc:sldChg chg="addSp delSp modSp new mod">
        <pc:chgData name="Krisztián Vereczki" userId="bbfb454f0d54ec99" providerId="LiveId" clId="{97F6E2D6-B9D6-4E25-9385-0DB63B469EBB}" dt="2023-04-10T19:04:35.318" v="1069" actId="1076"/>
        <pc:sldMkLst>
          <pc:docMk/>
          <pc:sldMk cId="4193538380" sldId="262"/>
        </pc:sldMkLst>
        <pc:spChg chg="mod">
          <ac:chgData name="Krisztián Vereczki" userId="bbfb454f0d54ec99" providerId="LiveId" clId="{97F6E2D6-B9D6-4E25-9385-0DB63B469EBB}" dt="2023-04-10T19:03:37.464" v="1061" actId="1076"/>
          <ac:spMkLst>
            <pc:docMk/>
            <pc:sldMk cId="4193538380" sldId="262"/>
            <ac:spMk id="2" creationId="{FFB0BE38-F0BA-7F76-F391-C03148436CC1}"/>
          </ac:spMkLst>
        </pc:spChg>
        <pc:spChg chg="add del mod">
          <ac:chgData name="Krisztián Vereczki" userId="bbfb454f0d54ec99" providerId="LiveId" clId="{97F6E2D6-B9D6-4E25-9385-0DB63B469EBB}" dt="2023-04-10T19:04:22.566" v="1065" actId="931"/>
          <ac:spMkLst>
            <pc:docMk/>
            <pc:sldMk cId="4193538380" sldId="262"/>
            <ac:spMk id="3" creationId="{AB4D1192-C31C-0158-F3FE-2EC3118C1B47}"/>
          </ac:spMkLst>
        </pc:spChg>
        <pc:picChg chg="add del mod">
          <ac:chgData name="Krisztián Vereczki" userId="bbfb454f0d54ec99" providerId="LiveId" clId="{97F6E2D6-B9D6-4E25-9385-0DB63B469EBB}" dt="2023-04-10T19:04:08.274" v="1064" actId="931"/>
          <ac:picMkLst>
            <pc:docMk/>
            <pc:sldMk cId="4193538380" sldId="262"/>
            <ac:picMk id="5" creationId="{250234C4-5DC7-9438-4AD8-1EBCFC806AAA}"/>
          </ac:picMkLst>
        </pc:picChg>
        <pc:picChg chg="add mod">
          <ac:chgData name="Krisztián Vereczki" userId="bbfb454f0d54ec99" providerId="LiveId" clId="{97F6E2D6-B9D6-4E25-9385-0DB63B469EBB}" dt="2023-04-10T19:04:35.318" v="1069" actId="1076"/>
          <ac:picMkLst>
            <pc:docMk/>
            <pc:sldMk cId="4193538380" sldId="262"/>
            <ac:picMk id="7" creationId="{D59EA133-E981-0FDC-943A-2CE2BFC8210F}"/>
          </ac:picMkLst>
        </pc:picChg>
      </pc:sldChg>
      <pc:sldChg chg="addSp delSp modSp new mod">
        <pc:chgData name="Krisztián Vereczki" userId="bbfb454f0d54ec99" providerId="LiveId" clId="{97F6E2D6-B9D6-4E25-9385-0DB63B469EBB}" dt="2023-04-10T19:12:23.218" v="1141" actId="20577"/>
        <pc:sldMkLst>
          <pc:docMk/>
          <pc:sldMk cId="3968909965" sldId="263"/>
        </pc:sldMkLst>
        <pc:spChg chg="mod">
          <ac:chgData name="Krisztián Vereczki" userId="bbfb454f0d54ec99" providerId="LiveId" clId="{97F6E2D6-B9D6-4E25-9385-0DB63B469EBB}" dt="2023-04-10T19:12:23.218" v="1141" actId="20577"/>
          <ac:spMkLst>
            <pc:docMk/>
            <pc:sldMk cId="3968909965" sldId="263"/>
            <ac:spMk id="2" creationId="{B60320CE-46D8-7FB1-12DB-6B81FE477A49}"/>
          </ac:spMkLst>
        </pc:spChg>
        <pc:spChg chg="del">
          <ac:chgData name="Krisztián Vereczki" userId="bbfb454f0d54ec99" providerId="LiveId" clId="{97F6E2D6-B9D6-4E25-9385-0DB63B469EBB}" dt="2023-04-10T19:10:45.290" v="1117" actId="931"/>
          <ac:spMkLst>
            <pc:docMk/>
            <pc:sldMk cId="3968909965" sldId="263"/>
            <ac:spMk id="3" creationId="{F9912841-8258-AFAD-8FBA-7C5CF72C1830}"/>
          </ac:spMkLst>
        </pc:spChg>
        <pc:picChg chg="add mod">
          <ac:chgData name="Krisztián Vereczki" userId="bbfb454f0d54ec99" providerId="LiveId" clId="{97F6E2D6-B9D6-4E25-9385-0DB63B469EBB}" dt="2023-04-10T19:12:14.127" v="1137" actId="14100"/>
          <ac:picMkLst>
            <pc:docMk/>
            <pc:sldMk cId="3968909965" sldId="263"/>
            <ac:picMk id="5" creationId="{A75F689F-9153-DBFE-A850-3E1358B70E72}"/>
          </ac:picMkLst>
        </pc:picChg>
        <pc:picChg chg="add del mod">
          <ac:chgData name="Krisztián Vereczki" userId="bbfb454f0d54ec99" providerId="LiveId" clId="{97F6E2D6-B9D6-4E25-9385-0DB63B469EBB}" dt="2023-04-10T19:12:10.052" v="1136" actId="478"/>
          <ac:picMkLst>
            <pc:docMk/>
            <pc:sldMk cId="3968909965" sldId="263"/>
            <ac:picMk id="7" creationId="{A79422BF-A90C-5FAB-8E2D-662B14E4EB54}"/>
          </ac:picMkLst>
        </pc:picChg>
      </pc:sldChg>
      <pc:sldChg chg="addSp delSp modSp new mod">
        <pc:chgData name="Krisztián Vereczki" userId="bbfb454f0d54ec99" providerId="LiveId" clId="{97F6E2D6-B9D6-4E25-9385-0DB63B469EBB}" dt="2023-04-10T19:13:06.445" v="1153" actId="1076"/>
        <pc:sldMkLst>
          <pc:docMk/>
          <pc:sldMk cId="809326904" sldId="264"/>
        </pc:sldMkLst>
        <pc:spChg chg="mod">
          <ac:chgData name="Krisztián Vereczki" userId="bbfb454f0d54ec99" providerId="LiveId" clId="{97F6E2D6-B9D6-4E25-9385-0DB63B469EBB}" dt="2023-04-10T19:12:46.105" v="1148" actId="1076"/>
          <ac:spMkLst>
            <pc:docMk/>
            <pc:sldMk cId="809326904" sldId="264"/>
            <ac:spMk id="2" creationId="{53F548E9-C35A-EC9F-F569-1DD07BC9ACA4}"/>
          </ac:spMkLst>
        </pc:spChg>
        <pc:spChg chg="del">
          <ac:chgData name="Krisztián Vereczki" userId="bbfb454f0d54ec99" providerId="LiveId" clId="{97F6E2D6-B9D6-4E25-9385-0DB63B469EBB}" dt="2023-04-10T19:12:55.361" v="1149" actId="931"/>
          <ac:spMkLst>
            <pc:docMk/>
            <pc:sldMk cId="809326904" sldId="264"/>
            <ac:spMk id="3" creationId="{ECA2BA35-FF95-53FA-AD5E-9A8D33D8859B}"/>
          </ac:spMkLst>
        </pc:spChg>
        <pc:picChg chg="add mod">
          <ac:chgData name="Krisztián Vereczki" userId="bbfb454f0d54ec99" providerId="LiveId" clId="{97F6E2D6-B9D6-4E25-9385-0DB63B469EBB}" dt="2023-04-10T19:13:06.445" v="1153" actId="1076"/>
          <ac:picMkLst>
            <pc:docMk/>
            <pc:sldMk cId="809326904" sldId="264"/>
            <ac:picMk id="5" creationId="{274B7DF7-6D1F-351F-AB86-2001BE54D56C}"/>
          </ac:picMkLst>
        </pc:picChg>
      </pc:sldChg>
      <pc:sldChg chg="delSp modSp new mod">
        <pc:chgData name="Krisztián Vereczki" userId="bbfb454f0d54ec99" providerId="LiveId" clId="{97F6E2D6-B9D6-4E25-9385-0DB63B469EBB}" dt="2023-04-10T19:15:16.087" v="1183" actId="1076"/>
        <pc:sldMkLst>
          <pc:docMk/>
          <pc:sldMk cId="4180020742" sldId="265"/>
        </pc:sldMkLst>
        <pc:spChg chg="mod">
          <ac:chgData name="Krisztián Vereczki" userId="bbfb454f0d54ec99" providerId="LiveId" clId="{97F6E2D6-B9D6-4E25-9385-0DB63B469EBB}" dt="2023-04-10T19:15:16.087" v="1183" actId="1076"/>
          <ac:spMkLst>
            <pc:docMk/>
            <pc:sldMk cId="4180020742" sldId="265"/>
            <ac:spMk id="2" creationId="{F7059F67-05F4-9FD6-E300-E687289E9021}"/>
          </ac:spMkLst>
        </pc:spChg>
        <pc:spChg chg="del">
          <ac:chgData name="Krisztián Vereczki" userId="bbfb454f0d54ec99" providerId="LiveId" clId="{97F6E2D6-B9D6-4E25-9385-0DB63B469EBB}" dt="2023-04-10T19:15:05.562" v="1181" actId="478"/>
          <ac:spMkLst>
            <pc:docMk/>
            <pc:sldMk cId="4180020742" sldId="265"/>
            <ac:spMk id="3" creationId="{F3B60C56-85D7-53A8-5312-F6213079376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81863-B800-4969-9814-64ADBB0E730D}" type="datetimeFigureOut">
              <a:rPr lang="hu-HU" smtClean="0"/>
              <a:t>2023. 04. 11.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BFBAA-2A41-4512-ABC9-9CFF5C14D7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35091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81863-B800-4969-9814-64ADBB0E730D}" type="datetimeFigureOut">
              <a:rPr lang="hu-HU" smtClean="0"/>
              <a:t>2023. 04. 11.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BFBAA-2A41-4512-ABC9-9CFF5C14D7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33918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81863-B800-4969-9814-64ADBB0E730D}" type="datetimeFigureOut">
              <a:rPr lang="hu-HU" smtClean="0"/>
              <a:t>2023. 04. 11.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BFBAA-2A41-4512-ABC9-9CFF5C14D7DE}" type="slidenum">
              <a:rPr lang="hu-HU" smtClean="0"/>
              <a:t>‹#›</a:t>
            </a:fld>
            <a:endParaRPr lang="hu-H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677295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81863-B800-4969-9814-64ADBB0E730D}" type="datetimeFigureOut">
              <a:rPr lang="hu-HU" smtClean="0"/>
              <a:t>2023. 04. 11.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BFBAA-2A41-4512-ABC9-9CFF5C14D7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199181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81863-B800-4969-9814-64ADBB0E730D}" type="datetimeFigureOut">
              <a:rPr lang="hu-HU" smtClean="0"/>
              <a:t>2023. 04. 11.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BFBAA-2A41-4512-ABC9-9CFF5C14D7DE}" type="slidenum">
              <a:rPr lang="hu-HU" smtClean="0"/>
              <a:t>‹#›</a:t>
            </a:fld>
            <a:endParaRPr lang="hu-H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184965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81863-B800-4969-9814-64ADBB0E730D}" type="datetimeFigureOut">
              <a:rPr lang="hu-HU" smtClean="0"/>
              <a:t>2023. 04. 11.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BFBAA-2A41-4512-ABC9-9CFF5C14D7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820684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81863-B800-4969-9814-64ADBB0E730D}" type="datetimeFigureOut">
              <a:rPr lang="hu-HU" smtClean="0"/>
              <a:t>2023. 04. 11.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BFBAA-2A41-4512-ABC9-9CFF5C14D7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457316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81863-B800-4969-9814-64ADBB0E730D}" type="datetimeFigureOut">
              <a:rPr lang="hu-HU" smtClean="0"/>
              <a:t>2023. 04. 11.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BFBAA-2A41-4512-ABC9-9CFF5C14D7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95304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81863-B800-4969-9814-64ADBB0E730D}" type="datetimeFigureOut">
              <a:rPr lang="hu-HU" smtClean="0"/>
              <a:t>2023. 04. 11.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BFBAA-2A41-4512-ABC9-9CFF5C14D7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11301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81863-B800-4969-9814-64ADBB0E730D}" type="datetimeFigureOut">
              <a:rPr lang="hu-HU" smtClean="0"/>
              <a:t>2023. 04. 11.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BFBAA-2A41-4512-ABC9-9CFF5C14D7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94207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81863-B800-4969-9814-64ADBB0E730D}" type="datetimeFigureOut">
              <a:rPr lang="hu-HU" smtClean="0"/>
              <a:t>2023. 04. 11.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BFBAA-2A41-4512-ABC9-9CFF5C14D7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91482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81863-B800-4969-9814-64ADBB0E730D}" type="datetimeFigureOut">
              <a:rPr lang="hu-HU" smtClean="0"/>
              <a:t>2023. 04. 11.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BFBAA-2A41-4512-ABC9-9CFF5C14D7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44431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81863-B800-4969-9814-64ADBB0E730D}" type="datetimeFigureOut">
              <a:rPr lang="hu-HU" smtClean="0"/>
              <a:t>2023. 04. 11.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BFBAA-2A41-4512-ABC9-9CFF5C14D7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71633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81863-B800-4969-9814-64ADBB0E730D}" type="datetimeFigureOut">
              <a:rPr lang="hu-HU" smtClean="0"/>
              <a:t>2023. 04. 11.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BFBAA-2A41-4512-ABC9-9CFF5C14D7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22142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81863-B800-4969-9814-64ADBB0E730D}" type="datetimeFigureOut">
              <a:rPr lang="hu-HU" smtClean="0"/>
              <a:t>2023. 04. 11.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BFBAA-2A41-4512-ABC9-9CFF5C14D7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89515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81863-B800-4969-9814-64ADBB0E730D}" type="datetimeFigureOut">
              <a:rPr lang="hu-HU" smtClean="0"/>
              <a:t>2023. 04. 11.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BFBAA-2A41-4512-ABC9-9CFF5C14D7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33605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81863-B800-4969-9814-64ADBB0E730D}" type="datetimeFigureOut">
              <a:rPr lang="hu-HU" smtClean="0"/>
              <a:t>2023. 04. 11.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D3BFBAA-2A41-4512-ABC9-9CFF5C14D7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853899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88" r:id="rId1"/>
    <p:sldLayoutId id="2147483989" r:id="rId2"/>
    <p:sldLayoutId id="2147483990" r:id="rId3"/>
    <p:sldLayoutId id="2147483991" r:id="rId4"/>
    <p:sldLayoutId id="2147483992" r:id="rId5"/>
    <p:sldLayoutId id="2147483993" r:id="rId6"/>
    <p:sldLayoutId id="2147483994" r:id="rId7"/>
    <p:sldLayoutId id="2147483995" r:id="rId8"/>
    <p:sldLayoutId id="2147483996" r:id="rId9"/>
    <p:sldLayoutId id="2147483997" r:id="rId10"/>
    <p:sldLayoutId id="2147483998" r:id="rId11"/>
    <p:sldLayoutId id="2147483999" r:id="rId12"/>
    <p:sldLayoutId id="2147484000" r:id="rId13"/>
    <p:sldLayoutId id="2147484001" r:id="rId14"/>
    <p:sldLayoutId id="2147484002" r:id="rId15"/>
    <p:sldLayoutId id="214748400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D2608FE-D2D9-1FA7-F5E7-C24E413422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9443" y="1333813"/>
            <a:ext cx="8009979" cy="2526055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hu-HU">
                <a:solidFill>
                  <a:schemeClr val="tx1">
                    <a:lumMod val="95000"/>
                  </a:schemeClr>
                </a:solidFill>
              </a:rPr>
              <a:t>Vizsgaremek</a:t>
            </a:r>
            <a:br>
              <a:rPr lang="hu-HU"/>
            </a:br>
            <a:r>
              <a:rPr lang="hu-HU" sz="3600" err="1"/>
              <a:t>Conduit</a:t>
            </a:r>
            <a:r>
              <a:rPr lang="hu-HU" sz="3600"/>
              <a:t> webalkalmazás tesztelése</a:t>
            </a:r>
            <a:br>
              <a:rPr lang="hu-HU" sz="3600"/>
            </a:br>
            <a:r>
              <a:rPr lang="hu-HU" sz="3600"/>
              <a:t>Junior automata tesztelő szak</a:t>
            </a:r>
            <a:br>
              <a:rPr lang="hu-HU" sz="3600"/>
            </a:br>
            <a:endParaRPr lang="hu-HU" sz="360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8959CC10-7B0C-9963-831F-9F31C3F135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638846"/>
            <a:ext cx="9756914" cy="1373591"/>
          </a:xfrm>
        </p:spPr>
        <p:txBody>
          <a:bodyPr>
            <a:normAutofit fontScale="85000" lnSpcReduction="20000"/>
          </a:bodyPr>
          <a:lstStyle/>
          <a:p>
            <a:endParaRPr lang="hu-HU"/>
          </a:p>
          <a:p>
            <a:endParaRPr lang="hu-HU" sz="4400"/>
          </a:p>
          <a:p>
            <a:pPr algn="l"/>
            <a:r>
              <a:rPr lang="hu-HU" sz="2300"/>
              <a:t>2023.04.20.                                        </a:t>
            </a:r>
            <a:r>
              <a:rPr lang="hu-HU" sz="3100"/>
              <a:t>Vereczki József Krisztián</a:t>
            </a:r>
          </a:p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494042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7059F67-05F4-9FD6-E300-E687289E9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3742" y="2510183"/>
            <a:ext cx="8596668" cy="1320800"/>
          </a:xfrm>
        </p:spPr>
        <p:txBody>
          <a:bodyPr/>
          <a:lstStyle/>
          <a:p>
            <a:pPr algn="ctr"/>
            <a:r>
              <a:rPr lang="hu-HU"/>
              <a:t>Köszönöm a figyelmüket!</a:t>
            </a:r>
          </a:p>
        </p:txBody>
      </p:sp>
    </p:spTree>
    <p:extLst>
      <p:ext uri="{BB962C8B-B14F-4D97-AF65-F5344CB8AC3E}">
        <p14:creationId xmlns:p14="http://schemas.microsoft.com/office/powerpoint/2010/main" val="4180020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5D75BCB-DF4E-52A8-79C9-1DE6DFF48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7074" y="99391"/>
            <a:ext cx="5076098" cy="602974"/>
          </a:xfrm>
        </p:spPr>
        <p:txBody>
          <a:bodyPr>
            <a:normAutofit fontScale="90000"/>
          </a:bodyPr>
          <a:lstStyle/>
          <a:p>
            <a:r>
              <a:rPr lang="hu-HU"/>
              <a:t>Alkalmazott technológiák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B0A7C6E6-4E3A-C6BA-458E-F0740D3852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278" y="962339"/>
            <a:ext cx="2279651" cy="1370154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720E574D-4D05-A00D-5EFE-B5D1357A81F6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621" y="4038634"/>
            <a:ext cx="2990088" cy="140817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CF2D0CDB-08ED-F968-304A-283603D9A272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380" y="831553"/>
            <a:ext cx="2985583" cy="1500940"/>
          </a:xfrm>
          <a:prstGeom prst="rect">
            <a:avLst/>
          </a:prstGeom>
        </p:spPr>
      </p:pic>
      <p:pic>
        <p:nvPicPr>
          <p:cNvPr id="13" name="Kép 12">
            <a:extLst>
              <a:ext uri="{FF2B5EF4-FFF2-40B4-BE49-F238E27FC236}">
                <a16:creationId xmlns:a16="http://schemas.microsoft.com/office/drawing/2014/main" id="{32DB7A6F-C6B8-AD0B-FCFC-9A680F31C2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6667" y="2332493"/>
            <a:ext cx="2136913" cy="1335047"/>
          </a:xfrm>
          <a:prstGeom prst="rect">
            <a:avLst/>
          </a:prstGeom>
        </p:spPr>
      </p:pic>
      <p:pic>
        <p:nvPicPr>
          <p:cNvPr id="15" name="Kép 14">
            <a:extLst>
              <a:ext uri="{FF2B5EF4-FFF2-40B4-BE49-F238E27FC236}">
                <a16:creationId xmlns:a16="http://schemas.microsoft.com/office/drawing/2014/main" id="{F2BBD834-F4D3-45BC-6CF7-EA8C8AE102C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4679" y="4167677"/>
            <a:ext cx="1500939" cy="1500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499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áblázat 4">
            <a:extLst>
              <a:ext uri="{FF2B5EF4-FFF2-40B4-BE49-F238E27FC236}">
                <a16:creationId xmlns:a16="http://schemas.microsoft.com/office/drawing/2014/main" id="{A6756553-B613-0FBB-A972-7A39559291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9786485"/>
              </p:ext>
            </p:extLst>
          </p:nvPr>
        </p:nvGraphicFramePr>
        <p:xfrm>
          <a:off x="616226" y="303142"/>
          <a:ext cx="8637542" cy="625171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637542">
                  <a:extLst>
                    <a:ext uri="{9D8B030D-6E8A-4147-A177-3AD203B41FA5}">
                      <a16:colId xmlns:a16="http://schemas.microsoft.com/office/drawing/2014/main" val="383266096"/>
                    </a:ext>
                  </a:extLst>
                </a:gridCol>
              </a:tblGrid>
              <a:tr h="1535620">
                <a:tc>
                  <a:txBody>
                    <a:bodyPr/>
                    <a:lstStyle/>
                    <a:p>
                      <a:pPr algn="ctr"/>
                      <a:r>
                        <a:rPr lang="hu-HU" sz="3200"/>
                        <a:t>A </a:t>
                      </a:r>
                      <a:r>
                        <a:rPr lang="hu-HU" sz="3200" err="1"/>
                        <a:t>Conduit</a:t>
                      </a:r>
                      <a:r>
                        <a:rPr lang="hu-HU" sz="3200"/>
                        <a:t> alkalmazásteszteléssel kapcsolatos elérhetőségek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6149308"/>
                  </a:ext>
                </a:extLst>
              </a:tr>
              <a:tr h="943219">
                <a:tc>
                  <a:txBody>
                    <a:bodyPr/>
                    <a:lstStyle/>
                    <a:p>
                      <a:r>
                        <a:rPr lang="hu-HU" sz="1600" err="1"/>
                        <a:t>Alkalmazés</a:t>
                      </a:r>
                      <a:r>
                        <a:rPr lang="hu-HU" sz="1600"/>
                        <a:t> elérése: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hu-HU" sz="1600"/>
                        <a:t>http://</a:t>
                      </a:r>
                      <a:r>
                        <a:rPr lang="hu-HU" sz="1600" err="1"/>
                        <a:t>localhost:1667</a:t>
                      </a:r>
                      <a:endParaRPr lang="hu-HU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672945"/>
                  </a:ext>
                </a:extLst>
              </a:tr>
              <a:tr h="943219">
                <a:tc>
                  <a:txBody>
                    <a:bodyPr/>
                    <a:lstStyle/>
                    <a:p>
                      <a:r>
                        <a:rPr lang="hu-HU" sz="1600"/>
                        <a:t>Github elérés: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hu-HU" sz="1600"/>
                        <a:t>https://</a:t>
                      </a:r>
                      <a:r>
                        <a:rPr lang="hu-HU" sz="1600" err="1"/>
                        <a:t>github.com</a:t>
                      </a:r>
                      <a:r>
                        <a:rPr lang="hu-HU" sz="1600"/>
                        <a:t>/</a:t>
                      </a:r>
                      <a:r>
                        <a:rPr lang="hu-HU" sz="1600" err="1"/>
                        <a:t>vkrisztianx86</a:t>
                      </a:r>
                      <a:r>
                        <a:rPr lang="hu-HU" sz="1600"/>
                        <a:t>/conduit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507563"/>
                  </a:ext>
                </a:extLst>
              </a:tr>
              <a:tr h="943219">
                <a:tc>
                  <a:txBody>
                    <a:bodyPr/>
                    <a:lstStyle/>
                    <a:p>
                      <a:r>
                        <a:rPr lang="hu-HU" sz="1600"/>
                        <a:t>Manuális tesztjegyzőkönyv: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hu-HU" sz="1600"/>
                        <a:t>https://github.com/vkrisztianx86/conduit/tree/master/Vizsgaremek_Manuális_Teszt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4076900"/>
                  </a:ext>
                </a:extLst>
              </a:tr>
              <a:tr h="943219">
                <a:tc>
                  <a:txBody>
                    <a:bodyPr/>
                    <a:lstStyle/>
                    <a:p>
                      <a:r>
                        <a:rPr lang="hu-HU" sz="1600"/>
                        <a:t>Automatizált tesztelés forráskódja: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hu-HU" sz="1600"/>
                        <a:t>https://github.com/vkrisztianx86/conduit/tree/master/Vizsgaremek_POM</a:t>
                      </a:r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0631864"/>
                  </a:ext>
                </a:extLst>
              </a:tr>
              <a:tr h="943219">
                <a:tc>
                  <a:txBody>
                    <a:bodyPr/>
                    <a:lstStyle/>
                    <a:p>
                      <a:r>
                        <a:rPr lang="hu-HU" sz="1600"/>
                        <a:t>Allure-riport(vezetői jelentés):</a:t>
                      </a:r>
                    </a:p>
                    <a:p>
                      <a:r>
                        <a:rPr lang="hu-HU" sz="1600"/>
                        <a:t>https://vkrisztianx86.github.io/conduit/65/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6687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6098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>
            <a:extLst>
              <a:ext uri="{FF2B5EF4-FFF2-40B4-BE49-F238E27FC236}">
                <a16:creationId xmlns:a16="http://schemas.microsoft.com/office/drawing/2014/main" id="{7D5A3103-629C-87CF-D8E6-5154C8FA09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43" y="770144"/>
            <a:ext cx="11628783" cy="5928829"/>
          </a:xfrm>
          <a:prstGeom prst="rect">
            <a:avLst/>
          </a:prstGeo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0C5BAA43-2C6E-CE93-DAAE-F562EC9EBA5F}"/>
              </a:ext>
            </a:extLst>
          </p:cNvPr>
          <p:cNvSpPr txBox="1"/>
          <p:nvPr/>
        </p:nvSpPr>
        <p:spPr>
          <a:xfrm>
            <a:off x="2315818" y="66099"/>
            <a:ext cx="56851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200"/>
              <a:t>Conduit kezdőképernyő</a:t>
            </a:r>
          </a:p>
        </p:txBody>
      </p:sp>
    </p:spTree>
    <p:extLst>
      <p:ext uri="{BB962C8B-B14F-4D97-AF65-F5344CB8AC3E}">
        <p14:creationId xmlns:p14="http://schemas.microsoft.com/office/powerpoint/2010/main" val="2020418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0AFA25D-3AA5-4FBA-6E32-6DF5F0919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666" y="162339"/>
            <a:ext cx="8596668" cy="1320800"/>
          </a:xfrm>
        </p:spPr>
        <p:txBody>
          <a:bodyPr/>
          <a:lstStyle/>
          <a:p>
            <a:r>
              <a:rPr lang="hu-HU"/>
              <a:t>Manuális tesztjegyzőkönyv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61796833-5828-AB58-54E1-270240840D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84" y="864704"/>
            <a:ext cx="8803726" cy="5518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064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áblázat 9">
            <a:extLst>
              <a:ext uri="{FF2B5EF4-FFF2-40B4-BE49-F238E27FC236}">
                <a16:creationId xmlns:a16="http://schemas.microsoft.com/office/drawing/2014/main" id="{305AB6F0-A609-DB66-3639-A63FC5CEE5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7451145"/>
              </p:ext>
            </p:extLst>
          </p:nvPr>
        </p:nvGraphicFramePr>
        <p:xfrm>
          <a:off x="974035" y="0"/>
          <a:ext cx="7484165" cy="7197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84165">
                  <a:extLst>
                    <a:ext uri="{9D8B030D-6E8A-4147-A177-3AD203B41FA5}">
                      <a16:colId xmlns:a16="http://schemas.microsoft.com/office/drawing/2014/main" val="2625734215"/>
                    </a:ext>
                  </a:extLst>
                </a:gridCol>
              </a:tblGrid>
              <a:tr h="486505">
                <a:tc>
                  <a:txBody>
                    <a:bodyPr/>
                    <a:lstStyle/>
                    <a:p>
                      <a:pPr algn="ctr"/>
                      <a:r>
                        <a:rPr lang="hu-HU" sz="2800"/>
                        <a:t>Automatizált funkciók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119652"/>
                  </a:ext>
                </a:extLst>
              </a:tr>
              <a:tr h="37727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hu-HU" sz="1200"/>
                        <a:t>Sütik elfogadása - </a:t>
                      </a:r>
                      <a:r>
                        <a:rPr lang="hu-HU" sz="1200" kern="120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test_accept_cookie </a:t>
                      </a:r>
                      <a:r>
                        <a:rPr lang="hu-HU" sz="1200" b="1" u="sng" kern="120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TC-1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07368"/>
                  </a:ext>
                </a:extLst>
              </a:tr>
              <a:tr h="25756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hu-HU" sz="1200"/>
                        <a:t>Regisztráció üres mezőkkel - </a:t>
                      </a:r>
                      <a:r>
                        <a:rPr lang="en-US" sz="1200" kern="120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test_signup_with_empty_field</a:t>
                      </a:r>
                      <a:r>
                        <a:rPr lang="hu-HU" sz="1200" kern="120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hu-HU" sz="1200" b="1" u="sng" kern="120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TC-2</a:t>
                      </a:r>
                      <a:endParaRPr lang="en-US" sz="1200" kern="120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4574847"/>
                  </a:ext>
                </a:extLst>
              </a:tr>
              <a:tr h="560898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hu-HU" sz="12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Bejelentkezés-üres mezőkkel - </a:t>
                      </a:r>
                      <a:r>
                        <a:rPr lang="en-US" sz="1200" kern="120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test_signin_with_empty_fields</a:t>
                      </a:r>
                      <a:r>
                        <a:rPr lang="hu-HU" sz="1200" kern="120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hu-HU" sz="1200" b="1" u="sng" kern="120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TC-3</a:t>
                      </a:r>
                      <a:endParaRPr lang="en-US" sz="1200" kern="120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US" sz="1200" kern="120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1567854"/>
                  </a:ext>
                </a:extLst>
              </a:tr>
              <a:tr h="52818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hu-HU" sz="12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Bejelentkezés–sikeresen - </a:t>
                      </a:r>
                      <a:r>
                        <a:rPr lang="hu-HU" sz="1200" kern="120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test_signin_succesfully </a:t>
                      </a:r>
                      <a:r>
                        <a:rPr lang="hu-HU" sz="1200" b="1" u="sng" kern="120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TC-4</a:t>
                      </a:r>
                      <a:endParaRPr lang="hu-HU" sz="1200" kern="120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hu-HU" sz="12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3500990"/>
                  </a:ext>
                </a:extLst>
              </a:tr>
              <a:tr h="52818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hu-HU" sz="12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Kijelentkezés - </a:t>
                      </a:r>
                      <a:r>
                        <a:rPr lang="en-US" sz="1200" kern="120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test_logout_succesfully_or_unsuccesfully</a:t>
                      </a:r>
                      <a:r>
                        <a:rPr lang="hu-HU" sz="1200" kern="120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hu-HU" sz="1200" b="1" u="sng" kern="120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TC-5</a:t>
                      </a:r>
                      <a:endParaRPr lang="en-US" sz="1200" kern="120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hu-HU" sz="12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993631"/>
                  </a:ext>
                </a:extLst>
              </a:tr>
              <a:tr h="52818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hu-HU" sz="12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Új adatbevitel-kommentként - </a:t>
                      </a:r>
                      <a:r>
                        <a:rPr lang="en-US" sz="1200" kern="120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test_type_in_new_data_as_comment</a:t>
                      </a:r>
                      <a:r>
                        <a:rPr lang="hu-HU" sz="1200" kern="120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hu-HU" sz="1200" b="1" u="sng" kern="120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TC-6</a:t>
                      </a:r>
                      <a:endParaRPr lang="en-US" sz="1200" kern="120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hu-HU" sz="12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1187236"/>
                  </a:ext>
                </a:extLst>
              </a:tr>
              <a:tr h="60097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hu-HU" sz="12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Új adatbevitel-karakterbevitel nélkül - </a:t>
                      </a:r>
                      <a:r>
                        <a:rPr lang="en-US" sz="1200" kern="120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test_type_in_without_data</a:t>
                      </a:r>
                      <a:r>
                        <a:rPr lang="hu-HU" sz="1200" kern="120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hu-HU" sz="1200" b="1" u="sng" kern="120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TC-7</a:t>
                      </a:r>
                      <a:endParaRPr lang="en-US" sz="1200" kern="120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hu-HU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509405"/>
                  </a:ext>
                </a:extLst>
              </a:tr>
              <a:tr h="52818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hu-HU" sz="12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Több oldalas lista bejárása - </a:t>
                      </a:r>
                      <a:r>
                        <a:rPr lang="hu-HU" sz="1200" kern="120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test_iterating_thru_pages </a:t>
                      </a:r>
                      <a:r>
                        <a:rPr lang="hu-HU" sz="1200" b="1" u="sng" kern="120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TC-8</a:t>
                      </a:r>
                      <a:endParaRPr lang="hu-HU" sz="1200" kern="120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hu-HU" sz="12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9633906"/>
                  </a:ext>
                </a:extLst>
              </a:tr>
              <a:tr h="52818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hu-HU" sz="12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Meglévő adat módosítása - </a:t>
                      </a:r>
                      <a:r>
                        <a:rPr lang="hu-HU" sz="1200" kern="120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test_data_modification </a:t>
                      </a:r>
                      <a:r>
                        <a:rPr lang="hu-HU" sz="1200" b="1" u="sng" kern="120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TC-9</a:t>
                      </a:r>
                      <a:endParaRPr lang="hu-HU" sz="1200" kern="120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hu-HU" sz="12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0820736"/>
                  </a:ext>
                </a:extLst>
              </a:tr>
              <a:tr h="52818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hu-HU" sz="12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Meglévő adat törlése - </a:t>
                      </a:r>
                      <a:r>
                        <a:rPr lang="hu-HU" sz="1200" kern="120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test_delete_data </a:t>
                      </a:r>
                      <a:r>
                        <a:rPr lang="hu-HU" sz="1200" b="1" u="sng" kern="120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TC-10</a:t>
                      </a:r>
                      <a:endParaRPr lang="hu-HU" sz="1200" kern="120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hu-HU" sz="12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7892892"/>
                  </a:ext>
                </a:extLst>
              </a:tr>
              <a:tr h="52818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hu-HU" sz="12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Adatok lementése felületről - </a:t>
                      </a:r>
                      <a:r>
                        <a:rPr lang="hu-HU" sz="1200" kern="120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test_read_from_conduit </a:t>
                      </a:r>
                      <a:r>
                        <a:rPr lang="hu-HU" sz="1200" b="1" u="sng" kern="120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TC-11</a:t>
                      </a:r>
                      <a:endParaRPr lang="hu-HU" sz="1200" kern="120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hu-HU" sz="1200" kern="120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0072477"/>
                  </a:ext>
                </a:extLst>
              </a:tr>
              <a:tr h="52818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hu-HU" sz="12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Adatok listázása - </a:t>
                      </a:r>
                      <a:r>
                        <a:rPr lang="en-US" sz="1200" kern="120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test_listing_data_from_conduit</a:t>
                      </a:r>
                      <a:r>
                        <a:rPr lang="hu-HU" sz="1200" kern="120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hu-HU" sz="1200" b="1" u="sng" kern="120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TC-12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hu-HU" sz="1200" kern="120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460834"/>
                  </a:ext>
                </a:extLst>
              </a:tr>
              <a:tr h="52818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hu-HU" sz="12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Regisztráció-sikeresen+sorozatos adatbevitel listából - </a:t>
                      </a:r>
                      <a:r>
                        <a:rPr lang="en-US" sz="1200" kern="120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test_signup_succesfully_and_data_input_iteratio</a:t>
                      </a:r>
                      <a:r>
                        <a:rPr lang="hu-HU" sz="1200" kern="120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 </a:t>
                      </a:r>
                      <a:r>
                        <a:rPr lang="hu-HU" sz="1200" b="1" u="sng" kern="120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TC-13</a:t>
                      </a:r>
                      <a:endParaRPr lang="hu-HU" sz="1200" kern="120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US" sz="1200" kern="120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7170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1369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FB0BE38-F0BA-7F76-F391-C03148436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8891" y="34760"/>
            <a:ext cx="3278440" cy="781878"/>
          </a:xfrm>
        </p:spPr>
        <p:txBody>
          <a:bodyPr/>
          <a:lstStyle/>
          <a:p>
            <a:r>
              <a:rPr lang="hu-HU"/>
              <a:t>GitHub Actions</a:t>
            </a:r>
          </a:p>
        </p:txBody>
      </p:sp>
      <p:pic>
        <p:nvPicPr>
          <p:cNvPr id="7" name="Tartalom helye 6">
            <a:extLst>
              <a:ext uri="{FF2B5EF4-FFF2-40B4-BE49-F238E27FC236}">
                <a16:creationId xmlns:a16="http://schemas.microsoft.com/office/drawing/2014/main" id="{D59EA133-E981-0FDC-943A-2CE2BFC821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591" y="711462"/>
            <a:ext cx="11698817" cy="5435075"/>
          </a:xfrm>
        </p:spPr>
      </p:pic>
    </p:spTree>
    <p:extLst>
      <p:ext uri="{BB962C8B-B14F-4D97-AF65-F5344CB8AC3E}">
        <p14:creationId xmlns:p14="http://schemas.microsoft.com/office/powerpoint/2010/main" val="4193538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60320CE-46D8-7FB1-12DB-6B81FE477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803" y="51904"/>
            <a:ext cx="8596668" cy="1320800"/>
          </a:xfrm>
        </p:spPr>
        <p:txBody>
          <a:bodyPr/>
          <a:lstStyle/>
          <a:p>
            <a:pPr algn="ctr"/>
            <a:r>
              <a:rPr lang="hu-HU"/>
              <a:t>Allure – Vezetői Tesztjelentés 2/1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A75F689F-9153-DBFE-A850-3E1358B70E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73" y="805070"/>
            <a:ext cx="11509513" cy="5434872"/>
          </a:xfrm>
        </p:spPr>
      </p:pic>
    </p:spTree>
    <p:extLst>
      <p:ext uri="{BB962C8B-B14F-4D97-AF65-F5344CB8AC3E}">
        <p14:creationId xmlns:p14="http://schemas.microsoft.com/office/powerpoint/2010/main" val="3968909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3F548E9-C35A-EC9F-F569-1DD07BC9A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7412" y="114273"/>
            <a:ext cx="7204396" cy="702365"/>
          </a:xfrm>
        </p:spPr>
        <p:txBody>
          <a:bodyPr/>
          <a:lstStyle/>
          <a:p>
            <a:r>
              <a:rPr lang="hu-HU"/>
              <a:t>Allure – Vezetői Tesztjelentés 2/2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274B7DF7-6D1F-351F-AB86-2001BE54D5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373" y="816306"/>
            <a:ext cx="10436087" cy="5225387"/>
          </a:xfrm>
        </p:spPr>
      </p:pic>
    </p:spTree>
    <p:extLst>
      <p:ext uri="{BB962C8B-B14F-4D97-AF65-F5344CB8AC3E}">
        <p14:creationId xmlns:p14="http://schemas.microsoft.com/office/powerpoint/2010/main" val="809326904"/>
      </p:ext>
    </p:extLst>
  </p:cSld>
  <p:clrMapOvr>
    <a:masterClrMapping/>
  </p:clrMapOvr>
</p:sld>
</file>

<file path=ppt/theme/theme1.xml><?xml version="1.0" encoding="utf-8"?>
<a:theme xmlns:a="http://schemas.openxmlformats.org/drawingml/2006/main" name="Dimenzió">
  <a:themeElements>
    <a:clrScheme name="Dimenzió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Dimenzió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imenzió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2687</TotalTime>
  <Words>293</Words>
  <Application>Microsoft Office PowerPoint</Application>
  <PresentationFormat>Szélesvásznú</PresentationFormat>
  <Paragraphs>36</Paragraphs>
  <Slides>10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Dimenzió</vt:lpstr>
      <vt:lpstr>Vizsgaremek Conduit webalkalmazás tesztelése Junior automata tesztelő szak </vt:lpstr>
      <vt:lpstr>Alkalmazott technológiák</vt:lpstr>
      <vt:lpstr>PowerPoint-bemutató</vt:lpstr>
      <vt:lpstr>PowerPoint-bemutató</vt:lpstr>
      <vt:lpstr>Manuális tesztjegyzőkönyv</vt:lpstr>
      <vt:lpstr>PowerPoint-bemutató</vt:lpstr>
      <vt:lpstr>GitHub Actions</vt:lpstr>
      <vt:lpstr>Allure – Vezetői Tesztjelentés 2/1</vt:lpstr>
      <vt:lpstr>Allure – Vezetői Tesztjelentés 2/2</vt:lpstr>
      <vt:lpstr>Köszönöm a figyelmüket!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Vizsgaremek Conduit webalkalmazás tesztelése Junior automata tesztelő szak </dc:title>
  <dc:creator>Krisztián Vereczki</dc:creator>
  <cp:lastModifiedBy>Krisztián Vereczki</cp:lastModifiedBy>
  <cp:revision>2</cp:revision>
  <dcterms:created xsi:type="dcterms:W3CDTF">2023-04-08T22:38:19Z</dcterms:created>
  <dcterms:modified xsi:type="dcterms:W3CDTF">2023-04-11T18:56:14Z</dcterms:modified>
</cp:coreProperties>
</file>