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éma alapján készült stílus 2 – 2. jelölőszín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ztián Vereczki" userId="bbfb454f0d54ec99" providerId="LiveId" clId="{97F6E2D6-B9D6-4E25-9385-0DB63B469EBB}"/>
    <pc:docChg chg="undo custSel addSld modSld sldOrd">
      <pc:chgData name="Krisztián Vereczki" userId="bbfb454f0d54ec99" providerId="LiveId" clId="{97F6E2D6-B9D6-4E25-9385-0DB63B469EBB}" dt="2023-04-10T19:16:23.438" v="1184" actId="1076"/>
      <pc:docMkLst>
        <pc:docMk/>
      </pc:docMkLst>
      <pc:sldChg chg="modSp mod">
        <pc:chgData name="Krisztián Vereczki" userId="bbfb454f0d54ec99" providerId="LiveId" clId="{97F6E2D6-B9D6-4E25-9385-0DB63B469EBB}" dt="2023-04-10T19:16:23.438" v="1184" actId="1076"/>
        <pc:sldMkLst>
          <pc:docMk/>
          <pc:sldMk cId="1949404220" sldId="256"/>
        </pc:sldMkLst>
        <pc:spChg chg="mod">
          <ac:chgData name="Krisztián Vereczki" userId="bbfb454f0d54ec99" providerId="LiveId" clId="{97F6E2D6-B9D6-4E25-9385-0DB63B469EBB}" dt="2023-04-10T19:16:23.438" v="1184" actId="1076"/>
          <ac:spMkLst>
            <pc:docMk/>
            <pc:sldMk cId="1949404220" sldId="256"/>
            <ac:spMk id="2" creationId="{CD2608FE-D2D9-1FA7-F5E7-C24E4134227C}"/>
          </ac:spMkLst>
        </pc:spChg>
      </pc:sldChg>
      <pc:sldChg chg="addSp delSp modSp new mod">
        <pc:chgData name="Krisztián Vereczki" userId="bbfb454f0d54ec99" providerId="LiveId" clId="{97F6E2D6-B9D6-4E25-9385-0DB63B469EBB}" dt="2023-04-08T23:19:23.531" v="328"/>
        <pc:sldMkLst>
          <pc:docMk/>
          <pc:sldMk cId="3616098061" sldId="257"/>
        </pc:sldMkLst>
        <pc:spChg chg="add del mod">
          <ac:chgData name="Krisztián Vereczki" userId="bbfb454f0d54ec99" providerId="LiveId" clId="{97F6E2D6-B9D6-4E25-9385-0DB63B469EBB}" dt="2023-04-08T23:02:21.240" v="96" actId="478"/>
          <ac:spMkLst>
            <pc:docMk/>
            <pc:sldMk cId="3616098061" sldId="257"/>
            <ac:spMk id="2" creationId="{DED21119-64F1-D537-3D78-D264E586BC34}"/>
          </ac:spMkLst>
        </pc:spChg>
        <pc:spChg chg="del">
          <ac:chgData name="Krisztián Vereczki" userId="bbfb454f0d54ec99" providerId="LiveId" clId="{97F6E2D6-B9D6-4E25-9385-0DB63B469EBB}" dt="2023-04-08T22:54:51" v="1" actId="3680"/>
          <ac:spMkLst>
            <pc:docMk/>
            <pc:sldMk cId="3616098061" sldId="257"/>
            <ac:spMk id="3" creationId="{DFAF94A8-ED1E-8B9A-B4B4-0D9493C8524D}"/>
          </ac:spMkLst>
        </pc:spChg>
        <pc:spChg chg="add del mod">
          <ac:chgData name="Krisztián Vereczki" userId="bbfb454f0d54ec99" providerId="LiveId" clId="{97F6E2D6-B9D6-4E25-9385-0DB63B469EBB}" dt="2023-04-08T23:02:06.646" v="91" actId="21"/>
          <ac:spMkLst>
            <pc:docMk/>
            <pc:sldMk cId="3616098061" sldId="257"/>
            <ac:spMk id="6" creationId="{4D67F463-63C0-49BC-7F45-6536255DE9A2}"/>
          </ac:spMkLst>
        </pc:spChg>
        <pc:spChg chg="add del mod">
          <ac:chgData name="Krisztián Vereczki" userId="bbfb454f0d54ec99" providerId="LiveId" clId="{97F6E2D6-B9D6-4E25-9385-0DB63B469EBB}" dt="2023-04-08T23:02:26.455" v="97" actId="478"/>
          <ac:spMkLst>
            <pc:docMk/>
            <pc:sldMk cId="3616098061" sldId="257"/>
            <ac:spMk id="8" creationId="{BB3B53A6-A353-CF02-B4DB-984F8C41DD24}"/>
          </ac:spMkLst>
        </pc:spChg>
        <pc:graphicFrameChg chg="add mod ord modGraphic">
          <ac:chgData name="Krisztián Vereczki" userId="bbfb454f0d54ec99" providerId="LiveId" clId="{97F6E2D6-B9D6-4E25-9385-0DB63B469EBB}" dt="2023-04-08T23:19:23.531" v="328"/>
          <ac:graphicFrameMkLst>
            <pc:docMk/>
            <pc:sldMk cId="3616098061" sldId="257"/>
            <ac:graphicFrameMk id="4" creationId="{A6756553-B613-0FBB-A972-7A39559291F3}"/>
          </ac:graphicFrameMkLst>
        </pc:graphicFrameChg>
      </pc:sldChg>
      <pc:sldChg chg="addSp delSp modSp new mod">
        <pc:chgData name="Krisztián Vereczki" userId="bbfb454f0d54ec99" providerId="LiveId" clId="{97F6E2D6-B9D6-4E25-9385-0DB63B469EBB}" dt="2023-04-08T23:40:03.579" v="359" actId="1076"/>
        <pc:sldMkLst>
          <pc:docMk/>
          <pc:sldMk cId="2823064778" sldId="258"/>
        </pc:sldMkLst>
        <pc:spChg chg="mod">
          <ac:chgData name="Krisztián Vereczki" userId="bbfb454f0d54ec99" providerId="LiveId" clId="{97F6E2D6-B9D6-4E25-9385-0DB63B469EBB}" dt="2023-04-08T23:39:58.386" v="358" actId="1076"/>
          <ac:spMkLst>
            <pc:docMk/>
            <pc:sldMk cId="2823064778" sldId="258"/>
            <ac:spMk id="2" creationId="{B0AFA25D-3AA5-4FBA-6E32-6DF5F09194B3}"/>
          </ac:spMkLst>
        </pc:spChg>
        <pc:spChg chg="del">
          <ac:chgData name="Krisztián Vereczki" userId="bbfb454f0d54ec99" providerId="LiveId" clId="{97F6E2D6-B9D6-4E25-9385-0DB63B469EBB}" dt="2023-04-08T23:39:33.596" v="355" actId="478"/>
          <ac:spMkLst>
            <pc:docMk/>
            <pc:sldMk cId="2823064778" sldId="258"/>
            <ac:spMk id="3" creationId="{93B354CD-92D6-ECB8-7A6A-F5D895E199AB}"/>
          </ac:spMkLst>
        </pc:spChg>
        <pc:picChg chg="add mod">
          <ac:chgData name="Krisztián Vereczki" userId="bbfb454f0d54ec99" providerId="LiveId" clId="{97F6E2D6-B9D6-4E25-9385-0DB63B469EBB}" dt="2023-04-08T23:40:03.579" v="359" actId="1076"/>
          <ac:picMkLst>
            <pc:docMk/>
            <pc:sldMk cId="2823064778" sldId="258"/>
            <ac:picMk id="5" creationId="{61796833-5828-AB58-54E1-270240840D63}"/>
          </ac:picMkLst>
        </pc:picChg>
      </pc:sldChg>
      <pc:sldChg chg="addSp delSp modSp new mod">
        <pc:chgData name="Krisztián Vereczki" userId="bbfb454f0d54ec99" providerId="LiveId" clId="{97F6E2D6-B9D6-4E25-9385-0DB63B469EBB}" dt="2023-04-09T00:09:54.149" v="712" actId="20577"/>
        <pc:sldMkLst>
          <pc:docMk/>
          <pc:sldMk cId="1131369697" sldId="259"/>
        </pc:sldMkLst>
        <pc:spChg chg="del mod">
          <ac:chgData name="Krisztián Vereczki" userId="bbfb454f0d54ec99" providerId="LiveId" clId="{97F6E2D6-B9D6-4E25-9385-0DB63B469EBB}" dt="2023-04-08T23:42:37.037" v="391" actId="478"/>
          <ac:spMkLst>
            <pc:docMk/>
            <pc:sldMk cId="1131369697" sldId="259"/>
            <ac:spMk id="2" creationId="{AD9BCCA8-D104-C808-06AC-3289852A7C16}"/>
          </ac:spMkLst>
        </pc:spChg>
        <pc:spChg chg="del mod">
          <ac:chgData name="Krisztián Vereczki" userId="bbfb454f0d54ec99" providerId="LiveId" clId="{97F6E2D6-B9D6-4E25-9385-0DB63B469EBB}" dt="2023-04-08T23:42:05.336" v="388" actId="3680"/>
          <ac:spMkLst>
            <pc:docMk/>
            <pc:sldMk cId="1131369697" sldId="259"/>
            <ac:spMk id="3" creationId="{D545D051-C18B-B226-CC8D-B921A0784D87}"/>
          </ac:spMkLst>
        </pc:spChg>
        <pc:spChg chg="add del mod">
          <ac:chgData name="Krisztián Vereczki" userId="bbfb454f0d54ec99" providerId="LiveId" clId="{97F6E2D6-B9D6-4E25-9385-0DB63B469EBB}" dt="2023-04-08T23:42:46.602" v="392" actId="478"/>
          <ac:spMkLst>
            <pc:docMk/>
            <pc:sldMk cId="1131369697" sldId="259"/>
            <ac:spMk id="6" creationId="{DF9CB55C-60B5-00F1-0DFA-DFECD748FF72}"/>
          </ac:spMkLst>
        </pc:spChg>
        <pc:spChg chg="add del mod">
          <ac:chgData name="Krisztián Vereczki" userId="bbfb454f0d54ec99" providerId="LiveId" clId="{97F6E2D6-B9D6-4E25-9385-0DB63B469EBB}" dt="2023-04-08T23:44:05.040" v="398" actId="3680"/>
          <ac:spMkLst>
            <pc:docMk/>
            <pc:sldMk cId="1131369697" sldId="259"/>
            <ac:spMk id="8" creationId="{311F66B7-BEF3-AD2A-91A9-2F6D3A69C3EF}"/>
          </ac:spMkLst>
        </pc:spChg>
        <pc:graphicFrameChg chg="add del mod ord modGraphic">
          <ac:chgData name="Krisztián Vereczki" userId="bbfb454f0d54ec99" providerId="LiveId" clId="{97F6E2D6-B9D6-4E25-9385-0DB63B469EBB}" dt="2023-04-08T23:43:54.972" v="397" actId="478"/>
          <ac:graphicFrameMkLst>
            <pc:docMk/>
            <pc:sldMk cId="1131369697" sldId="259"/>
            <ac:graphicFrameMk id="4" creationId="{10CCDAC4-0A16-1668-55D3-3061703BD75B}"/>
          </ac:graphicFrameMkLst>
        </pc:graphicFrameChg>
        <pc:graphicFrameChg chg="add mod ord modGraphic">
          <ac:chgData name="Krisztián Vereczki" userId="bbfb454f0d54ec99" providerId="LiveId" clId="{97F6E2D6-B9D6-4E25-9385-0DB63B469EBB}" dt="2023-04-09T00:09:54.149" v="712" actId="20577"/>
          <ac:graphicFrameMkLst>
            <pc:docMk/>
            <pc:sldMk cId="1131369697" sldId="259"/>
            <ac:graphicFrameMk id="9" creationId="{305AB6F0-A609-DB66-3639-A63FC5CEE5A9}"/>
          </ac:graphicFrameMkLst>
        </pc:graphicFrameChg>
      </pc:sldChg>
      <pc:sldChg chg="addSp delSp modSp new mod ord">
        <pc:chgData name="Krisztián Vereczki" userId="bbfb454f0d54ec99" providerId="LiveId" clId="{97F6E2D6-B9D6-4E25-9385-0DB63B469EBB}" dt="2023-04-09T00:18:05.233" v="752"/>
        <pc:sldMkLst>
          <pc:docMk/>
          <pc:sldMk cId="2020418927" sldId="260"/>
        </pc:sldMkLst>
        <pc:spChg chg="del">
          <ac:chgData name="Krisztián Vereczki" userId="bbfb454f0d54ec99" providerId="LiveId" clId="{97F6E2D6-B9D6-4E25-9385-0DB63B469EBB}" dt="2023-04-09T00:11:33.074" v="715" actId="478"/>
          <ac:spMkLst>
            <pc:docMk/>
            <pc:sldMk cId="2020418927" sldId="260"/>
            <ac:spMk id="2" creationId="{FA1E6B99-FA70-48B5-5124-8E4D71087073}"/>
          </ac:spMkLst>
        </pc:spChg>
        <pc:spChg chg="del">
          <ac:chgData name="Krisztián Vereczki" userId="bbfb454f0d54ec99" providerId="LiveId" clId="{97F6E2D6-B9D6-4E25-9385-0DB63B469EBB}" dt="2023-04-09T00:11:30.391" v="714" actId="478"/>
          <ac:spMkLst>
            <pc:docMk/>
            <pc:sldMk cId="2020418927" sldId="260"/>
            <ac:spMk id="3" creationId="{90A7BFE2-8527-F3B7-E456-18E7F0F362D3}"/>
          </ac:spMkLst>
        </pc:spChg>
        <pc:spChg chg="add mod">
          <ac:chgData name="Krisztián Vereczki" userId="bbfb454f0d54ec99" providerId="LiveId" clId="{97F6E2D6-B9D6-4E25-9385-0DB63B469EBB}" dt="2023-04-09T00:17:54.514" v="750" actId="13926"/>
          <ac:spMkLst>
            <pc:docMk/>
            <pc:sldMk cId="2020418927" sldId="260"/>
            <ac:spMk id="6" creationId="{0C5BAA43-2C6E-CE93-DAAE-F562EC9EBA5F}"/>
          </ac:spMkLst>
        </pc:spChg>
        <pc:picChg chg="add mod">
          <ac:chgData name="Krisztián Vereczki" userId="bbfb454f0d54ec99" providerId="LiveId" clId="{97F6E2D6-B9D6-4E25-9385-0DB63B469EBB}" dt="2023-04-09T00:17:47.836" v="749" actId="1076"/>
          <ac:picMkLst>
            <pc:docMk/>
            <pc:sldMk cId="2020418927" sldId="260"/>
            <ac:picMk id="5" creationId="{7D5A3103-629C-87CF-D8E6-5154C8FA0997}"/>
          </ac:picMkLst>
        </pc:picChg>
      </pc:sldChg>
      <pc:sldChg chg="addSp delSp modSp new mod ord">
        <pc:chgData name="Krisztián Vereczki" userId="bbfb454f0d54ec99" providerId="LiveId" clId="{97F6E2D6-B9D6-4E25-9385-0DB63B469EBB}" dt="2023-04-10T19:02:30.109" v="1043" actId="14100"/>
        <pc:sldMkLst>
          <pc:docMk/>
          <pc:sldMk cId="2350499746" sldId="261"/>
        </pc:sldMkLst>
        <pc:spChg chg="add del mod">
          <ac:chgData name="Krisztián Vereczki" userId="bbfb454f0d54ec99" providerId="LiveId" clId="{97F6E2D6-B9D6-4E25-9385-0DB63B469EBB}" dt="2023-04-10T19:01:54.269" v="1037" actId="1076"/>
          <ac:spMkLst>
            <pc:docMk/>
            <pc:sldMk cId="2350499746" sldId="261"/>
            <ac:spMk id="2" creationId="{C5D75BCB-DF4E-52A8-79C9-1DE6DFF4836E}"/>
          </ac:spMkLst>
        </pc:spChg>
        <pc:spChg chg="del">
          <ac:chgData name="Krisztián Vereczki" userId="bbfb454f0d54ec99" providerId="LiveId" clId="{97F6E2D6-B9D6-4E25-9385-0DB63B469EBB}" dt="2023-04-10T09:09:58.084" v="754" actId="478"/>
          <ac:spMkLst>
            <pc:docMk/>
            <pc:sldMk cId="2350499746" sldId="261"/>
            <ac:spMk id="3" creationId="{837A3F6D-B3AB-50CD-1478-6ECD43FEF575}"/>
          </ac:spMkLst>
        </pc:spChg>
        <pc:picChg chg="add mod">
          <ac:chgData name="Krisztián Vereczki" userId="bbfb454f0d54ec99" providerId="LiveId" clId="{97F6E2D6-B9D6-4E25-9385-0DB63B469EBB}" dt="2023-04-10T19:02:30.109" v="1043" actId="14100"/>
          <ac:picMkLst>
            <pc:docMk/>
            <pc:sldMk cId="2350499746" sldId="261"/>
            <ac:picMk id="5" creationId="{B0A7C6E6-4E3A-C6BA-458E-F0740D385226}"/>
          </ac:picMkLst>
        </pc:picChg>
        <pc:picChg chg="add mod">
          <ac:chgData name="Krisztián Vereczki" userId="bbfb454f0d54ec99" providerId="LiveId" clId="{97F6E2D6-B9D6-4E25-9385-0DB63B469EBB}" dt="2023-04-10T19:02:21.168" v="1040" actId="1076"/>
          <ac:picMkLst>
            <pc:docMk/>
            <pc:sldMk cId="2350499746" sldId="261"/>
            <ac:picMk id="7" creationId="{720E574D-4D05-A00D-5EFE-B5D1357A81F6}"/>
          </ac:picMkLst>
        </pc:picChg>
        <pc:picChg chg="add del mod">
          <ac:chgData name="Krisztián Vereczki" userId="bbfb454f0d54ec99" providerId="LiveId" clId="{97F6E2D6-B9D6-4E25-9385-0DB63B469EBB}" dt="2023-04-10T18:52:11.409" v="961" actId="931"/>
          <ac:picMkLst>
            <pc:docMk/>
            <pc:sldMk cId="2350499746" sldId="261"/>
            <ac:picMk id="9" creationId="{DCB6A77F-77EC-4C8D-340F-25A1F63E260D}"/>
          </ac:picMkLst>
        </pc:picChg>
        <pc:picChg chg="add mod">
          <ac:chgData name="Krisztián Vereczki" userId="bbfb454f0d54ec99" providerId="LiveId" clId="{97F6E2D6-B9D6-4E25-9385-0DB63B469EBB}" dt="2023-04-10T19:02:24.870" v="1041" actId="1076"/>
          <ac:picMkLst>
            <pc:docMk/>
            <pc:sldMk cId="2350499746" sldId="261"/>
            <ac:picMk id="11" creationId="{CF2D0CDB-08ED-F968-304A-283603D9A272}"/>
          </ac:picMkLst>
        </pc:picChg>
        <pc:picChg chg="add mod">
          <ac:chgData name="Krisztián Vereczki" userId="bbfb454f0d54ec99" providerId="LiveId" clId="{97F6E2D6-B9D6-4E25-9385-0DB63B469EBB}" dt="2023-04-10T19:01:00.085" v="1028" actId="1076"/>
          <ac:picMkLst>
            <pc:docMk/>
            <pc:sldMk cId="2350499746" sldId="261"/>
            <ac:picMk id="13" creationId="{32DB7A6F-C6B8-AD0B-FCFC-9A680F31C210}"/>
          </ac:picMkLst>
        </pc:picChg>
        <pc:picChg chg="add mod">
          <ac:chgData name="Krisztián Vereczki" userId="bbfb454f0d54ec99" providerId="LiveId" clId="{97F6E2D6-B9D6-4E25-9385-0DB63B469EBB}" dt="2023-04-10T19:02:27.368" v="1042" actId="1076"/>
          <ac:picMkLst>
            <pc:docMk/>
            <pc:sldMk cId="2350499746" sldId="261"/>
            <ac:picMk id="15" creationId="{F2BBD834-F4D3-45BC-6CF7-EA8C8AE102CB}"/>
          </ac:picMkLst>
        </pc:picChg>
      </pc:sldChg>
      <pc:sldChg chg="addSp delSp modSp new mod">
        <pc:chgData name="Krisztián Vereczki" userId="bbfb454f0d54ec99" providerId="LiveId" clId="{97F6E2D6-B9D6-4E25-9385-0DB63B469EBB}" dt="2023-04-10T19:04:35.318" v="1069" actId="1076"/>
        <pc:sldMkLst>
          <pc:docMk/>
          <pc:sldMk cId="4193538380" sldId="262"/>
        </pc:sldMkLst>
        <pc:spChg chg="mod">
          <ac:chgData name="Krisztián Vereczki" userId="bbfb454f0d54ec99" providerId="LiveId" clId="{97F6E2D6-B9D6-4E25-9385-0DB63B469EBB}" dt="2023-04-10T19:03:37.464" v="1061" actId="1076"/>
          <ac:spMkLst>
            <pc:docMk/>
            <pc:sldMk cId="4193538380" sldId="262"/>
            <ac:spMk id="2" creationId="{FFB0BE38-F0BA-7F76-F391-C03148436CC1}"/>
          </ac:spMkLst>
        </pc:spChg>
        <pc:spChg chg="add del mod">
          <ac:chgData name="Krisztián Vereczki" userId="bbfb454f0d54ec99" providerId="LiveId" clId="{97F6E2D6-B9D6-4E25-9385-0DB63B469EBB}" dt="2023-04-10T19:04:22.566" v="1065" actId="931"/>
          <ac:spMkLst>
            <pc:docMk/>
            <pc:sldMk cId="4193538380" sldId="262"/>
            <ac:spMk id="3" creationId="{AB4D1192-C31C-0158-F3FE-2EC3118C1B47}"/>
          </ac:spMkLst>
        </pc:spChg>
        <pc:picChg chg="add del mod">
          <ac:chgData name="Krisztián Vereczki" userId="bbfb454f0d54ec99" providerId="LiveId" clId="{97F6E2D6-B9D6-4E25-9385-0DB63B469EBB}" dt="2023-04-10T19:04:08.274" v="1064" actId="931"/>
          <ac:picMkLst>
            <pc:docMk/>
            <pc:sldMk cId="4193538380" sldId="262"/>
            <ac:picMk id="5" creationId="{250234C4-5DC7-9438-4AD8-1EBCFC806AAA}"/>
          </ac:picMkLst>
        </pc:picChg>
        <pc:picChg chg="add mod">
          <ac:chgData name="Krisztián Vereczki" userId="bbfb454f0d54ec99" providerId="LiveId" clId="{97F6E2D6-B9D6-4E25-9385-0DB63B469EBB}" dt="2023-04-10T19:04:35.318" v="1069" actId="1076"/>
          <ac:picMkLst>
            <pc:docMk/>
            <pc:sldMk cId="4193538380" sldId="262"/>
            <ac:picMk id="7" creationId="{D59EA133-E981-0FDC-943A-2CE2BFC8210F}"/>
          </ac:picMkLst>
        </pc:picChg>
      </pc:sldChg>
      <pc:sldChg chg="addSp delSp modSp new mod">
        <pc:chgData name="Krisztián Vereczki" userId="bbfb454f0d54ec99" providerId="LiveId" clId="{97F6E2D6-B9D6-4E25-9385-0DB63B469EBB}" dt="2023-04-10T19:12:23.218" v="1141" actId="20577"/>
        <pc:sldMkLst>
          <pc:docMk/>
          <pc:sldMk cId="3968909965" sldId="263"/>
        </pc:sldMkLst>
        <pc:spChg chg="mod">
          <ac:chgData name="Krisztián Vereczki" userId="bbfb454f0d54ec99" providerId="LiveId" clId="{97F6E2D6-B9D6-4E25-9385-0DB63B469EBB}" dt="2023-04-10T19:12:23.218" v="1141" actId="20577"/>
          <ac:spMkLst>
            <pc:docMk/>
            <pc:sldMk cId="3968909965" sldId="263"/>
            <ac:spMk id="2" creationId="{B60320CE-46D8-7FB1-12DB-6B81FE477A49}"/>
          </ac:spMkLst>
        </pc:spChg>
        <pc:spChg chg="del">
          <ac:chgData name="Krisztián Vereczki" userId="bbfb454f0d54ec99" providerId="LiveId" clId="{97F6E2D6-B9D6-4E25-9385-0DB63B469EBB}" dt="2023-04-10T19:10:45.290" v="1117" actId="931"/>
          <ac:spMkLst>
            <pc:docMk/>
            <pc:sldMk cId="3968909965" sldId="263"/>
            <ac:spMk id="3" creationId="{F9912841-8258-AFAD-8FBA-7C5CF72C1830}"/>
          </ac:spMkLst>
        </pc:spChg>
        <pc:picChg chg="add mod">
          <ac:chgData name="Krisztián Vereczki" userId="bbfb454f0d54ec99" providerId="LiveId" clId="{97F6E2D6-B9D6-4E25-9385-0DB63B469EBB}" dt="2023-04-10T19:12:14.127" v="1137" actId="14100"/>
          <ac:picMkLst>
            <pc:docMk/>
            <pc:sldMk cId="3968909965" sldId="263"/>
            <ac:picMk id="5" creationId="{A75F689F-9153-DBFE-A850-3E1358B70E72}"/>
          </ac:picMkLst>
        </pc:picChg>
        <pc:picChg chg="add del mod">
          <ac:chgData name="Krisztián Vereczki" userId="bbfb454f0d54ec99" providerId="LiveId" clId="{97F6E2D6-B9D6-4E25-9385-0DB63B469EBB}" dt="2023-04-10T19:12:10.052" v="1136" actId="478"/>
          <ac:picMkLst>
            <pc:docMk/>
            <pc:sldMk cId="3968909965" sldId="263"/>
            <ac:picMk id="7" creationId="{A79422BF-A90C-5FAB-8E2D-662B14E4EB54}"/>
          </ac:picMkLst>
        </pc:picChg>
      </pc:sldChg>
      <pc:sldChg chg="addSp delSp modSp new mod">
        <pc:chgData name="Krisztián Vereczki" userId="bbfb454f0d54ec99" providerId="LiveId" clId="{97F6E2D6-B9D6-4E25-9385-0DB63B469EBB}" dt="2023-04-10T19:13:06.445" v="1153" actId="1076"/>
        <pc:sldMkLst>
          <pc:docMk/>
          <pc:sldMk cId="809326904" sldId="264"/>
        </pc:sldMkLst>
        <pc:spChg chg="mod">
          <ac:chgData name="Krisztián Vereczki" userId="bbfb454f0d54ec99" providerId="LiveId" clId="{97F6E2D6-B9D6-4E25-9385-0DB63B469EBB}" dt="2023-04-10T19:12:46.105" v="1148" actId="1076"/>
          <ac:spMkLst>
            <pc:docMk/>
            <pc:sldMk cId="809326904" sldId="264"/>
            <ac:spMk id="2" creationId="{53F548E9-C35A-EC9F-F569-1DD07BC9ACA4}"/>
          </ac:spMkLst>
        </pc:spChg>
        <pc:spChg chg="del">
          <ac:chgData name="Krisztián Vereczki" userId="bbfb454f0d54ec99" providerId="LiveId" clId="{97F6E2D6-B9D6-4E25-9385-0DB63B469EBB}" dt="2023-04-10T19:12:55.361" v="1149" actId="931"/>
          <ac:spMkLst>
            <pc:docMk/>
            <pc:sldMk cId="809326904" sldId="264"/>
            <ac:spMk id="3" creationId="{ECA2BA35-FF95-53FA-AD5E-9A8D33D8859B}"/>
          </ac:spMkLst>
        </pc:spChg>
        <pc:picChg chg="add mod">
          <ac:chgData name="Krisztián Vereczki" userId="bbfb454f0d54ec99" providerId="LiveId" clId="{97F6E2D6-B9D6-4E25-9385-0DB63B469EBB}" dt="2023-04-10T19:13:06.445" v="1153" actId="1076"/>
          <ac:picMkLst>
            <pc:docMk/>
            <pc:sldMk cId="809326904" sldId="264"/>
            <ac:picMk id="5" creationId="{274B7DF7-6D1F-351F-AB86-2001BE54D56C}"/>
          </ac:picMkLst>
        </pc:picChg>
      </pc:sldChg>
      <pc:sldChg chg="delSp modSp new mod">
        <pc:chgData name="Krisztián Vereczki" userId="bbfb454f0d54ec99" providerId="LiveId" clId="{97F6E2D6-B9D6-4E25-9385-0DB63B469EBB}" dt="2023-04-10T19:15:16.087" v="1183" actId="1076"/>
        <pc:sldMkLst>
          <pc:docMk/>
          <pc:sldMk cId="4180020742" sldId="265"/>
        </pc:sldMkLst>
        <pc:spChg chg="mod">
          <ac:chgData name="Krisztián Vereczki" userId="bbfb454f0d54ec99" providerId="LiveId" clId="{97F6E2D6-B9D6-4E25-9385-0DB63B469EBB}" dt="2023-04-10T19:15:16.087" v="1183" actId="1076"/>
          <ac:spMkLst>
            <pc:docMk/>
            <pc:sldMk cId="4180020742" sldId="265"/>
            <ac:spMk id="2" creationId="{F7059F67-05F4-9FD6-E300-E687289E9021}"/>
          </ac:spMkLst>
        </pc:spChg>
        <pc:spChg chg="del">
          <ac:chgData name="Krisztián Vereczki" userId="bbfb454f0d54ec99" providerId="LiveId" clId="{97F6E2D6-B9D6-4E25-9385-0DB63B469EBB}" dt="2023-04-10T19:15:05.562" v="1181" actId="478"/>
          <ac:spMkLst>
            <pc:docMk/>
            <pc:sldMk cId="4180020742" sldId="265"/>
            <ac:spMk id="3" creationId="{F3B60C56-85D7-53A8-5312-F621307937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9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72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91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49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6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73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30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3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4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4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6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1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51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60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863-B800-4969-9814-64ADBB0E730D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38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2608FE-D2D9-1FA7-F5E7-C24E4134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1333813"/>
            <a:ext cx="8009979" cy="25260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>
                <a:solidFill>
                  <a:schemeClr val="tx1">
                    <a:lumMod val="95000"/>
                  </a:schemeClr>
                </a:solidFill>
              </a:rPr>
              <a:t>Vizsgaremek</a:t>
            </a:r>
            <a:br>
              <a:rPr lang="hu-HU"/>
            </a:br>
            <a:r>
              <a:rPr lang="hu-HU" sz="3600" err="1"/>
              <a:t>Conduit</a:t>
            </a:r>
            <a:r>
              <a:rPr lang="hu-HU" sz="3600"/>
              <a:t> webalkalmazás tesztelése</a:t>
            </a:r>
            <a:br>
              <a:rPr lang="hu-HU" sz="3600"/>
            </a:br>
            <a:r>
              <a:rPr lang="hu-HU" sz="3600"/>
              <a:t>Junior automata tesztelő szak</a:t>
            </a:r>
            <a:br>
              <a:rPr lang="hu-HU" sz="3600"/>
            </a:br>
            <a:endParaRPr lang="hu-HU" sz="360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59CC10-7B0C-9963-831F-9F31C3F1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38846"/>
            <a:ext cx="9756914" cy="1373591"/>
          </a:xfrm>
        </p:spPr>
        <p:txBody>
          <a:bodyPr>
            <a:normAutofit fontScale="85000" lnSpcReduction="20000"/>
          </a:bodyPr>
          <a:lstStyle/>
          <a:p>
            <a:endParaRPr lang="hu-HU"/>
          </a:p>
          <a:p>
            <a:endParaRPr lang="hu-HU" sz="4400"/>
          </a:p>
          <a:p>
            <a:pPr algn="l"/>
            <a:r>
              <a:rPr lang="hu-HU" sz="2300"/>
              <a:t>2023.04.20.                                        </a:t>
            </a:r>
            <a:r>
              <a:rPr lang="hu-HU" sz="3100"/>
              <a:t>Vereczki József Krisztián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4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59F67-05F4-9FD6-E300-E687289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42" y="2510183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figyelmüket!</a:t>
            </a:r>
          </a:p>
        </p:txBody>
      </p:sp>
    </p:spTree>
    <p:extLst>
      <p:ext uri="{BB962C8B-B14F-4D97-AF65-F5344CB8AC3E}">
        <p14:creationId xmlns:p14="http://schemas.microsoft.com/office/powerpoint/2010/main" val="41800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75BCB-DF4E-52A8-79C9-1DE6DFF4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074" y="99391"/>
            <a:ext cx="5076098" cy="602974"/>
          </a:xfrm>
        </p:spPr>
        <p:txBody>
          <a:bodyPr>
            <a:normAutofit fontScale="90000"/>
          </a:bodyPr>
          <a:lstStyle/>
          <a:p>
            <a:r>
              <a:rPr lang="hu-HU"/>
              <a:t>Alkalmazott technológiák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A7C6E6-4E3A-C6BA-458E-F0740D38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962339"/>
            <a:ext cx="2279651" cy="13701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20E574D-4D05-A00D-5EFE-B5D1357A81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1" y="4038634"/>
            <a:ext cx="2990088" cy="1408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F2D0CDB-08ED-F968-304A-283603D9A27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80" y="831553"/>
            <a:ext cx="2985583" cy="150094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2DB7A6F-C6B8-AD0B-FCFC-9A680F31C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67" y="2332493"/>
            <a:ext cx="2136913" cy="133504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2BBD834-F4D3-45BC-6CF7-EA8C8AE1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79" y="4167677"/>
            <a:ext cx="1500939" cy="15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6756553-B613-0FBB-A972-7A3955929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86485"/>
              </p:ext>
            </p:extLst>
          </p:nvPr>
        </p:nvGraphicFramePr>
        <p:xfrm>
          <a:off x="616226" y="303142"/>
          <a:ext cx="8637542" cy="6251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37542">
                  <a:extLst>
                    <a:ext uri="{9D8B030D-6E8A-4147-A177-3AD203B41FA5}">
                      <a16:colId xmlns:a16="http://schemas.microsoft.com/office/drawing/2014/main" val="383266096"/>
                    </a:ext>
                  </a:extLst>
                </a:gridCol>
              </a:tblGrid>
              <a:tr h="1535620">
                <a:tc>
                  <a:txBody>
                    <a:bodyPr/>
                    <a:lstStyle/>
                    <a:p>
                      <a:pPr algn="ctr"/>
                      <a:r>
                        <a:rPr lang="hu-HU" sz="3200"/>
                        <a:t>A </a:t>
                      </a:r>
                      <a:r>
                        <a:rPr lang="hu-HU" sz="3200" err="1"/>
                        <a:t>Conduit</a:t>
                      </a:r>
                      <a:r>
                        <a:rPr lang="hu-HU" sz="3200"/>
                        <a:t> alkalmazásteszteléssel kapcsolatos elérhetőségek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9308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 err="1"/>
                        <a:t>Alkalmazés</a:t>
                      </a:r>
                      <a:r>
                        <a:rPr lang="hu-HU" sz="1600"/>
                        <a:t> elérése: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http://</a:t>
                      </a:r>
                      <a:r>
                        <a:rPr lang="hu-HU" sz="1600" err="1"/>
                        <a:t>localhost:1667</a:t>
                      </a:r>
                      <a:endParaRPr lang="hu-H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72945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Github elérés: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</a:t>
                      </a:r>
                      <a:r>
                        <a:rPr lang="hu-HU" sz="1600" err="1"/>
                        <a:t>github.com</a:t>
                      </a:r>
                      <a:r>
                        <a:rPr lang="hu-HU" sz="1600"/>
                        <a:t>/</a:t>
                      </a:r>
                      <a:r>
                        <a:rPr lang="hu-HU" sz="1600" err="1"/>
                        <a:t>vkrisztianx86</a:t>
                      </a:r>
                      <a:r>
                        <a:rPr lang="hu-HU" sz="1600"/>
                        <a:t>/conduit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7563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Manuális tesztjegyzőkönyv: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https://github.com/vkrisztianx86/conduit/tree/master/Vizsgaremek_Manuális_Teszt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76900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Automatizált tesztelés forráskódja: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https://github.com/vkrisztianx86/conduit/tree/master/Vizsgaremek_POM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1864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Allure-riport(vezetői jelentés):</a:t>
                      </a:r>
                    </a:p>
                    <a:p>
                      <a:r>
                        <a:rPr lang="hu-HU" sz="1600"/>
                        <a:t>https://vkrisztianx86.github.io/conduit/65/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6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9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D5A3103-629C-87CF-D8E6-5154C8FA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770144"/>
            <a:ext cx="11628783" cy="592882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C5BAA43-2C6E-CE93-DAAE-F562EC9EBA5F}"/>
              </a:ext>
            </a:extLst>
          </p:cNvPr>
          <p:cNvSpPr txBox="1"/>
          <p:nvPr/>
        </p:nvSpPr>
        <p:spPr>
          <a:xfrm>
            <a:off x="2315818" y="66099"/>
            <a:ext cx="568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/>
              <a:t>Conduit kezdőképernyő</a:t>
            </a:r>
          </a:p>
        </p:txBody>
      </p:sp>
    </p:spTree>
    <p:extLst>
      <p:ext uri="{BB962C8B-B14F-4D97-AF65-F5344CB8AC3E}">
        <p14:creationId xmlns:p14="http://schemas.microsoft.com/office/powerpoint/2010/main" val="20204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AFA25D-3AA5-4FBA-6E32-6DF5F091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2339"/>
            <a:ext cx="8596668" cy="1320800"/>
          </a:xfrm>
        </p:spPr>
        <p:txBody>
          <a:bodyPr/>
          <a:lstStyle/>
          <a:p>
            <a:r>
              <a:rPr lang="hu-HU"/>
              <a:t>Manuális tesztjegyzőkönyv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796833-5828-AB58-54E1-270240840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4" y="864704"/>
            <a:ext cx="8803726" cy="55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305AB6F0-A609-DB66-3639-A63FC5CEE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42869"/>
              </p:ext>
            </p:extLst>
          </p:nvPr>
        </p:nvGraphicFramePr>
        <p:xfrm>
          <a:off x="974035" y="0"/>
          <a:ext cx="7484165" cy="70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65">
                  <a:extLst>
                    <a:ext uri="{9D8B030D-6E8A-4147-A177-3AD203B41FA5}">
                      <a16:colId xmlns:a16="http://schemas.microsoft.com/office/drawing/2014/main" val="2625734215"/>
                    </a:ext>
                  </a:extLst>
                </a:gridCol>
              </a:tblGrid>
              <a:tr h="486505">
                <a:tc>
                  <a:txBody>
                    <a:bodyPr/>
                    <a:lstStyle/>
                    <a:p>
                      <a:pPr algn="ctr"/>
                      <a:r>
                        <a:rPr lang="hu-HU" sz="2800"/>
                        <a:t>Automatizált funkciók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9652"/>
                  </a:ext>
                </a:extLst>
              </a:tr>
              <a:tr h="3772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/>
                        <a:t>Sütik elfogadása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test_accept_cookie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7368"/>
                  </a:ext>
                </a:extLst>
              </a:tr>
              <a:tr h="2575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/>
                        <a:t>Regisztráció üres mezőkkel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test_signup_with_empty_field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TC-2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74847"/>
                  </a:ext>
                </a:extLst>
              </a:tr>
              <a:tr h="5608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Bejelentkezés-üres mezőkkel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test_signin_with_empty_fields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TC-3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67854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Regisztráció-sikeresen+sorozatos adatbevitel listából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test_signup_succesfully_and_data_input_iteratio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TC-4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00990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Bejelentkezés–sikeresen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test_signin_succesfully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TC-5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3631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Kijelentkezés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test_logout_succesfully_or_unsuccesfully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TC-6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87236"/>
                  </a:ext>
                </a:extLst>
              </a:tr>
              <a:tr h="6009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adatbevitel-kommentként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test_type_in_new_data_as_comment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TC-7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hu-H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09405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adatbevitel-karakterbevitel nélkül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test_type_in_without_data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TC-8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33906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Több oldalas lista bejárása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test_iterating_thru_pages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TC-9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20736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Meglévő adat törlése + módosítása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test_data_deletion_and_modification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TC-10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92892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lementése felületről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test_read_from_conduit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TC-11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72477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listázása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test_listing_data_from_conduit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60834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0BE38-F0BA-7F76-F391-C0314843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891" y="34760"/>
            <a:ext cx="3278440" cy="781878"/>
          </a:xfrm>
        </p:spPr>
        <p:txBody>
          <a:bodyPr/>
          <a:lstStyle/>
          <a:p>
            <a:r>
              <a:rPr lang="hu-HU"/>
              <a:t>GitHub Actions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59EA133-E981-0FDC-943A-2CE2BFC8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" y="711462"/>
            <a:ext cx="11698817" cy="5435075"/>
          </a:xfrm>
        </p:spPr>
      </p:pic>
    </p:spTree>
    <p:extLst>
      <p:ext uri="{BB962C8B-B14F-4D97-AF65-F5344CB8AC3E}">
        <p14:creationId xmlns:p14="http://schemas.microsoft.com/office/powerpoint/2010/main" val="41935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320CE-46D8-7FB1-12DB-6B81FE4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03" y="51904"/>
            <a:ext cx="8596668" cy="1320800"/>
          </a:xfrm>
        </p:spPr>
        <p:txBody>
          <a:bodyPr/>
          <a:lstStyle/>
          <a:p>
            <a:pPr algn="ctr"/>
            <a:r>
              <a:rPr lang="hu-HU"/>
              <a:t>Allure – Vezetői Tesztjelentés 2/1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88949099-E596-8F1E-EEAE-B9B3C6FF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212"/>
            <a:ext cx="11080375" cy="5333813"/>
          </a:xfrm>
        </p:spPr>
      </p:pic>
    </p:spTree>
    <p:extLst>
      <p:ext uri="{BB962C8B-B14F-4D97-AF65-F5344CB8AC3E}">
        <p14:creationId xmlns:p14="http://schemas.microsoft.com/office/powerpoint/2010/main" val="39689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548E9-C35A-EC9F-F569-1DD07BC9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12" y="114273"/>
            <a:ext cx="7204396" cy="702365"/>
          </a:xfrm>
        </p:spPr>
        <p:txBody>
          <a:bodyPr/>
          <a:lstStyle/>
          <a:p>
            <a:r>
              <a:rPr lang="hu-HU"/>
              <a:t>Allure – Vezetői Tesztjelentés 2/2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77FEC8-36F7-304B-87A7-5CDA4512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54"/>
            <a:ext cx="10632141" cy="4912472"/>
          </a:xfrm>
        </p:spPr>
      </p:pic>
    </p:spTree>
    <p:extLst>
      <p:ext uri="{BB962C8B-B14F-4D97-AF65-F5344CB8AC3E}">
        <p14:creationId xmlns:p14="http://schemas.microsoft.com/office/powerpoint/2010/main" val="80932690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289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Vizsgaremek Conduit webalkalmazás tesztelése Junior automata tesztelő szak </vt:lpstr>
      <vt:lpstr>Alkalmazott technológiák</vt:lpstr>
      <vt:lpstr>PowerPoint-bemutató</vt:lpstr>
      <vt:lpstr>PowerPoint-bemutató</vt:lpstr>
      <vt:lpstr>Manuális tesztjegyzőkönyv</vt:lpstr>
      <vt:lpstr>PowerPoint-bemutató</vt:lpstr>
      <vt:lpstr>GitHub Actions</vt:lpstr>
      <vt:lpstr>Allure – Vezetői Tesztjelentés 2/1</vt:lpstr>
      <vt:lpstr>Allure – Vezetői Tesztjelentés 2/2</vt:lpstr>
      <vt:lpstr>Köszönöm a figyelmüket!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Conduit webalkalmazás tesztelése Junior automata tesztelő szak </dc:title>
  <dc:creator>Krisztián Vereczki</dc:creator>
  <cp:lastModifiedBy>Krisztián Vereczki</cp:lastModifiedBy>
  <cp:revision>4</cp:revision>
  <dcterms:created xsi:type="dcterms:W3CDTF">2023-04-08T22:38:19Z</dcterms:created>
  <dcterms:modified xsi:type="dcterms:W3CDTF">2023-04-12T15:51:17Z</dcterms:modified>
</cp:coreProperties>
</file>