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77268C-8BBB-485B-AD7F-B367957C6F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11A38B0D-FB03-46E2-93F1-A9F95844EC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1FBF24BE-821A-442D-898E-041DBEDE4F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D4825E-0AF6-4C6B-A5DD-DD1D6894F8C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9565C7E-9036-4B85-AE37-BF14F38F98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2A57D51-BD6F-4AFC-BBC5-58C71BBF6D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DC36D37-BFC5-48E2-9910-650BEDA5B11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388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43DA38C-6982-481D-ACFA-A52FC5BD35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50CCAB8-5504-4D8F-B352-B939D81516F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833700BA-56E0-4724-8359-196037349CD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5C69946-1A2C-4101-B7AB-1BE3AF3189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81C2675-F992-4C01-9E22-C017D317138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1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A51D932-B2A1-4F0B-8AD4-DC5C5E4A775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D768C78-2C6D-4612-B3F0-A55A5307990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388AA06-C739-49C6-AC58-31688103AB8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9ECCBE9-5F53-4323-ADAF-3EBF6CFA9D3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DC135C0-0B45-4555-B5BE-3D29245B319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D6A62EE-4FA3-4BA9-B682-D9071B28C97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B83F9CB-474A-4FAC-ACE2-7B720F8449E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C77D197-BADE-4C35-94E8-B309D6D4402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A8E5CA1-8F2E-4875-834E-DA1770AD792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5A3CD83-18E9-4B73-ACCA-322F92AA1E9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Piezoelectric Transducers for Ultrasonic Flowmeters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Understanding Principles, Types, and Applications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Advantages of Piezoelectric Transducers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High accuracy and sensitivity.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Non-invasive measurement options.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Low maintenance and long-term stability.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Conclusion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312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Piezoelectric transducers are essential for ultrasonic flowmeters.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Material advancements improve efficiency and reliability.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Widely used across industries for precise flow monitoring.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Introduction to Ultrasonic Flowmeters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Devices that use ultrasonic waves to measure fluid flow.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Applications: Water distribution, industrial measurement, leak detection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5760000" y="4320000"/>
            <a:ext cx="3059640" cy="234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Working Principle of Ultrasonic Flowmeters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Piezoelectric transducers emit and detect ultrasonic waves.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Flow changes affect wave frequency or propagation time.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Types of Ultrasonic Flowmeters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1. </a:t>
            </a:r>
            <a:r>
              <a:rPr b="1" lang="en-US" sz="3200" spc="-1" strike="noStrike" u="sng">
                <a:solidFill>
                  <a:schemeClr val="dk1"/>
                </a:solidFill>
                <a:uFillTx/>
                <a:latin typeface="Calibri"/>
              </a:rPr>
              <a:t>Doppler Flow Meters: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Measure frequency            shift due to moving particles.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2. </a:t>
            </a:r>
            <a:r>
              <a:rPr b="1" lang="en-US" sz="3200" spc="-1" strike="noStrike" u="sng">
                <a:solidFill>
                  <a:schemeClr val="dk1"/>
                </a:solidFill>
                <a:uFillTx/>
                <a:latin typeface="Calibri"/>
              </a:rPr>
              <a:t>Transit Time Flow Meters: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Compare upstream     and downstream travel time.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58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Doppler Flow Meters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24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Uses one or two piezoelectric transducers.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Measures frequency shifts from reflected ultrasonic waves.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Best for fluids with suspended particles or bubbles.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4860000" y="3780000"/>
            <a:ext cx="3984840" cy="28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Transit Time Flow Meters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06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Uses paired transducers placed diagonally across the flow path.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Compares upstream and downstream transit times.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Best suited for clean fluids.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5374800" y="4140000"/>
            <a:ext cx="3624840" cy="261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Piezoelectric Transducers in Flowmeters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528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Convert electrical signals into ultrasonic waves.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Material choice influences performance and efficiency.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4140000" y="3510360"/>
            <a:ext cx="4679640" cy="314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Piezoelectric Material Properties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NCE51: Stable acoustic properties, best for transit time meters.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NCE56: High sensitivity, best for Doppler meters.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Customization of Piezoelectric Transducers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Electrode shaping: Wrap-around electrodes for better connectivity.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Assembly &amp; Testing: Custom wiring, potting, and validation.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Transducer Design: FEM optimization.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LibreOffice/24.2.2.2$Linux_X86_64 LibreOffice_project/d56cc158d8a96260b836f100ef4b4ef25d6f1a01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en-IN</dc:language>
  <cp:lastModifiedBy/>
  <dcterms:modified xsi:type="dcterms:W3CDTF">2025-03-09T22:46:52Z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