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9D1E-DA9F-A72D-B530-74FD2861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58FAB-2D4E-58C2-46BD-988BAC726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2851-2746-F8B3-67AF-CC46E409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9926-E30C-69D0-8E11-EDB08E79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810D-5764-6020-EF53-1F54F93B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4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36DF-9A29-A1BC-812F-57B1EE7A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876AC-550C-4617-BBFC-40878649B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5502-E95A-3968-3238-FA7BDAEC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B276-AC2A-456D-98BB-F11880C2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EFD3-E545-FF44-1536-DAE7798F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6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65381-DE06-4B8E-350D-09A9E8825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2ED20-306F-D000-BFE1-136DD444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2988-26D4-DBCD-84DB-807A61A1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B7C7-E0C1-EFA1-1DBF-AA04095D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A90A-0045-ABCC-8B0A-164A66D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D47-6491-E011-E0E4-FA1858E4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0A74-C545-16C1-F07A-48CD9569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E7FF-2E70-F77D-C820-231A1EBA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81BB-F6FC-A7CB-C782-1BF22412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F63C-EB34-ABC9-DE4B-AF7DAAC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BAE-B7A7-0A66-46C7-F1DB1AE6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A437-6906-CB75-6CB4-F3BD0E47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9933-89E7-1F27-1498-2E4DB195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58CB-CD82-31AD-D808-96DD77F3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974F-0410-30AA-26A3-A502865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2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B626-60AC-2812-B733-DED65042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D061-37FC-E4D5-3914-BB114E7A3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12059-DEDC-0D7C-4BEE-7AAA5643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801BC-E2C1-D9EB-AE48-D237B51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26F3-AFAB-DEEC-6E59-F8D9F8B7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59E4-2E03-AEE0-45C0-37EB54E4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1D8-CB15-4C58-7AD1-B66AC414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1ABF-1943-016A-3CBA-DC2BCBC8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EA7F-FE92-45F0-CEB0-1659571D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72518-33FB-ED39-E100-441DD3B34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87CEE-A8EF-31FB-339E-E6E60635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F5B89-FA31-6834-29C1-0A993EBF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314BD-DDA9-5C88-C196-22799D7B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1DDCF-B846-0A9E-ED3B-588EC4C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8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764F-4F6B-9B21-5656-AB391E60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4A30-14A1-0907-65C5-AB9351DB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05D70-41C3-9B85-2768-195884E3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C311-005F-3721-FDAB-804BC64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7A7D2-F7D9-E533-9CDD-9FC13314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E5FE-ABD1-42E2-0811-DB32F726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47FE7-7232-029E-6BAD-B3F2B0F0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102C-FE7E-0D9B-6262-0241055A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028-832A-9ACE-507C-8FDC2ADB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1EC6-2A94-6B2A-BBA3-4352BEB14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3DF25-E097-741A-0EA1-EB20A346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A2E9-BADA-EEEA-8ED9-86F36FC6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898D-9F0B-F672-6DDE-DB833FF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2DB7-A691-7BD9-0D8B-8B1DB56A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B0AB8-29DE-FD9D-4BBD-D9856E4B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702AC-693A-49AD-BC3D-54ECA45AE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C598-6C7A-C21B-DEE8-483C4914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D9850-E1B0-C73B-6F30-69CB768F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1629-AAAD-8668-6D36-71B19CB3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FED0D-2EF4-6A28-1BE7-B379EDA5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2D84C-CAD2-4419-34E3-36D37E9C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5F59-216D-16F3-5F74-8AD8F3F38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15CE-C6D1-4285-90D7-05AE1D60CFA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90FB-2232-9803-3578-06A2C3AF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7017-EECE-89D6-00FE-946219D8A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55BE-F07C-45C4-874F-BF6D28135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8C27-32E4-29E1-106D-F8820C7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Technologies used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374273C-F908-E594-A2BB-505578C05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" y="1287889"/>
            <a:ext cx="1018502" cy="37814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4C387A-2DE0-932B-C50D-5EEF7E735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7" y="1251375"/>
            <a:ext cx="779269" cy="82931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2A59D98-902E-8BC2-4C80-80A106FC4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4" y="5060038"/>
            <a:ext cx="595903" cy="51007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9735EB-66E5-1FF5-52AF-62F1E6141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56" y="1363518"/>
            <a:ext cx="1080407" cy="605028"/>
          </a:xfrm>
          <a:prstGeom prst="rect">
            <a:avLst/>
          </a:prstGeom>
        </p:spPr>
      </p:pic>
      <p:pic>
        <p:nvPicPr>
          <p:cNvPr id="14" name="Picture 13" descr="A penguin with a yellow beak&#10;&#10;Description automatically generated with low confidence">
            <a:extLst>
              <a:ext uri="{FF2B5EF4-FFF2-40B4-BE49-F238E27FC236}">
                <a16:creationId xmlns:a16="http://schemas.microsoft.com/office/drawing/2014/main" id="{DE31A18E-945B-D16B-8187-9BB8A98C66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30" y="4966556"/>
            <a:ext cx="586079" cy="697036"/>
          </a:xfrm>
          <a:prstGeom prst="rect">
            <a:avLst/>
          </a:prstGeom>
        </p:spPr>
      </p:pic>
      <p:pic>
        <p:nvPicPr>
          <p:cNvPr id="16" name="Picture 15" descr="A blue and white flag&#10;&#10;Description automatically generated with low confidence">
            <a:extLst>
              <a:ext uri="{FF2B5EF4-FFF2-40B4-BE49-F238E27FC236}">
                <a16:creationId xmlns:a16="http://schemas.microsoft.com/office/drawing/2014/main" id="{75545061-B6CF-BF39-132B-9BDD88F0F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63" y="1197120"/>
            <a:ext cx="937824" cy="937824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0619EDF-E6BE-4723-7F58-5C062C647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42" y="4889455"/>
            <a:ext cx="1065692" cy="86881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BCC653B-8A5D-B3A3-C74E-2DB7612F69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47" y="1197120"/>
            <a:ext cx="1003139" cy="100313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2AC3E0C3-EBB6-143E-7E50-AC56E771EF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46" y="1217413"/>
            <a:ext cx="1019175" cy="1119188"/>
          </a:xfrm>
          <a:prstGeom prst="rect">
            <a:avLst/>
          </a:prstGeom>
        </p:spPr>
      </p:pic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1D8B80E-BF4D-A20C-7220-17222B3C8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45" y="2504376"/>
            <a:ext cx="595903" cy="59590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FA29659-C22E-C759-D84B-A9DD56D820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15" y="2350137"/>
            <a:ext cx="897827" cy="897827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CE096E56-9314-FF58-2BFD-4011BE5B03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35" y="2489025"/>
            <a:ext cx="1657351" cy="69056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F36D7AA-7303-F388-3FC7-1BAB547B99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9" y="2420650"/>
            <a:ext cx="966525" cy="827314"/>
          </a:xfrm>
          <a:prstGeom prst="rect">
            <a:avLst/>
          </a:prstGeom>
        </p:spPr>
      </p:pic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958FEF-BA4C-5EE8-8DEA-737419630A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81" y="1298604"/>
            <a:ext cx="1565148" cy="734856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9B741FBF-9B73-C931-7C47-952B52CE22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05" y="4952410"/>
            <a:ext cx="1416939" cy="708470"/>
          </a:xfrm>
          <a:prstGeom prst="rect">
            <a:avLst/>
          </a:prstGeom>
        </p:spPr>
      </p:pic>
      <p:pic>
        <p:nvPicPr>
          <p:cNvPr id="34" name="Picture 3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6DBC69D-C426-25EC-2C54-42651235B9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2698720"/>
            <a:ext cx="2009777" cy="566738"/>
          </a:xfrm>
          <a:prstGeom prst="rect">
            <a:avLst/>
          </a:prstGeom>
        </p:spPr>
      </p:pic>
      <p:pic>
        <p:nvPicPr>
          <p:cNvPr id="36" name="Picture 3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CFFA6DBC-A0FD-F853-759A-BD06D8DEF3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32" y="2659115"/>
            <a:ext cx="1734911" cy="520473"/>
          </a:xfrm>
          <a:prstGeom prst="rect">
            <a:avLst/>
          </a:prstGeom>
        </p:spPr>
      </p:pic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6BD2485B-048B-C1D0-06C6-758A7D7227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88" y="1197120"/>
            <a:ext cx="1449292" cy="985732"/>
          </a:xfrm>
          <a:prstGeom prst="rect">
            <a:avLst/>
          </a:prstGeom>
        </p:spPr>
      </p:pic>
      <p:pic>
        <p:nvPicPr>
          <p:cNvPr id="40" name="Picture 39" descr="A black and white im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AF6F980C-954E-9A3A-7498-06B62C2950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57" y="2134944"/>
            <a:ext cx="1061267" cy="1002308"/>
          </a:xfrm>
          <a:prstGeom prst="rect">
            <a:avLst/>
          </a:prstGeom>
        </p:spPr>
      </p:pic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69861A6-703C-B6FB-B07B-A0F9F65EBA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8" y="3635795"/>
            <a:ext cx="1821942" cy="333791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739B8CC9-E4FD-EB7C-AA18-9FD5DC0015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47" y="4912563"/>
            <a:ext cx="1615659" cy="904769"/>
          </a:xfrm>
          <a:prstGeom prst="rect">
            <a:avLst/>
          </a:prstGeom>
        </p:spPr>
      </p:pic>
      <p:pic>
        <p:nvPicPr>
          <p:cNvPr id="48" name="Picture 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E3FEDB-0E35-F329-B731-F20F3FC5620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33" y="3367222"/>
            <a:ext cx="1057275" cy="1081088"/>
          </a:xfrm>
          <a:prstGeom prst="rect">
            <a:avLst/>
          </a:prstGeom>
        </p:spPr>
      </p:pic>
      <p:pic>
        <p:nvPicPr>
          <p:cNvPr id="50" name="Picture 4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7F2D588-8641-C3F3-A1F5-C63C452B342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7" y="3627857"/>
            <a:ext cx="1593182" cy="796591"/>
          </a:xfrm>
          <a:prstGeom prst="rect">
            <a:avLst/>
          </a:prstGeom>
        </p:spPr>
      </p:pic>
      <p:pic>
        <p:nvPicPr>
          <p:cNvPr id="51" name="Picture 50" descr="Shape, circle&#10;&#10;Description automatically generated">
            <a:extLst>
              <a:ext uri="{FF2B5EF4-FFF2-40B4-BE49-F238E27FC236}">
                <a16:creationId xmlns:a16="http://schemas.microsoft.com/office/drawing/2014/main" id="{4E4D7E4C-A537-7E35-FA09-1648598DEC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06" y="3802690"/>
            <a:ext cx="989759" cy="110128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378A777-8B39-90FB-11A4-AEF12ED3B0E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43" y="3728472"/>
            <a:ext cx="1858328" cy="1391952"/>
          </a:xfrm>
          <a:prstGeom prst="rect">
            <a:avLst/>
          </a:prstGeom>
        </p:spPr>
      </p:pic>
      <p:pic>
        <p:nvPicPr>
          <p:cNvPr id="53" name="Picture 5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877237B7-B8B4-BEA0-D483-3B3C6F847FD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48" y="4001500"/>
            <a:ext cx="2069797" cy="612901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034F2487-CF8E-E03C-0244-84AC2C6747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1" y="5142906"/>
            <a:ext cx="1295400" cy="881063"/>
          </a:xfrm>
          <a:prstGeom prst="rect">
            <a:avLst/>
          </a:prstGeom>
        </p:spPr>
      </p:pic>
      <p:pic>
        <p:nvPicPr>
          <p:cNvPr id="55" name="Picture 54" descr="A picture containing toy&#10;&#10;Description automatically generated">
            <a:extLst>
              <a:ext uri="{FF2B5EF4-FFF2-40B4-BE49-F238E27FC236}">
                <a16:creationId xmlns:a16="http://schemas.microsoft.com/office/drawing/2014/main" id="{E4CF51F1-5D8E-D9D9-EE80-5E8F61377F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6" y="5120424"/>
            <a:ext cx="1250730" cy="1250730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AF333956-7387-BCF9-1DFD-774A1246B4D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38" y="4957349"/>
            <a:ext cx="1250730" cy="125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6232A-C991-D3E2-EE31-58A587DAAF7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39611" y="5749404"/>
            <a:ext cx="1619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6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used</dc:title>
  <dc:creator>Vijay Kumar Sharma</dc:creator>
  <cp:lastModifiedBy>Vijay Kumar Sharma</cp:lastModifiedBy>
  <cp:revision>12</cp:revision>
  <dcterms:created xsi:type="dcterms:W3CDTF">2023-02-16T12:54:59Z</dcterms:created>
  <dcterms:modified xsi:type="dcterms:W3CDTF">2023-02-26T12:11:11Z</dcterms:modified>
</cp:coreProperties>
</file>