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8" r:id="rId6"/>
    <p:sldId id="269" r:id="rId7"/>
    <p:sldId id="273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B39"/>
    <a:srgbClr val="EF42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1C02F-E5BA-48C5-986A-DA52299DEE45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23F07-4E2E-4924-BE30-09307055C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52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83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6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7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77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80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63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79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5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6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25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41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9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73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021DE-83E9-4661-9EBF-E7AC36D64E6C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18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45671" y="2568041"/>
            <a:ext cx="8579886" cy="2603307"/>
          </a:xfrm>
          <a:prstGeom prst="rect">
            <a:avLst/>
          </a:prstGeom>
          <a:solidFill>
            <a:schemeClr val="bg1">
              <a:lumMod val="50000"/>
            </a:schemeClr>
          </a:solidFill>
          <a:effectLst/>
        </p:spPr>
        <p:txBody>
          <a:bodyPr vert="horz" lIns="137160" tIns="137160" rIns="91409" bIns="137160" rtlCol="0" anchor="ctr" anchorCtr="0">
            <a:noAutofit/>
          </a:bodyPr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088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r>
              <a:rPr kumimoji="0" lang="en-US" sz="4000" b="0" i="0" u="none" kern="0" cap="none" spc="0" normalizeH="0" baseline="30000" noProof="0" dirty="0" smtClean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3.7</a:t>
            </a:r>
            <a:r>
              <a:rPr kumimoji="0" lang="en-US" sz="4000" b="0" i="0" u="none" kern="0" cap="none" spc="0" normalizeH="0" baseline="0" noProof="0" dirty="0" smtClean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endParaRPr kumimoji="0" lang="en-US" sz="4000" b="0" i="0" u="none" kern="0" cap="none" spc="0" normalizeH="0" baseline="0" noProof="0" dirty="0">
              <a:ln w="3175">
                <a:noFill/>
              </a:ln>
              <a:gradFill flip="none" rotWithShape="1">
                <a:gsLst>
                  <a:gs pos="4583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049643" y="2568040"/>
            <a:ext cx="2992103" cy="2603307"/>
          </a:xfrm>
          <a:prstGeom prst="rect">
            <a:avLst/>
          </a:prstGeom>
          <a:solidFill>
            <a:srgbClr val="EE2B39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088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 w="3175">
                <a:noFill/>
              </a:ln>
              <a:gradFill flip="none" rotWithShape="1">
                <a:gsLst>
                  <a:gs pos="4583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962" y="3635259"/>
            <a:ext cx="2386539" cy="4946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783" y="3779865"/>
            <a:ext cx="294122" cy="30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7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068" y="1841679"/>
            <a:ext cx="3254648" cy="3583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39088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F424F"/>
                </a:solidFill>
              </a:rPr>
              <a:t>Trainer Profile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79413" y="1387475"/>
            <a:ext cx="9183494" cy="52911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Technical Evangelist</a:t>
            </a:r>
          </a:p>
          <a:p>
            <a:pPr marL="457046" lvl="1" indent="0">
              <a:buNone/>
            </a:pPr>
            <a:r>
              <a:rPr lang="en-US" dirty="0">
                <a:solidFill>
                  <a:srgbClr val="404040"/>
                </a:solidFill>
              </a:rPr>
              <a:t>Helping developers understand </a:t>
            </a:r>
            <a:r>
              <a:rPr lang="en-US" dirty="0" smtClean="0">
                <a:solidFill>
                  <a:srgbClr val="404040"/>
                </a:solidFill>
              </a:rPr>
              <a:t>python, </a:t>
            </a:r>
            <a:r>
              <a:rPr lang="en-US" dirty="0">
                <a:solidFill>
                  <a:srgbClr val="404040"/>
                </a:solidFill>
              </a:rPr>
              <a:t>app building  </a:t>
            </a:r>
            <a:r>
              <a:rPr lang="en-US" dirty="0" err="1">
                <a:solidFill>
                  <a:srgbClr val="404040"/>
                </a:solidFill>
              </a:rPr>
              <a:t>e.t.c</a:t>
            </a:r>
            <a:endParaRPr lang="en-US" dirty="0">
              <a:solidFill>
                <a:srgbClr val="404040"/>
              </a:solidFill>
            </a:endParaRPr>
          </a:p>
          <a:p>
            <a:pPr marL="457046" lvl="1" indent="0">
              <a:buNone/>
            </a:pPr>
            <a:r>
              <a:rPr lang="en-US" dirty="0">
                <a:solidFill>
                  <a:srgbClr val="404040"/>
                </a:solidFill>
              </a:rPr>
              <a:t>Microsoft Certified Trainer</a:t>
            </a:r>
          </a:p>
          <a:p>
            <a:pPr marL="457046" lvl="1" indent="0">
              <a:buNone/>
            </a:pPr>
            <a:r>
              <a:rPr lang="en-US" dirty="0">
                <a:solidFill>
                  <a:srgbClr val="404040"/>
                </a:solidFill>
              </a:rPr>
              <a:t>My first program was written in basic on a computer with 64K of memory</a:t>
            </a:r>
          </a:p>
          <a:p>
            <a:pPr marL="0" lvl="1"/>
            <a:endParaRPr lang="en-US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n-US" sz="2800" dirty="0"/>
              <a:t>Decade of  a coding experience</a:t>
            </a:r>
          </a:p>
          <a:p>
            <a:pPr marL="457046" lvl="1" indent="0">
              <a:buNone/>
            </a:pPr>
            <a:r>
              <a:rPr lang="en-US" dirty="0"/>
              <a:t>C/C++, VB, C#, Java, Python </a:t>
            </a:r>
          </a:p>
          <a:p>
            <a:pPr marL="457046" lvl="1" indent="0">
              <a:buNone/>
            </a:pPr>
            <a:r>
              <a:rPr lang="en-US" dirty="0"/>
              <a:t>Frequent blogger and presenter!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960956481"/>
              </p:ext>
            </p:extLst>
          </p:nvPr>
        </p:nvGraphicFramePr>
        <p:xfrm>
          <a:off x="378595" y="1778244"/>
          <a:ext cx="11525250" cy="38381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762625">
                  <a:extLst>
                    <a:ext uri="{9D8B030D-6E8A-4147-A177-3AD203B41FA5}">
                      <a16:colId xmlns="" xmlns:a16="http://schemas.microsoft.com/office/drawing/2014/main" val="1632794655"/>
                    </a:ext>
                  </a:extLst>
                </a:gridCol>
                <a:gridCol w="5762625">
                  <a:extLst>
                    <a:ext uri="{9D8B030D-6E8A-4147-A177-3AD203B41FA5}">
                      <a16:colId xmlns="" xmlns:a16="http://schemas.microsoft.com/office/drawing/2014/main" val="2011313899"/>
                    </a:ext>
                  </a:extLst>
                </a:gridCol>
              </a:tblGrid>
              <a:tr h="767632">
                <a:tc gridSpan="2">
                  <a:txBody>
                    <a:bodyPr/>
                    <a:lstStyle/>
                    <a:p>
                      <a:r>
                        <a:rPr lang="en-US" sz="3600" b="0" dirty="0" smtClean="0"/>
                        <a:t>Python</a:t>
                      </a:r>
                      <a:r>
                        <a:rPr lang="en-US" sz="3600" b="0" baseline="0" dirty="0" smtClean="0"/>
                        <a:t> Essentials</a:t>
                      </a:r>
                      <a:r>
                        <a:rPr lang="en-US" sz="3600" b="0" dirty="0" smtClean="0"/>
                        <a:t>- </a:t>
                      </a:r>
                      <a:r>
                        <a:rPr lang="en-US" sz="3600" b="0" dirty="0"/>
                        <a:t>Day </a:t>
                      </a:r>
                      <a:r>
                        <a:rPr lang="en-US" sz="3600" b="0" dirty="0" smtClean="0"/>
                        <a:t>1</a:t>
                      </a:r>
                      <a:endParaRPr lang="en-US" sz="36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EE2B3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89177411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r>
                        <a:rPr lang="en-US" sz="2400" dirty="0"/>
                        <a:t>01 | Getting </a:t>
                      </a:r>
                      <a:r>
                        <a:rPr lang="en-US" sz="2400" dirty="0" smtClean="0"/>
                        <a:t>started with </a:t>
                      </a:r>
                      <a:r>
                        <a:rPr lang="en-US" sz="2400" dirty="0" smtClean="0"/>
                        <a:t>Python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05 |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smtClean="0"/>
                        <a:t>Strings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42815335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r>
                        <a:rPr lang="en-US" sz="2400" dirty="0"/>
                        <a:t>02 | </a:t>
                      </a:r>
                      <a:r>
                        <a:rPr lang="en-US" sz="2400" dirty="0" smtClean="0"/>
                        <a:t>Environment</a:t>
                      </a:r>
                      <a:r>
                        <a:rPr lang="en-US" sz="2400" baseline="0" dirty="0" smtClean="0"/>
                        <a:t> Setup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06 </a:t>
                      </a:r>
                      <a:r>
                        <a:rPr lang="en-US" sz="2400" dirty="0" smtClean="0"/>
                        <a:t>|</a:t>
                      </a:r>
                      <a:r>
                        <a:rPr lang="en-US" sz="2400" baseline="0" dirty="0" smtClean="0"/>
                        <a:t> Exercises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1066646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03</a:t>
                      </a:r>
                      <a:r>
                        <a:rPr lang="en-US" sz="2400" baseline="0" dirty="0"/>
                        <a:t> | </a:t>
                      </a:r>
                      <a:r>
                        <a:rPr lang="en-US" sz="2400" baseline="0" dirty="0" smtClean="0"/>
                        <a:t>Hello World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07</a:t>
                      </a:r>
                      <a:r>
                        <a:rPr lang="en-US" sz="2400" baseline="0" dirty="0" smtClean="0"/>
                        <a:t> | Summary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12060533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r>
                        <a:rPr lang="en-US" sz="2400" dirty="0"/>
                        <a:t>04 | </a:t>
                      </a:r>
                      <a:r>
                        <a:rPr lang="en-US" sz="2400" dirty="0" smtClean="0"/>
                        <a:t>Basic Data Structures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33235577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79413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 lnSpcReduction="10000"/>
          </a:bodyPr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  <a:p>
            <a:r>
              <a:rPr lang="en-US" dirty="0">
                <a:solidFill>
                  <a:srgbClr val="EF424F"/>
                </a:solidFill>
              </a:rPr>
              <a:t>Agenda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9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89" y="1370831"/>
            <a:ext cx="1841267" cy="52063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1314189" y="3515906"/>
            <a:ext cx="8825659" cy="485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dirty="0" smtClean="0"/>
              <a:t>An Interpreted , Interactive , Object-Oriented Programming Language.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87212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F424F"/>
                </a:solidFill>
              </a:rPr>
              <a:t>Features of Python</a:t>
            </a:r>
            <a:endParaRPr lang="en-US" altLang="en-US" dirty="0">
              <a:solidFill>
                <a:srgbClr val="EF424F"/>
              </a:solidFill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7190984" cy="435133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Multipurpose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Can be used Web, GUI, Scripting etc.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 Oriented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Interpreted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Focus on readability and productivity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Batteries Included – a Total of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98,524+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Modules available.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Interactive Shell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Cross Platform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8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EF424F"/>
                </a:solidFill>
              </a:rPr>
              <a:t>Use Python for</a:t>
            </a:r>
            <a:endParaRPr lang="en-US" altLang="en-US" dirty="0">
              <a:solidFill>
                <a:srgbClr val="EF424F"/>
              </a:solidFill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b="1" dirty="0" smtClean="0"/>
          </a:p>
          <a:p>
            <a:r>
              <a:rPr lang="en-US" sz="2000" b="1" dirty="0" smtClean="0"/>
              <a:t>Web </a:t>
            </a:r>
            <a:r>
              <a:rPr lang="en-US" sz="2000" b="1" dirty="0"/>
              <a:t>Development</a:t>
            </a:r>
            <a:r>
              <a:rPr lang="en-US" sz="2000" dirty="0"/>
              <a:t>: </a:t>
            </a:r>
            <a:r>
              <a:rPr lang="en-US" sz="2000" dirty="0" err="1"/>
              <a:t>Django</a:t>
            </a:r>
            <a:r>
              <a:rPr lang="en-US" sz="2000" dirty="0"/>
              <a:t>, Pyramid, Bottle, Tornado, Flask, web2py</a:t>
            </a:r>
          </a:p>
          <a:p>
            <a:endParaRPr lang="en-US" sz="2000" dirty="0"/>
          </a:p>
          <a:p>
            <a:r>
              <a:rPr lang="en-US" sz="2000" b="1" dirty="0"/>
              <a:t>GUI Development: </a:t>
            </a:r>
            <a:r>
              <a:rPr lang="en-US" sz="2000" dirty="0" err="1"/>
              <a:t>tkInter</a:t>
            </a:r>
            <a:r>
              <a:rPr lang="en-US" sz="2000" dirty="0"/>
              <a:t>, </a:t>
            </a:r>
            <a:r>
              <a:rPr lang="en-US" sz="2000" dirty="0" err="1"/>
              <a:t>PyGObject</a:t>
            </a:r>
            <a:r>
              <a:rPr lang="en-US" sz="2000" dirty="0"/>
              <a:t>, </a:t>
            </a:r>
            <a:r>
              <a:rPr lang="en-US" sz="2000" dirty="0" err="1"/>
              <a:t>PyQt</a:t>
            </a:r>
            <a:r>
              <a:rPr lang="en-US" sz="2000" dirty="0"/>
              <a:t>, </a:t>
            </a:r>
            <a:r>
              <a:rPr lang="en-US" sz="2000" dirty="0" err="1"/>
              <a:t>PySide</a:t>
            </a:r>
            <a:r>
              <a:rPr lang="en-US" sz="2000" dirty="0"/>
              <a:t>, </a:t>
            </a:r>
            <a:r>
              <a:rPr lang="en-US" sz="2000" dirty="0" err="1"/>
              <a:t>Kivy</a:t>
            </a:r>
            <a:r>
              <a:rPr lang="en-US" sz="2000" dirty="0"/>
              <a:t>, </a:t>
            </a:r>
            <a:r>
              <a:rPr lang="en-US" sz="2000" dirty="0" err="1"/>
              <a:t>wxPython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Scientific and Numeric</a:t>
            </a:r>
            <a:r>
              <a:rPr lang="en-US" sz="2000" dirty="0"/>
              <a:t>: </a:t>
            </a:r>
            <a:r>
              <a:rPr lang="en-US" sz="2000" dirty="0" err="1"/>
              <a:t>SciPy</a:t>
            </a:r>
            <a:r>
              <a:rPr lang="en-US" sz="2000" dirty="0"/>
              <a:t>, Pandas, </a:t>
            </a:r>
            <a:r>
              <a:rPr lang="en-US" sz="2000" dirty="0" err="1"/>
              <a:t>Ipython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Software Development</a:t>
            </a:r>
            <a:r>
              <a:rPr lang="en-US" sz="2000" dirty="0"/>
              <a:t>: </a:t>
            </a:r>
            <a:r>
              <a:rPr lang="en-US" sz="2000" dirty="0" err="1"/>
              <a:t>Buildbot</a:t>
            </a:r>
            <a:r>
              <a:rPr lang="en-US" sz="2000" dirty="0"/>
              <a:t>, </a:t>
            </a:r>
            <a:r>
              <a:rPr lang="en-US" sz="2000" dirty="0" err="1"/>
              <a:t>Trac</a:t>
            </a:r>
            <a:r>
              <a:rPr lang="en-US" sz="2000" dirty="0"/>
              <a:t>, Roundup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System Administration</a:t>
            </a:r>
            <a:r>
              <a:rPr lang="en-US" sz="2000" dirty="0"/>
              <a:t>: </a:t>
            </a:r>
            <a:r>
              <a:rPr lang="en-US" sz="2000" dirty="0" err="1"/>
              <a:t>Ansible</a:t>
            </a:r>
            <a:r>
              <a:rPr lang="en-US" sz="2000" dirty="0"/>
              <a:t>, Salt, </a:t>
            </a:r>
            <a:r>
              <a:rPr lang="en-US" sz="2000" dirty="0" err="1"/>
              <a:t>OpenStack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6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Python?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536" y="3106524"/>
            <a:ext cx="2045213" cy="9268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11" y="5026311"/>
            <a:ext cx="1528484" cy="610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912" y="2520737"/>
            <a:ext cx="1638300" cy="1162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494" y="3906415"/>
            <a:ext cx="1400175" cy="1162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14" y="2944541"/>
            <a:ext cx="1712605" cy="9618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77" y="4522892"/>
            <a:ext cx="2133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9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EF424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Practical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Image result for code symb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4915"/>
            <a:ext cx="475445" cy="475445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28" y="1918953"/>
            <a:ext cx="2301308" cy="2815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40998" y="2242657"/>
            <a:ext cx="1504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h</a:t>
            </a:r>
            <a:r>
              <a:rPr lang="en-US" sz="1600" dirty="0" err="1" smtClean="0"/>
              <a:t>is</a:t>
            </a:r>
            <a:r>
              <a:rPr lang="en-US" sz="1600" dirty="0" err="1" smtClean="0"/>
              <a:t>ss</a:t>
            </a:r>
            <a:r>
              <a:rPr lang="en-US" sz="1600" dirty="0" smtClean="0"/>
              <a:t>…</a:t>
            </a:r>
            <a:r>
              <a:rPr lang="en-US" sz="1600" dirty="0" err="1" smtClean="0"/>
              <a:t>ss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759023" y="2904915"/>
            <a:ext cx="11432977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 smtClean="0"/>
              <a:t>Lets Python!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EF424F"/>
                </a:solidFill>
              </a:rPr>
              <a:t>Summary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3227"/>
            <a:ext cx="10515600" cy="462373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Python is a popular programming language.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It is used for:</a:t>
            </a:r>
          </a:p>
          <a:p>
            <a:pPr lvl="1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web development (server-side),</a:t>
            </a:r>
          </a:p>
          <a:p>
            <a:pPr lvl="1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software development,</a:t>
            </a:r>
          </a:p>
          <a:p>
            <a:pPr lvl="1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mathematics,</a:t>
            </a:r>
          </a:p>
          <a:p>
            <a:pPr lvl="1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system scripting.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What can Python do?</a:t>
            </a:r>
          </a:p>
          <a:p>
            <a:pPr lvl="1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Python can be used on a server to create web applications.</a:t>
            </a:r>
          </a:p>
          <a:p>
            <a:pPr lvl="1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Python can connect to database systems. It can also read and modify files.</a:t>
            </a:r>
          </a:p>
          <a:p>
            <a:pPr lvl="1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Python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can be used to handle big data and perform complex mathematics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..</a:t>
            </a:r>
          </a:p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Why Python?</a:t>
            </a:r>
          </a:p>
          <a:p>
            <a:pPr lvl="1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Python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works on different platforms (Windows, Mac, Linux, Raspberry Pi,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lvl="1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Python has a simple syntax similar to the English language.</a:t>
            </a:r>
          </a:p>
          <a:p>
            <a:pPr lvl="1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Python has syntax that allows developers to write programs with fewer lines than some other programming languages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912" y="6064587"/>
            <a:ext cx="2386539" cy="494626"/>
          </a:xfrm>
          <a:prstGeom prst="rect">
            <a:avLst/>
          </a:prstGeom>
          <a:solidFill>
            <a:srgbClr val="EF424F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46" y="6195384"/>
            <a:ext cx="294122" cy="308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318</Words>
  <Application>Microsoft Office PowerPoint</Application>
  <PresentationFormat>Widescreen</PresentationFormat>
  <Paragraphs>62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Trainer Profile</vt:lpstr>
      <vt:lpstr>PowerPoint Presentation</vt:lpstr>
      <vt:lpstr>PowerPoint Presentation</vt:lpstr>
      <vt:lpstr>Features of Python</vt:lpstr>
      <vt:lpstr>Use Python for</vt:lpstr>
      <vt:lpstr>Who Uses Python?</vt:lpstr>
      <vt:lpstr>Practical Lab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DoomsPC</dc:creator>
  <cp:lastModifiedBy>Rajan Chettri</cp:lastModifiedBy>
  <cp:revision>87</cp:revision>
  <dcterms:created xsi:type="dcterms:W3CDTF">2018-12-30T08:36:10Z</dcterms:created>
  <dcterms:modified xsi:type="dcterms:W3CDTF">2019-02-18T13:27:31Z</dcterms:modified>
</cp:coreProperties>
</file>