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70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39"/>
    <a:srgbClr val="E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02F-E5BA-48C5-986A-DA52299DEE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3F07-4E2E-4924-BE30-09307055C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1DE-83E9-4661-9EBF-E7AC36D64E6C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5671" y="2568041"/>
            <a:ext cx="8579886" cy="260330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txBody>
          <a:bodyPr vert="horz" lIns="137160" tIns="137160" rIns="91409" bIns="137160" rtlCol="0" anchor="ctr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kumimoji="0" lang="en-US" sz="4000" b="0" i="0" u="none" kern="0" cap="none" spc="0" normalizeH="0" baseline="3000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3.7</a:t>
            </a:r>
            <a:r>
              <a:rPr kumimoji="0" lang="en-US" sz="4000" b="0" i="0" u="non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sz="4000" b="0" i="0" u="non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9643" y="2568040"/>
            <a:ext cx="2992103" cy="2603307"/>
          </a:xfrm>
          <a:prstGeom prst="rect">
            <a:avLst/>
          </a:prstGeom>
          <a:solidFill>
            <a:srgbClr val="EE2B39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2" y="3635259"/>
            <a:ext cx="2386539" cy="494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83" y="3779865"/>
            <a:ext cx="294122" cy="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28374929"/>
              </p:ext>
            </p:extLst>
          </p:nvPr>
        </p:nvGraphicFramePr>
        <p:xfrm>
          <a:off x="378595" y="1778244"/>
          <a:ext cx="11525250" cy="3838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62625">
                  <a:extLst>
                    <a:ext uri="{9D8B030D-6E8A-4147-A177-3AD203B41FA5}">
                      <a16:colId xmlns="" xmlns:a16="http://schemas.microsoft.com/office/drawing/2014/main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="" xmlns:a16="http://schemas.microsoft.com/office/drawing/2014/main" val="2011313899"/>
                    </a:ext>
                  </a:extLst>
                </a:gridCol>
              </a:tblGrid>
              <a:tr h="767632">
                <a:tc gridSpan="2">
                  <a:txBody>
                    <a:bodyPr/>
                    <a:lstStyle/>
                    <a:p>
                      <a:r>
                        <a:rPr lang="en-US" sz="3600" b="0" dirty="0" smtClean="0"/>
                        <a:t>Python</a:t>
                      </a:r>
                      <a:r>
                        <a:rPr lang="en-US" sz="3600" b="0" baseline="0" dirty="0" smtClean="0"/>
                        <a:t> Essentials</a:t>
                      </a:r>
                      <a:r>
                        <a:rPr lang="en-US" sz="3600" b="0" dirty="0" smtClean="0"/>
                        <a:t>- </a:t>
                      </a:r>
                      <a:r>
                        <a:rPr lang="en-US" sz="3600" b="0" dirty="0"/>
                        <a:t>Day </a:t>
                      </a:r>
                      <a:r>
                        <a:rPr lang="en-US" sz="3600" b="0" dirty="0" smtClean="0"/>
                        <a:t>2</a:t>
                      </a:r>
                      <a:endParaRPr lang="en-US" sz="36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E2B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01 | Getting </a:t>
                      </a:r>
                      <a:r>
                        <a:rPr lang="en-US" sz="2400" dirty="0" smtClean="0"/>
                        <a:t>started with Loops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 |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Exercises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smtClean="0"/>
                        <a:t>List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</a:t>
                      </a:r>
                      <a:r>
                        <a:rPr lang="en-US" sz="2400" baseline="0" dirty="0"/>
                        <a:t> | </a:t>
                      </a:r>
                      <a:r>
                        <a:rPr lang="en-US" sz="2400" baseline="0" dirty="0" smtClean="0"/>
                        <a:t>Tuples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2060533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04 | </a:t>
                      </a:r>
                      <a:r>
                        <a:rPr lang="en-US" sz="2400" dirty="0" smtClean="0"/>
                        <a:t>Dictionary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323557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413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 lnSpcReduction="10000"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EF424F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F424F"/>
                </a:solidFill>
              </a:rPr>
              <a:t>List 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9808923" cy="1719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List</a:t>
            </a:r>
            <a:r>
              <a:rPr lang="en-US" sz="2000" dirty="0"/>
              <a:t> is a collection which is ordered and changeable. Allows duplicate members.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79803"/>
            <a:ext cx="6727522" cy="9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EF424F"/>
                </a:solidFill>
              </a:rPr>
              <a:t>Tuple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74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tuple is a collection which is ordered and </a:t>
            </a:r>
            <a:r>
              <a:rPr lang="en-US" sz="2000" b="1" dirty="0"/>
              <a:t>unchangeable</a:t>
            </a:r>
            <a:r>
              <a:rPr lang="en-US" sz="2000" dirty="0"/>
              <a:t>. In Python tuples are written with round brackets.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4591"/>
            <a:ext cx="5889700" cy="8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EF424F"/>
                </a:solidFill>
              </a:rPr>
              <a:t>Dictionary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74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dictionary is a collection which is unordered, changeable and indexed. In Python dictionaries are written with curly brackets, and they have keys and values.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0164"/>
            <a:ext cx="4861142" cy="1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F424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cod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915"/>
            <a:ext cx="475445" cy="475445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8" y="1918953"/>
            <a:ext cx="2301308" cy="2815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998" y="2242657"/>
            <a:ext cx="150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hisss</a:t>
            </a:r>
            <a:r>
              <a:rPr lang="en-US" sz="1600" dirty="0" smtClean="0"/>
              <a:t>…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59023" y="2904915"/>
            <a:ext cx="11432977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Lets Python!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EF424F"/>
                </a:solidFill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27"/>
            <a:ext cx="10515600" cy="4623736"/>
          </a:xfrm>
        </p:spPr>
        <p:txBody>
          <a:bodyPr>
            <a:normAutofit/>
          </a:bodyPr>
          <a:lstStyle/>
          <a:p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 Data Types</a:t>
            </a:r>
          </a:p>
          <a:p>
            <a:pPr lvl="2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Tuple</a:t>
            </a:r>
          </a:p>
          <a:p>
            <a:pPr lvl="2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Dictionary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2" y="6064587"/>
            <a:ext cx="2386539" cy="494626"/>
          </a:xfrm>
          <a:prstGeom prst="rect">
            <a:avLst/>
          </a:prstGeom>
          <a:solidFill>
            <a:srgbClr val="EF424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81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List </vt:lpstr>
      <vt:lpstr>Tuple</vt:lpstr>
      <vt:lpstr>Dictionary</vt:lpstr>
      <vt:lpstr>Practical Lab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DoomsPC</dc:creator>
  <cp:lastModifiedBy>Rajan Chettri</cp:lastModifiedBy>
  <cp:revision>92</cp:revision>
  <dcterms:created xsi:type="dcterms:W3CDTF">2018-12-30T08:36:10Z</dcterms:created>
  <dcterms:modified xsi:type="dcterms:W3CDTF">2019-02-20T15:38:33Z</dcterms:modified>
</cp:coreProperties>
</file>