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B39"/>
    <a:srgbClr val="EF4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1C02F-E5BA-48C5-986A-DA52299DEE45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3F07-4E2E-4924-BE30-09307055C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2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6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7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7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0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3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9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5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1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21DE-83E9-4661-9EBF-E7AC36D64E6C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45671" y="2568041"/>
            <a:ext cx="8579886" cy="2603307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txBody>
          <a:bodyPr vert="horz" lIns="137160" tIns="137160" rIns="91409" bIns="137160" rtlCol="0" anchor="ctr" anchorCtr="0">
            <a:no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kumimoji="0" lang="en-US" sz="4000" b="0" i="0" u="none" kern="0" cap="none" spc="0" normalizeH="0" baseline="3000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3.7</a:t>
            </a:r>
            <a:r>
              <a:rPr kumimoji="0" lang="en-US" sz="4000" b="0" i="0" u="none" kern="0" cap="none" spc="0" normalizeH="0" baseline="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endParaRPr kumimoji="0" lang="en-US" sz="4000" b="0" i="0" u="non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049643" y="2568040"/>
            <a:ext cx="2992103" cy="2603307"/>
          </a:xfrm>
          <a:prstGeom prst="rect">
            <a:avLst/>
          </a:prstGeom>
          <a:solidFill>
            <a:srgbClr val="EE2B39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62" y="3635259"/>
            <a:ext cx="2386539" cy="4946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783" y="3779865"/>
            <a:ext cx="294122" cy="3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51130618"/>
              </p:ext>
            </p:extLst>
          </p:nvPr>
        </p:nvGraphicFramePr>
        <p:xfrm>
          <a:off x="378595" y="1954060"/>
          <a:ext cx="11525250" cy="371060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762625">
                  <a:extLst>
                    <a:ext uri="{9D8B030D-6E8A-4147-A177-3AD203B41FA5}">
                      <a16:colId xmlns="" xmlns:a16="http://schemas.microsoft.com/office/drawing/2014/main" val="1632794655"/>
                    </a:ext>
                  </a:extLst>
                </a:gridCol>
                <a:gridCol w="5762625">
                  <a:extLst>
                    <a:ext uri="{9D8B030D-6E8A-4147-A177-3AD203B41FA5}">
                      <a16:colId xmlns="" xmlns:a16="http://schemas.microsoft.com/office/drawing/2014/main" val="2011313899"/>
                    </a:ext>
                  </a:extLst>
                </a:gridCol>
              </a:tblGrid>
              <a:tr h="591816">
                <a:tc gridSpan="2">
                  <a:txBody>
                    <a:bodyPr/>
                    <a:lstStyle/>
                    <a:p>
                      <a:r>
                        <a:rPr lang="en-US" sz="3600" b="0" dirty="0" smtClean="0"/>
                        <a:t>Python</a:t>
                      </a:r>
                      <a:r>
                        <a:rPr lang="en-US" sz="3600" b="0" baseline="0" dirty="0" smtClean="0"/>
                        <a:t> Essentials</a:t>
                      </a:r>
                      <a:r>
                        <a:rPr lang="en-US" sz="3600" b="0" dirty="0" smtClean="0"/>
                        <a:t>- </a:t>
                      </a:r>
                      <a:r>
                        <a:rPr lang="en-US" sz="3600" b="0" dirty="0"/>
                        <a:t>Day </a:t>
                      </a:r>
                      <a:r>
                        <a:rPr lang="en-US" sz="3600" b="0" dirty="0" smtClean="0"/>
                        <a:t>3</a:t>
                      </a:r>
                      <a:endParaRPr lang="en-US" sz="36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E2B3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9177411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01 | </a:t>
                      </a:r>
                      <a:r>
                        <a:rPr lang="en-US" sz="2400" dirty="0" smtClean="0"/>
                        <a:t>Conditional</a:t>
                      </a:r>
                      <a:r>
                        <a:rPr lang="en-US" sz="2400" baseline="0" dirty="0" smtClean="0"/>
                        <a:t> Statements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05 |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smtClean="0"/>
                        <a:t>Exercises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42815335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02 | </a:t>
                      </a:r>
                      <a:r>
                        <a:rPr lang="en-US" sz="2400" dirty="0" smtClean="0"/>
                        <a:t>Functions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1066646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03</a:t>
                      </a:r>
                      <a:r>
                        <a:rPr lang="en-US" sz="2400" baseline="0" dirty="0"/>
                        <a:t> | </a:t>
                      </a:r>
                      <a:r>
                        <a:rPr lang="en-US" sz="2400" baseline="0" dirty="0" smtClean="0"/>
                        <a:t>OOP (Classes &amp; Objects)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12060533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04 | </a:t>
                      </a:r>
                      <a:r>
                        <a:rPr lang="en-US" sz="2400" dirty="0" smtClean="0"/>
                        <a:t>Summary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3235577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9413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 lnSpcReduction="10000"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  <a:p>
            <a:r>
              <a:rPr lang="en-US" dirty="0">
                <a:solidFill>
                  <a:srgbClr val="EF424F"/>
                </a:solidFill>
              </a:rPr>
              <a:t>Agenda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F424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Practical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Image result for code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4915"/>
            <a:ext cx="475445" cy="475445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28" y="1918953"/>
            <a:ext cx="2301308" cy="2815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40998" y="2242657"/>
            <a:ext cx="150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hisss</a:t>
            </a:r>
            <a:r>
              <a:rPr lang="en-US" sz="1600" dirty="0" smtClean="0"/>
              <a:t>…</a:t>
            </a:r>
            <a:r>
              <a:rPr lang="en-US" sz="1600" dirty="0" err="1" smtClean="0"/>
              <a:t>ss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59023" y="2904915"/>
            <a:ext cx="11432977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Lets Python!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EF424F"/>
                </a:solidFill>
              </a:rPr>
              <a:t>Summary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27"/>
            <a:ext cx="10515600" cy="4623736"/>
          </a:xfrm>
        </p:spPr>
        <p:txBody>
          <a:bodyPr>
            <a:normAutofit/>
          </a:bodyPr>
          <a:lstStyle/>
          <a:p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Python is a rich programming language and strong at its fundamentals</a:t>
            </a:r>
          </a:p>
          <a:p>
            <a:pPr lvl="1"/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From Conditional Statements</a:t>
            </a:r>
          </a:p>
          <a:p>
            <a:pPr lvl="1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More…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12" y="6064587"/>
            <a:ext cx="2386539" cy="494626"/>
          </a:xfrm>
          <a:prstGeom prst="rect">
            <a:avLst/>
          </a:prstGeom>
          <a:solidFill>
            <a:srgbClr val="EF424F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46" y="6195384"/>
            <a:ext cx="294122" cy="308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54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Practical Lab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DoomsPC</dc:creator>
  <cp:lastModifiedBy>Rajan Chettri</cp:lastModifiedBy>
  <cp:revision>96</cp:revision>
  <dcterms:created xsi:type="dcterms:W3CDTF">2018-12-30T08:36:10Z</dcterms:created>
  <dcterms:modified xsi:type="dcterms:W3CDTF">2019-03-16T13:38:52Z</dcterms:modified>
</cp:coreProperties>
</file>