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b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" y="76200"/>
            <a:ext cx="58383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upgrad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upgrad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upgrad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Vika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89" y="0"/>
            <a:ext cx="4302211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ikas\Downloads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7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0200" y="2895600"/>
            <a:ext cx="32766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Uber</a:t>
            </a:r>
          </a:p>
          <a:p>
            <a:pPr algn="ctr"/>
            <a:r>
              <a:rPr lang="en-US" sz="4800" dirty="0" smtClean="0"/>
              <a:t>Case Study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60375" y="5105400"/>
            <a:ext cx="312102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 - </a:t>
            </a:r>
            <a:r>
              <a:rPr lang="en-US" dirty="0" err="1" smtClean="0">
                <a:solidFill>
                  <a:schemeClr val="tx1"/>
                </a:solidFill>
              </a:rPr>
              <a:t>Vikas</a:t>
            </a:r>
            <a:r>
              <a:rPr lang="en-US" dirty="0" smtClean="0">
                <a:solidFill>
                  <a:schemeClr val="tx1"/>
                </a:solidFill>
              </a:rPr>
              <a:t> Kumar Singh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8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the request in the morning, drivers can be incentivized to make those trips to airport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They could be given a bonus for each trip from city to airport in the morning rush.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Uber can pay for petrol bill of drivers to come back to city without ride.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the Evening unavailability recommendation can be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Drivers can again be given bonus to complete a trip from airport to city in evening.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Uber can pay driver for come without passenger to airport.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Recommendations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Data Exploration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43456"/>
            <a:ext cx="8153399" cy="4809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Data set Contains 6 columns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Request id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Pickup point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Driver id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Status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Request timestamp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Drop timestamp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Business Objectives</a:t>
            </a:r>
            <a:endParaRPr lang="en-US" dirty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The </a:t>
            </a:r>
            <a:r>
              <a:rPr lang="en-US" dirty="0">
                <a:solidFill>
                  <a:schemeClr val="tx1"/>
                </a:solidFill>
              </a:rPr>
              <a:t>aim of analysis is to identify the root cause of the problem (i.e. cancellation and non-availability of cars) and recommend ways to improve the situation.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8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458199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Possible data cleaning and munging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 values in the columns of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Request timestamp is in object format. Converted it to </a:t>
            </a:r>
            <a:r>
              <a:rPr lang="en-US" dirty="0" err="1" smtClean="0"/>
              <a:t>datetime</a:t>
            </a:r>
            <a:r>
              <a:rPr lang="en-US" dirty="0" smtClean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Date are separated by “/” and “-”. Corrected this inconsistency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Cleaning and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unging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05799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pattern of requests are different for status of request for different hours of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Cancellation in morning, unavailable in evening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Requests Analysis – Cancellation and Unavailability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28558"/>
            <a:ext cx="5410200" cy="35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229599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pattern of request is different for </a:t>
            </a:r>
            <a:r>
              <a:rPr lang="en-US" dirty="0" smtClean="0">
                <a:solidFill>
                  <a:schemeClr val="tx1"/>
                </a:solidFill>
              </a:rPr>
              <a:t>pickup point </a:t>
            </a:r>
            <a:r>
              <a:rPr lang="en-US" dirty="0">
                <a:solidFill>
                  <a:schemeClr val="tx1"/>
                </a:solidFill>
              </a:rPr>
              <a:t>for different hours of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High number of request in morning are from 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 number of request in </a:t>
            </a:r>
            <a:r>
              <a:rPr lang="en-US" dirty="0" smtClean="0">
                <a:solidFill>
                  <a:schemeClr val="tx1"/>
                </a:solidFill>
              </a:rPr>
              <a:t>evening are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airport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Requests </a:t>
            </a:r>
            <a:r>
              <a:rPr lang="en-US" sz="2800" dirty="0" smtClean="0">
                <a:solidFill>
                  <a:schemeClr val="tx1"/>
                </a:solidFill>
              </a:rPr>
              <a:t>Analysis- City and Airport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17" y="3048000"/>
            <a:ext cx="5672883" cy="365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14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Request generated are divided into 5 homogenous categories based on request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Binning Time into 5 Categories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392"/>
              </p:ext>
            </p:extLst>
          </p:nvPr>
        </p:nvGraphicFramePr>
        <p:xfrm>
          <a:off x="1524000" y="2514600"/>
          <a:ext cx="6096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am</a:t>
                      </a:r>
                      <a:r>
                        <a:rPr lang="en-US" baseline="0" dirty="0" smtClean="0"/>
                        <a:t> – 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Pre_Morning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am – 10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Morning_Rush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am – 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Day_Time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pm – 10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Evening_Rush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pm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smtClean="0"/>
                        <a:t> 12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Late_Night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Graph shows that the major problem are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Cancelled request during the morning rush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Unavailability of cars during evening rush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Problem Identification – Morning and Evening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791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4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Approximately 50%  of request are cancelled from city in morning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Cancelled Request are approx. 50% from city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562600" cy="34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Approximately 70%  of request are unavailable from Airport in evening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Unavailable Request are approx. 70% from </a:t>
            </a:r>
            <a:r>
              <a:rPr lang="en-US" sz="2800" dirty="0">
                <a:solidFill>
                  <a:schemeClr val="tx1"/>
                </a:solidFill>
              </a:rPr>
              <a:t>Airport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172200" cy="386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072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</TotalTime>
  <Words>336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Data Cleaning and Munging</vt:lpstr>
      <vt:lpstr>Requests Analysis – Cancellation and Unavailability</vt:lpstr>
      <vt:lpstr>Requests Analysis- City and Airport</vt:lpstr>
      <vt:lpstr>Binning Time into 5 Categories</vt:lpstr>
      <vt:lpstr>Problem Identification – Morning and Evening</vt:lpstr>
      <vt:lpstr>Cancelled Request are approx. 50% from city</vt:lpstr>
      <vt:lpstr>Unavailable Request are approx. 70% from Airport </vt:lpstr>
      <vt:lpstr>Recommendations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</dc:creator>
  <cp:lastModifiedBy>Vikas</cp:lastModifiedBy>
  <cp:revision>10</cp:revision>
  <dcterms:created xsi:type="dcterms:W3CDTF">2019-03-03T10:22:46Z</dcterms:created>
  <dcterms:modified xsi:type="dcterms:W3CDTF">2019-03-03T12:21:45Z</dcterms:modified>
</cp:coreProperties>
</file>