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8" r:id="rId5"/>
    <p:sldId id="259" r:id="rId6"/>
    <p:sldId id="265" r:id="rId7"/>
    <p:sldId id="266" r:id="rId8"/>
    <p:sldId id="268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43522-D234-C7B5-6254-E5D5283C7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5247BD-48ED-4FF7-F2D0-70D18931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C6B002-F640-5430-8D23-AAAAAC1D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8872D5-5CFE-EA1B-2AF1-C5D3D5C0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1FAFC7-C60D-0761-937B-6B11C64D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89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38808-0096-F828-BE58-1C39617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058979-CDCC-F604-FEDF-DD19C2B87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42908D-8213-1098-9B72-4F832F2D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F35B6F-AA53-688E-8646-F1034F18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9F3223-72A5-D941-67EC-2BA8862A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0EAE83-50CD-7DD4-DBD1-7E23C6BF4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E88B5B-5FB7-E682-3954-3539DE384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2C1CC5-81C2-1592-2E05-45D1AFD7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A8CDAF-36B6-3B0F-ADF4-A2338527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3DC95-EE58-4EAA-25D8-B955D0D3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807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FC632-A67F-B3F8-A332-9ABC3B0E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AE66B-21CE-EBB9-0AF3-2F2041C2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3990BA-2E7A-62E1-0FF1-F66EBD0F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D07682-B1AC-5A5C-C64A-A6F37732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B39C07-A0E4-20A1-5FEC-D46AC88C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27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1A738-FFE1-8479-90ED-199EC5A9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46898A-F013-F50C-76EA-8C58AEC1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3C7574-F5A5-AB58-C696-E6F1D16A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3E1893-A684-0C1E-396F-074B5F58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61A9D0-3187-951F-7E2E-934480FC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04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BF0F7-2A9B-8DFA-E1CC-9A4DF449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7E89F5-EDE6-829C-BFDF-89ED9E677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19C094-DE70-724D-F276-2135406F5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895700-77E3-39B6-D171-50E9B4ED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A679B1-C212-7665-8FE2-D554AFDC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ADF37B-3B72-756F-EBFF-C5AD2BE2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80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CC6DA-BEDF-8B50-6151-999E3DA5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579246-CD0C-03F9-8C61-61CC1671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94A466-60D9-8F88-C6E8-1DDE11249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7EFF31-2CE7-45F1-1AF1-9723E869B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5F43497-5328-0C0E-79D9-F7D4FE922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06496A5-EB20-B998-8BBB-8282807A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101BDB0-4865-FC28-D673-40ACE8C7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B32BC6-C00D-1498-42B3-E4DA733D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062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79D28-D9A2-1FF9-2F6A-46629AF4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A338DC-31BD-5467-C2C4-2BF04417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233672-C3F9-BA49-F394-8C0FCB9A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18E177-5376-E8C1-21FA-BBD5D743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085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3D2C48C-AADF-3D95-968C-A9C32050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596823-C6F9-EB57-25E0-C6B6EDE6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EDCAB3-4394-06DD-3844-256B2F30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040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31F294-D2A4-BEE8-A867-DF36F5BE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97ED44-6475-3DAC-747D-4E96DEDC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CC9706-82FA-7467-B0CE-2AFBBCEA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D8E64B-BE21-4438-D81B-1D1ACD5F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695EF3-DD9E-B4DC-270D-B6F83706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36054D-9428-37D1-300D-F4F0628E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603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73C986-01F8-B607-6634-BD938A2C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FFCAAD-4E39-F821-D5F6-857F758AE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1874CF-B888-98B5-29EE-B21EBD5B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E7C5F8-FFD7-876B-CDAE-39B18EA5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004C9-AEAA-A851-E5C5-08D645C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9594E4-F929-1770-2E65-451792F3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994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E704583-48F9-D5B3-BC90-81830F76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9B6907-9E35-7247-46B1-2510B329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6CC5E-F6A3-7AF5-FFCE-CCEEEE1EE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C59A-E877-402D-B1ED-E7A35D8A6942}" type="datetimeFigureOut">
              <a:rPr lang="en-IN" smtClean="0"/>
              <a:pPr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954171-C9C8-51ED-886C-B22596A41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90E5C1-FCC9-6D6C-B60A-E3452F402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C55B-5CD7-428A-AD82-9B53D874AF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265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3A2E3B-B67B-BA50-325C-7CEAE7CBE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0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9600" b="1" dirty="0" smtClean="0">
                <a:solidFill>
                  <a:srgbClr val="00B050"/>
                </a:solidFill>
              </a:rPr>
              <a:t>Random Quote Generator</a:t>
            </a:r>
            <a:endParaRPr lang="en-IN" sz="96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CCE2EB-0E71-6323-B4DD-60E65545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Brilliant Quotes</a:t>
            </a:r>
            <a:endParaRPr lang="en-US" sz="3200" dirty="0"/>
          </a:p>
          <a:p>
            <a:r>
              <a:rPr lang="en-IN" sz="3200" dirty="0" err="1" smtClean="0"/>
              <a:t>Vikram</a:t>
            </a:r>
            <a:r>
              <a:rPr lang="en-IN" sz="3200" dirty="0" smtClean="0"/>
              <a:t> Singh</a:t>
            </a:r>
            <a:endParaRPr lang="en-IN" sz="3200" dirty="0"/>
          </a:p>
          <a:p>
            <a:r>
              <a:rPr lang="en-IN" sz="3200" dirty="0" smtClean="0"/>
              <a:t>2110992262</a:t>
            </a:r>
            <a:endParaRPr lang="en-IN" sz="3200" dirty="0"/>
          </a:p>
          <a:p>
            <a:r>
              <a:rPr lang="en-IN" sz="3200" dirty="0"/>
              <a:t>G19</a:t>
            </a:r>
          </a:p>
        </p:txBody>
      </p:sp>
    </p:spTree>
    <p:extLst>
      <p:ext uri="{BB962C8B-B14F-4D97-AF65-F5344CB8AC3E}">
        <p14:creationId xmlns:p14="http://schemas.microsoft.com/office/powerpoint/2010/main" xmlns="" val="15044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EF89A-846F-E934-ACB8-DA7AA16C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8F86F9-7AF9-83C0-C083-E72DA29B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journey of developing our </a:t>
            </a:r>
            <a:r>
              <a:rPr lang="en-US" sz="2400" dirty="0" smtClean="0"/>
              <a:t>website</a:t>
            </a:r>
            <a:r>
              <a:rPr lang="en-US" sz="2400" dirty="0" smtClean="0"/>
              <a:t> </a:t>
            </a:r>
            <a:r>
              <a:rPr lang="en-US" sz="2400" dirty="0"/>
              <a:t>was not without its challenges. These obstacles, while demanding, represented opportunities for growth and learning. I encountered a range of technical complexities, each requiring inventive solutions: </a:t>
            </a:r>
          </a:p>
          <a:p>
            <a:r>
              <a:rPr lang="en-US" sz="2400" b="1" dirty="0"/>
              <a:t>API Integration: </a:t>
            </a:r>
            <a:r>
              <a:rPr lang="en-US" sz="2400" dirty="0"/>
              <a:t>One significant challenge was integrating multiple APIs seamlessly. Coordinating data flow and maintaining synchronization across different platforms required meticulous planning and coding expertise.</a:t>
            </a:r>
          </a:p>
          <a:p>
            <a:r>
              <a:rPr lang="en-US" sz="2400" b="1" dirty="0"/>
              <a:t>App Performance Optimization: </a:t>
            </a:r>
            <a:r>
              <a:rPr lang="en-US" sz="2400" dirty="0"/>
              <a:t>As the app's features expanded, optimizing its performance to deliver a responsive and fluid user experience became a complex task. Balancing functionality with speed and efficiency was a constant consideration.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18846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9A9B5-7A1C-5A91-7E98-D87B0D8D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3B6FCF-8149-4BD2-19CE-52D81FB5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a world filled with constant streams of information and a myriad of opinions, the Random Quote Generator stands as an oasis of wisdom, inspiration, and thought-provoking words. This simple web application is designed to deliver a moment of reflection and inspiration by providing you with a random, handpicked quote from a collection of timeless wisdom.</a:t>
            </a:r>
          </a:p>
          <a:p>
            <a:r>
              <a:rPr lang="en-US" dirty="0" smtClean="0"/>
              <a:t>Have you ever craved a dash of motivation, a spark of creativity, or simply a moment of contemplation? The Random Quote Generator is your answer. With a click of a button, it serves up a fresh dose of wisdom, reminding you of the wisdom and insight that can be found in the words of great thinkers, leaders, and artists.</a:t>
            </a:r>
          </a:p>
          <a:p>
            <a:r>
              <a:rPr lang="en-US" dirty="0" smtClean="0"/>
              <a:t>This project combines the power of HTML, CSS, and JavaScript to create a visually pleasing and user-friendly experience. It not only offers a beautiful interface to display quotes but also showcases the potential of programming to deliver meaningful content to users.</a:t>
            </a:r>
          </a:p>
          <a:p>
            <a:r>
              <a:rPr lang="en-US" dirty="0" smtClean="0"/>
              <a:t>Whether you're looking for a daily source of inspiration, a tool to </a:t>
            </a:r>
            <a:r>
              <a:rPr lang="en-US" dirty="0" err="1" smtClean="0"/>
              <a:t>kickstart</a:t>
            </a:r>
            <a:r>
              <a:rPr lang="en-US" dirty="0" smtClean="0"/>
              <a:t> your creative process, or simply a moment of reflection, the Random Quote Generator is your virtual companion. Let the wisdom of the ages guide and inspire you one quote at a time.</a:t>
            </a:r>
          </a:p>
          <a:p>
            <a:r>
              <a:rPr lang="en-US" dirty="0" smtClean="0"/>
              <a:t>Dive into the world of quotes, discover new perspectives, and let the Random Quote Generator be your portal to a world of timeless wisdom.</a:t>
            </a:r>
          </a:p>
          <a:p>
            <a:r>
              <a:rPr lang="en-US" dirty="0" smtClean="0"/>
              <a:t>Click the "New Quote" button and let the journey begin!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2694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9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438" y="898162"/>
            <a:ext cx="7739489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D4F562-2EA4-4914-DCF1-47935A9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and Design</a:t>
            </a:r>
            <a:endParaRPr lang="en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44E9AC-7025-4B8D-B39D-15D040D6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/>
              <a:t>       User </a:t>
            </a:r>
            <a:r>
              <a:rPr lang="en-US" b="1" dirty="0" smtClean="0"/>
              <a:t>Interface and Design:</a:t>
            </a:r>
            <a:endParaRPr lang="en-US" dirty="0" smtClean="0"/>
          </a:p>
          <a:p>
            <a:r>
              <a:rPr lang="en-US" dirty="0" smtClean="0"/>
              <a:t>The Random Quote Generator boasts a clean and elegant user interface, carefully designed to enhance your experience as you explore the world of wisdom and inspiration. Our focus on simplicity and user-friendliness ensures that you can effortlessly engage with the content and find moments of enlightenment. Here's a breakdown of the UI and design elements: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Thoughtful </a:t>
            </a:r>
            <a:r>
              <a:rPr lang="en-US" b="1" dirty="0" smtClean="0"/>
              <a:t>Typography:</a:t>
            </a:r>
            <a:endParaRPr lang="en-US" dirty="0" smtClean="0"/>
          </a:p>
          <a:p>
            <a:r>
              <a:rPr lang="en-US" dirty="0" smtClean="0"/>
              <a:t>The use of a legible and modern font ensures that the text is easy to read and visually pleasing. Quotes are presented in a prominent, large font size, making them the centerpiece of the interface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    Inspiring Quotes: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heart of the application, the "Quote" section, is designed to showcase the wisdom contained in each quote. The text is presented on a clean white background, allowing it to stand out and captivate your attention.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Author </a:t>
            </a:r>
            <a:r>
              <a:rPr lang="en-US" b="1" dirty="0" smtClean="0"/>
              <a:t>Attribution:</a:t>
            </a:r>
            <a:endParaRPr lang="en-US" dirty="0" smtClean="0"/>
          </a:p>
          <a:p>
            <a:r>
              <a:rPr lang="en-US" dirty="0" smtClean="0"/>
              <a:t>Beneath each quote, you'll find the name of the author. This attribution is displayed in a slightly smaller, elegant font, emphasizing the words themselves while giving credit to their source.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</a:t>
            </a:r>
            <a:r>
              <a:rPr lang="en-US" b="1" dirty="0" smtClean="0"/>
              <a:t>Aesthetically Pleasing Colors:</a:t>
            </a:r>
            <a:endParaRPr lang="en-US" dirty="0" smtClean="0"/>
          </a:p>
          <a:p>
            <a:r>
              <a:rPr lang="en-US" dirty="0" smtClean="0"/>
              <a:t>The color scheme is carefully chosen to promote a sense of calm and focus. A neutral background shade complements the vibrant blue of the "New Quote" button, creating an eye-catching contrast.</a:t>
            </a:r>
          </a:p>
          <a:p>
            <a:pPr>
              <a:buNone/>
            </a:pP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In essence, the Random Quote Generator's user interface and design were crafted with the user's experience in mind. It is a testament to the power of simple, elegant design in delivering wisdom and inspiration directly to your digital doorstep.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0474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E021A-89FF-70B2-2BCA-5137F6A8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>
                <a:solidFill>
                  <a:schemeClr val="accent1">
                    <a:lumMod val="75000"/>
                  </a:schemeClr>
                </a:solidFill>
              </a:rPr>
              <a:t>Functional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44BFF-F066-562A-C947-E8D538A2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b="1" dirty="0" smtClean="0"/>
              <a:t>Responsive Design:</a:t>
            </a:r>
            <a:endParaRPr lang="en-US" dirty="0" smtClean="0"/>
          </a:p>
          <a:p>
            <a:r>
              <a:rPr lang="en-US" dirty="0" smtClean="0"/>
              <a:t>The user interface is designed to adapt to various screen sizes and devices. Whether you're using a desktop computer, tablet, or </a:t>
            </a:r>
            <a:r>
              <a:rPr lang="en-US" dirty="0" smtClean="0"/>
              <a:t>smart phone, </a:t>
            </a:r>
            <a:r>
              <a:rPr lang="en-US" dirty="0" smtClean="0"/>
              <a:t>the Random Quote Generator will provide a seamless and consistent experience.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b="1" dirty="0" smtClean="0"/>
              <a:t>Engaging Interaction:</a:t>
            </a:r>
            <a:endParaRPr lang="en-US" dirty="0" smtClean="0"/>
          </a:p>
          <a:p>
            <a:r>
              <a:rPr lang="en-US" dirty="0" smtClean="0"/>
              <a:t>The "New Quote" button, designed with a pleasant shade of blue, invites you to discover fresh insights with every click. Hovering over the button highlights it, indicating its interactive nature.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b="1" dirty="0" smtClean="0"/>
              <a:t>Minimalistic Layout:</a:t>
            </a:r>
            <a:endParaRPr lang="en-US" dirty="0" smtClean="0"/>
          </a:p>
          <a:p>
            <a:r>
              <a:rPr lang="en-US" dirty="0" smtClean="0"/>
              <a:t>The layout is intentionally minimalistic, with a clean and uncluttered design. This focuses your attention on the quotes themselves, enhancing the overall experience.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b="1" dirty="0" smtClean="0"/>
              <a:t>Subtle Shadowing:</a:t>
            </a:r>
            <a:endParaRPr lang="en-US" dirty="0" smtClean="0"/>
          </a:p>
          <a:p>
            <a:r>
              <a:rPr lang="en-US" dirty="0" smtClean="0"/>
              <a:t>Subtle box shadowing creates a sense of depth, giving the interface a polished look and making the content appear to float above the page.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b="1" dirty="0" smtClean="0"/>
              <a:t>Mobile-Friendly:</a:t>
            </a:r>
            <a:endParaRPr lang="en-US" dirty="0" smtClean="0"/>
          </a:p>
          <a:p>
            <a:r>
              <a:rPr lang="en-US" dirty="0" smtClean="0"/>
              <a:t>The interface is optimized for mobile devices, ensuring that you can enjoy the Random Quote Generator on the go, making it a perfect companion for moments of reflection anytime, anywhere </a:t>
            </a:r>
            <a:r>
              <a:rPr lang="en-US" b="1" dirty="0" smtClean="0"/>
              <a:t>Movie </a:t>
            </a:r>
            <a:r>
              <a:rPr lang="en-US" b="1" dirty="0"/>
              <a:t>Filtering: </a:t>
            </a:r>
            <a:r>
              <a:rPr lang="en-US" dirty="0"/>
              <a:t>Our movie app boasts advanced filtering options, enabling users to explore films by genre and language. A user-friendly search bar simplifies the process of finding specific titles.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065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CB0ED4-743F-50A2-1576-5F5009B9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chemeClr val="accent1">
                    <a:lumMod val="75000"/>
                  </a:schemeClr>
                </a:solidFill>
              </a:rPr>
              <a:t>Technology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47080-6BD7-E958-99FF-048EB9AD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Here's </a:t>
            </a:r>
            <a:r>
              <a:rPr lang="en-US" dirty="0" smtClean="0"/>
              <a:t>a breakdown of the key technologies and their functions:</a:t>
            </a:r>
          </a:p>
          <a:p>
            <a:pPr>
              <a:buNone/>
            </a:pPr>
            <a:r>
              <a:rPr lang="en-US" b="1" dirty="0" smtClean="0"/>
              <a:t>      HTML </a:t>
            </a:r>
            <a:r>
              <a:rPr lang="en-US" b="1" dirty="0" smtClean="0"/>
              <a:t>(</a:t>
            </a:r>
            <a:r>
              <a:rPr lang="en-US" b="1" dirty="0" err="1" smtClean="0"/>
              <a:t>HyperText</a:t>
            </a:r>
            <a:r>
              <a:rPr lang="en-US" b="1" dirty="0" smtClean="0"/>
              <a:t> Markup Language):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HTML is used to structure the content of your web page, defining the layout and elements like headers, paragraphs, buttons, and forms.</a:t>
            </a:r>
          </a:p>
          <a:p>
            <a:pPr>
              <a:buNone/>
            </a:pPr>
            <a:r>
              <a:rPr lang="en-US" b="1" dirty="0" smtClean="0"/>
              <a:t>      CSS </a:t>
            </a:r>
            <a:r>
              <a:rPr lang="en-US" b="1" dirty="0" smtClean="0"/>
              <a:t>(Cascading Style Sheets):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CSS is responsible for the project's visual styling. It defines the colors, fonts, layout, and overall presentation of the content to make it visually appealing and user-friendly.</a:t>
            </a:r>
          </a:p>
          <a:p>
            <a:pPr>
              <a:buNone/>
            </a:pPr>
            <a:r>
              <a:rPr lang="en-US" b="1" dirty="0" smtClean="0"/>
              <a:t>      JavaScript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JavaScript is a crucial component for the interactivity of your Random Quote Generator. It enables dynamic updates, such as changing quotes, handling user interactions, and making the application responsive.</a:t>
            </a:r>
          </a:p>
          <a:p>
            <a:pPr>
              <a:buNone/>
            </a:pPr>
            <a:r>
              <a:rPr lang="en-US" b="1" dirty="0" smtClean="0"/>
              <a:t>      Random </a:t>
            </a:r>
            <a:r>
              <a:rPr lang="en-US" b="1" dirty="0" smtClean="0"/>
              <a:t>Quote Data (Array of Objects):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An array of objects is used to store a collection of quotes and their respective authors. JavaScript functions access and select a random quote from this data when the "New Quote" button is clicked.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6506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F9A182-9FA2-2486-BEBA-B656E70B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612"/>
            <a:ext cx="10515600" cy="53163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API </a:t>
            </a:r>
            <a:r>
              <a:rPr lang="en-US" b="1" dirty="0" smtClean="0"/>
              <a:t>Integration (for fetching external data):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You can integrate with external APIs that provide quotes or allow users to share their favorite quotes on social media platforms. This expands the functionality and engagement of your application.</a:t>
            </a:r>
          </a:p>
          <a:p>
            <a:pPr>
              <a:buNone/>
            </a:pPr>
            <a:r>
              <a:rPr lang="en-US" b="1" dirty="0" smtClean="0"/>
              <a:t>   Data </a:t>
            </a:r>
            <a:r>
              <a:rPr lang="en-US" b="1" dirty="0" smtClean="0"/>
              <a:t>Analytics (using tools like Google Analytics or custom solutions):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Data analytics tools help you understand user behavior, preferences, and engagement patterns. This data can inform future improvements to the project.</a:t>
            </a:r>
          </a:p>
          <a:p>
            <a:pPr>
              <a:buNone/>
            </a:pPr>
            <a:r>
              <a:rPr lang="en-US" b="1" dirty="0" smtClean="0"/>
              <a:t>   Responsive </a:t>
            </a:r>
            <a:r>
              <a:rPr lang="en-US" b="1" dirty="0" smtClean="0"/>
              <a:t>Web Design (using media queries):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Media queries in CSS enable your project to be responsive, adapting to various screen sizes and orientations, ensuring a consistent and user-friendly experience on different devices.</a:t>
            </a:r>
          </a:p>
          <a:p>
            <a:pPr>
              <a:buNone/>
            </a:pPr>
            <a:r>
              <a:rPr lang="en-US" b="1" dirty="0" smtClean="0"/>
              <a:t>    Terms </a:t>
            </a:r>
            <a:r>
              <a:rPr lang="en-US" b="1" dirty="0" smtClean="0"/>
              <a:t>of Service and Privacy Policy Pages: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These pages outline the rules and privacy policies governing the usage of the platform, ensuring transparency and legal compliance.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3300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384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Event Listeners: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JavaScript event listeners are used to respond to user interactions. For example, when the "New Quote" button is clicked, it triggers a function to generate and display a new random quote.</a:t>
            </a:r>
          </a:p>
          <a:p>
            <a:pPr>
              <a:buNone/>
            </a:pPr>
            <a:r>
              <a:rPr lang="en-US" b="1" dirty="0" smtClean="0"/>
              <a:t>      Themes and Customization (CSS Variables):</a:t>
            </a:r>
            <a:endParaRPr lang="en-US" dirty="0" smtClean="0"/>
          </a:p>
          <a:p>
            <a:pPr lvl="1"/>
            <a:r>
              <a:rPr lang="en-US" b="1" dirty="0" smtClean="0"/>
              <a:t>Function:</a:t>
            </a:r>
            <a:r>
              <a:rPr lang="en-US" dirty="0" smtClean="0"/>
              <a:t> CSS variables can be used to enable theme customization. Users can choose from predefined themes, and the CSS variables adjust the color scheme and styles accordingly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By employing these technologies and functions, your Random Quote Generator can offer a secure, interactive, and visually appealing experience to users, catering to their preferences and needs.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9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129" y="911225"/>
            <a:ext cx="7739489" cy="43513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1327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Random Quote Generator</vt:lpstr>
      <vt:lpstr>Introduction</vt:lpstr>
      <vt:lpstr>Slide 3</vt:lpstr>
      <vt:lpstr>User Interface and Design</vt:lpstr>
      <vt:lpstr>Functional Features</vt:lpstr>
      <vt:lpstr>Technology Stack </vt:lpstr>
      <vt:lpstr>Slide 7</vt:lpstr>
      <vt:lpstr>Slide 8</vt:lpstr>
      <vt:lpstr>Slide 9</vt:lpstr>
      <vt:lpstr>Challenges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Lens</dc:title>
  <dc:creator>vinay singla</dc:creator>
  <cp:lastModifiedBy>Windows User</cp:lastModifiedBy>
  <cp:revision>11</cp:revision>
  <dcterms:created xsi:type="dcterms:W3CDTF">2023-10-25T09:28:10Z</dcterms:created>
  <dcterms:modified xsi:type="dcterms:W3CDTF">2023-10-25T19:18:27Z</dcterms:modified>
</cp:coreProperties>
</file>