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7" r:id="rId3"/>
    <p:sldId id="286" r:id="rId4"/>
    <p:sldId id="258" r:id="rId5"/>
    <p:sldId id="259" r:id="rId6"/>
    <p:sldId id="287" r:id="rId7"/>
    <p:sldId id="260" r:id="rId8"/>
    <p:sldId id="262" r:id="rId9"/>
    <p:sldId id="281" r:id="rId10"/>
    <p:sldId id="279" r:id="rId11"/>
    <p:sldId id="283" r:id="rId12"/>
    <p:sldId id="284" r:id="rId13"/>
    <p:sldId id="285" r:id="rId14"/>
    <p:sldId id="305" r:id="rId15"/>
    <p:sldId id="288" r:id="rId16"/>
    <p:sldId id="312" r:id="rId17"/>
    <p:sldId id="289" r:id="rId18"/>
    <p:sldId id="313" r:id="rId19"/>
    <p:sldId id="311" r:id="rId20"/>
    <p:sldId id="314" r:id="rId21"/>
    <p:sldId id="315" r:id="rId22"/>
    <p:sldId id="316" r:id="rId23"/>
    <p:sldId id="296" r:id="rId24"/>
    <p:sldId id="297" r:id="rId25"/>
    <p:sldId id="268" r:id="rId26"/>
    <p:sldId id="278" r:id="rId2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bold r:id="rId29"/>
    </p:embeddedFont>
    <p:embeddedFont>
      <p:font typeface="Marcellus" panose="020B0604020202020204" charset="0"/>
      <p:regular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Montserrat Light" panose="00000400000000000000" pitchFamily="2" charset="0"/>
      <p:regular r:id="rId35"/>
      <p:bold r:id="rId36"/>
      <p:italic r:id="rId37"/>
      <p:boldItalic r:id="rId38"/>
    </p:embeddedFont>
    <p:embeddedFont>
      <p:font typeface="Noto serif" panose="02020600060500020200" pitchFamily="18" charset="0"/>
      <p:regular r:id="rId39"/>
      <p:bold r:id="rId40"/>
      <p:italic r:id="rId41"/>
      <p:boldItalic r:id="rId42"/>
    </p:embeddedFont>
    <p:embeddedFont>
      <p:font typeface="Poppins" panose="000005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9DC3E6"/>
    <a:srgbClr val="FE0055"/>
    <a:srgbClr val="EBF2FB"/>
    <a:srgbClr val="F5E4D0"/>
    <a:srgbClr val="FCEBBE"/>
    <a:srgbClr val="F4F7FF"/>
    <a:srgbClr val="DEA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AB89D-F5EC-4B56-A308-303C344C77D1}">
  <a:tblStyle styleId="{336AB89D-F5EC-4B56-A308-303C344C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7E30E5-1DB3-4595-BE70-43D435B196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 Ambavane" userId="502001f04640432b" providerId="LiveId" clId="{7E34A09D-86F6-475C-9FE7-842E6D85FFAA}"/>
    <pc:docChg chg="custSel addSld modSld sldOrd">
      <pc:chgData name="Bhargav Ambavane" userId="502001f04640432b" providerId="LiveId" clId="{7E34A09D-86F6-475C-9FE7-842E6D85FFAA}" dt="2021-12-02T19:24:47.281" v="684"/>
      <pc:docMkLst>
        <pc:docMk/>
      </pc:docMkLst>
      <pc:sldChg chg="modSp mod ord">
        <pc:chgData name="Bhargav Ambavane" userId="502001f04640432b" providerId="LiveId" clId="{7E34A09D-86F6-475C-9FE7-842E6D85FFAA}" dt="2021-12-02T19:22:22.829" v="682" actId="1076"/>
        <pc:sldMkLst>
          <pc:docMk/>
          <pc:sldMk cId="144568066" sldId="281"/>
        </pc:sldMkLst>
        <pc:picChg chg="mod">
          <ac:chgData name="Bhargav Ambavane" userId="502001f04640432b" providerId="LiveId" clId="{7E34A09D-86F6-475C-9FE7-842E6D85FFAA}" dt="2021-12-02T19:22:18.278" v="680" actId="1076"/>
          <ac:picMkLst>
            <pc:docMk/>
            <pc:sldMk cId="144568066" sldId="281"/>
            <ac:picMk id="3" creationId="{E69BFB03-BF01-4243-B6AE-F7A1A67C896F}"/>
          </ac:picMkLst>
        </pc:picChg>
        <pc:picChg chg="mod">
          <ac:chgData name="Bhargav Ambavane" userId="502001f04640432b" providerId="LiveId" clId="{7E34A09D-86F6-475C-9FE7-842E6D85FFAA}" dt="2021-12-02T19:22:20.647" v="681" actId="1076"/>
          <ac:picMkLst>
            <pc:docMk/>
            <pc:sldMk cId="144568066" sldId="281"/>
            <ac:picMk id="5" creationId="{48618798-0C90-4ECB-860C-BBB4EE04F856}"/>
          </ac:picMkLst>
        </pc:picChg>
        <pc:picChg chg="mod modCrop">
          <ac:chgData name="Bhargav Ambavane" userId="502001f04640432b" providerId="LiveId" clId="{7E34A09D-86F6-475C-9FE7-842E6D85FFAA}" dt="2021-12-02T19:22:22.829" v="682" actId="1076"/>
          <ac:picMkLst>
            <pc:docMk/>
            <pc:sldMk cId="144568066" sldId="281"/>
            <ac:picMk id="7" creationId="{92668D00-2178-4852-A3C8-248F65838155}"/>
          </ac:picMkLst>
        </pc:picChg>
      </pc:sldChg>
      <pc:sldChg chg="addSp modSp add mod">
        <pc:chgData name="Bhargav Ambavane" userId="502001f04640432b" providerId="LiveId" clId="{7E34A09D-86F6-475C-9FE7-842E6D85FFAA}" dt="2021-12-02T19:09:09.062" v="172" actId="20577"/>
        <pc:sldMkLst>
          <pc:docMk/>
          <pc:sldMk cId="28901863" sldId="286"/>
        </pc:sldMkLst>
        <pc:spChg chg="add mod">
          <ac:chgData name="Bhargav Ambavane" userId="502001f04640432b" providerId="LiveId" clId="{7E34A09D-86F6-475C-9FE7-842E6D85FFAA}" dt="2021-12-02T19:09:09.062" v="172" actId="20577"/>
          <ac:spMkLst>
            <pc:docMk/>
            <pc:sldMk cId="28901863" sldId="286"/>
            <ac:spMk id="2" creationId="{F1CA975A-8644-490B-8A32-01A696FD44A4}"/>
          </ac:spMkLst>
        </pc:spChg>
        <pc:spChg chg="mod">
          <ac:chgData name="Bhargav Ambavane" userId="502001f04640432b" providerId="LiveId" clId="{7E34A09D-86F6-475C-9FE7-842E6D85FFAA}" dt="2021-12-02T19:06:29.818" v="29" actId="20577"/>
          <ac:spMkLst>
            <pc:docMk/>
            <pc:sldMk cId="28901863" sldId="286"/>
            <ac:spMk id="3" creationId="{943816DB-E8F3-4BA9-B0C9-277C6D99F45A}"/>
          </ac:spMkLst>
        </pc:spChg>
      </pc:sldChg>
      <pc:sldChg chg="modSp add mod ord">
        <pc:chgData name="Bhargav Ambavane" userId="502001f04640432b" providerId="LiveId" clId="{7E34A09D-86F6-475C-9FE7-842E6D85FFAA}" dt="2021-12-02T19:24:47.281" v="684"/>
        <pc:sldMkLst>
          <pc:docMk/>
          <pc:sldMk cId="3548809060" sldId="287"/>
        </pc:sldMkLst>
        <pc:spChg chg="mod">
          <ac:chgData name="Bhargav Ambavane" userId="502001f04640432b" providerId="LiveId" clId="{7E34A09D-86F6-475C-9FE7-842E6D85FFAA}" dt="2021-12-02T19:12:01.672" v="196" actId="20577"/>
          <ac:spMkLst>
            <pc:docMk/>
            <pc:sldMk cId="3548809060" sldId="287"/>
            <ac:spMk id="352" creationId="{00000000-0000-0000-0000-000000000000}"/>
          </ac:spMkLst>
        </pc:spChg>
        <pc:spChg chg="mod">
          <ac:chgData name="Bhargav Ambavane" userId="502001f04640432b" providerId="LiveId" clId="{7E34A09D-86F6-475C-9FE7-842E6D85FFAA}" dt="2021-12-02T19:17:49.589" v="668" actId="1076"/>
          <ac:spMkLst>
            <pc:docMk/>
            <pc:sldMk cId="3548809060" sldId="287"/>
            <ac:spMk id="35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94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48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026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898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837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f9317961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f9317961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033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9a0c79df7d_0_1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9a0c79df7d_0_1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949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f9317961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f9317961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060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f9317961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f9317961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98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79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85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48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478B-5768-4C11-A18D-3E0FD47A5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7B7A6-76E9-4199-BA51-71D87FA69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48412-F937-4E76-8E1F-648382EC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A6D5-B3E3-4890-9B96-2B7F0800E94F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60EA-8BD0-447C-9CF0-C46AE746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5B29B-E555-4CD6-AD48-FBA6165F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2C91-40D5-446D-A61C-688170ED4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1B4D-F683-4E1D-B003-A8FEDEFB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458F1-A206-49A9-9D35-39E27354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B8DD-9E29-42E5-B73A-50F6E868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C5BE-569F-4521-9134-6775EC9568B4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9876-A9EE-482A-8978-2E95603A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91C2-6C3D-4EEF-9C15-80D96567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6B4D-6747-456F-9791-31741ACAB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06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84000">
              <a:srgbClr val="EBF2FB"/>
            </a:gs>
            <a:gs pos="100000">
              <a:schemeClr val="accent2">
                <a:lumMod val="76000"/>
                <a:alpha val="72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9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386713" y="1740373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/>
              <a:t>Thresholding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2.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Semi Thresholding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311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585260" y="779822"/>
            <a:ext cx="6554680" cy="238947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Semi thresholding is where object pixels retain their original grey-scale and background pixels are set to black.</a:t>
            </a:r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EA8A2-094F-45CD-9C62-66BAE2973E42}"/>
              </a:ext>
            </a:extLst>
          </p:cNvPr>
          <p:cNvSpPr txBox="1"/>
          <p:nvPr/>
        </p:nvSpPr>
        <p:spPr>
          <a:xfrm>
            <a:off x="2398859" y="2860038"/>
            <a:ext cx="500970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g(</a:t>
            </a:r>
            <a:r>
              <a:rPr lang="en-IN" sz="2400" dirty="0" err="1"/>
              <a:t>i</a:t>
            </a:r>
            <a:r>
              <a:rPr lang="en-IN" sz="2400" dirty="0"/>
              <a:t>, j) = { f(</a:t>
            </a:r>
            <a:r>
              <a:rPr lang="en-IN" sz="2400" dirty="0" err="1"/>
              <a:t>i</a:t>
            </a:r>
            <a:r>
              <a:rPr lang="en-IN" sz="2400" dirty="0"/>
              <a:t>, j) for f(</a:t>
            </a:r>
            <a:r>
              <a:rPr lang="en-IN" sz="2400" dirty="0" err="1"/>
              <a:t>i</a:t>
            </a:r>
            <a:r>
              <a:rPr lang="en-IN" sz="2400" dirty="0"/>
              <a:t>, j) ≥ Threshold ,</a:t>
            </a:r>
          </a:p>
          <a:p>
            <a:r>
              <a:rPr lang="en-IN" sz="2400" dirty="0"/>
              <a:t>               0 for f(</a:t>
            </a:r>
            <a:r>
              <a:rPr lang="en-IN" sz="2400" dirty="0" err="1"/>
              <a:t>i</a:t>
            </a:r>
            <a:r>
              <a:rPr lang="en-IN" sz="2400" dirty="0"/>
              <a:t>, j) &lt; Threshold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32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rgbClr val="EBF2FB">
                <a:alpha val="88000"/>
                <a:lumMod val="83000"/>
                <a:lumOff val="17000"/>
              </a:srgbClr>
            </a:gs>
            <a:gs pos="100000">
              <a:schemeClr val="accent2">
                <a:lumMod val="76000"/>
                <a:alpha val="72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BFB03-BF01-4243-B6AE-F7A1A67C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24" y="764530"/>
            <a:ext cx="2634736" cy="2272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20192D-9FF8-48A0-9DBF-7E328060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780" y="760176"/>
            <a:ext cx="2631600" cy="227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DB72A2-5A98-45E6-BF61-A114C391ED7F}"/>
              </a:ext>
            </a:extLst>
          </p:cNvPr>
          <p:cNvSpPr txBox="1"/>
          <p:nvPr/>
        </p:nvSpPr>
        <p:spPr>
          <a:xfrm>
            <a:off x="1710890" y="3133384"/>
            <a:ext cx="6423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Semi-thresholding, to suppress background, useful in cases in which image is analysed by a human</a:t>
            </a:r>
          </a:p>
        </p:txBody>
      </p:sp>
    </p:spTree>
    <p:extLst>
      <p:ext uri="{BB962C8B-B14F-4D97-AF65-F5344CB8AC3E}">
        <p14:creationId xmlns:p14="http://schemas.microsoft.com/office/powerpoint/2010/main" val="308443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13</a:t>
            </a:fld>
            <a:endParaRPr lang="en"/>
          </a:p>
        </p:txBody>
      </p:sp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358140" y="-107633"/>
            <a:ext cx="5754688" cy="115887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In OpenCV, band thresholding can be implemented as follows:</a:t>
            </a:r>
            <a:endParaRPr lang="en-US" sz="2000" dirty="0"/>
          </a:p>
        </p:txBody>
      </p:sp>
      <p:sp>
        <p:nvSpPr>
          <p:cNvPr id="353" name="Google Shape;353;p18"/>
          <p:cNvSpPr txBox="1">
            <a:spLocks noGrp="1"/>
          </p:cNvSpPr>
          <p:nvPr>
            <p:ph type="subTitle" idx="4294967295"/>
          </p:nvPr>
        </p:nvSpPr>
        <p:spPr>
          <a:xfrm>
            <a:off x="660400" y="1193800"/>
            <a:ext cx="8483600" cy="32178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threshold (</a:t>
            </a:r>
            <a:r>
              <a:rPr lang="en-US" sz="1400" b="1" dirty="0" err="1"/>
              <a:t>gray_image</a:t>
            </a:r>
            <a:r>
              <a:rPr lang="en-US" sz="1400" b="1" dirty="0"/>
              <a:t>, </a:t>
            </a:r>
            <a:r>
              <a:rPr lang="en-US" sz="1400" b="1" dirty="0" err="1"/>
              <a:t>binary_image</a:t>
            </a:r>
            <a:r>
              <a:rPr lang="en-US" sz="1400" b="1" dirty="0"/>
              <a:t>, threshold, 255, THRESH_BINARY);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err="1"/>
              <a:t>bitwise_and</a:t>
            </a:r>
            <a:r>
              <a:rPr lang="en-US" sz="1400" b="1" dirty="0"/>
              <a:t> (</a:t>
            </a:r>
            <a:r>
              <a:rPr lang="en-US" sz="1400" b="1" dirty="0" err="1"/>
              <a:t>gray_image</a:t>
            </a:r>
            <a:r>
              <a:rPr lang="en-US" sz="1400" b="1" dirty="0"/>
              <a:t>, </a:t>
            </a:r>
            <a:r>
              <a:rPr lang="en-US" sz="1400" b="1" dirty="0" err="1"/>
              <a:t>binary_image</a:t>
            </a:r>
            <a:r>
              <a:rPr lang="en-US" sz="1400" b="1" dirty="0"/>
              <a:t>, </a:t>
            </a:r>
            <a:r>
              <a:rPr lang="en-US" sz="1400" b="1" dirty="0" err="1"/>
              <a:t>semi_thresholded_image</a:t>
            </a:r>
            <a:r>
              <a:rPr lang="en-US" sz="1400" b="1" dirty="0"/>
              <a:t>);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170500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176DA-CA23-441B-B72C-07CB1A512D94}"/>
              </a:ext>
            </a:extLst>
          </p:cNvPr>
          <p:cNvSpPr/>
          <p:nvPr/>
        </p:nvSpPr>
        <p:spPr>
          <a:xfrm>
            <a:off x="-12" y="0"/>
            <a:ext cx="914401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Google Shape;68;p20"/>
          <p:cNvSpPr txBox="1">
            <a:spLocks noGrp="1"/>
          </p:cNvSpPr>
          <p:nvPr>
            <p:ph type="ctrTitle"/>
          </p:nvPr>
        </p:nvSpPr>
        <p:spPr>
          <a:xfrm>
            <a:off x="3105761" y="1819535"/>
            <a:ext cx="6359089" cy="153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IN" sz="4800" b="0" dirty="0">
                <a:solidFill>
                  <a:srgbClr val="58595B"/>
                </a:solidFill>
                <a:latin typeface="Marcellus" panose="020E0602050203020307" pitchFamily="34" charset="0"/>
                <a:cs typeface="Arial"/>
              </a:rPr>
              <a:t>Adaptive Thresholding</a:t>
            </a:r>
            <a:endParaRPr sz="4800" b="0" dirty="0">
              <a:solidFill>
                <a:srgbClr val="58595B"/>
              </a:solidFill>
              <a:latin typeface="Marcellus" panose="020E0602050203020307" pitchFamily="34" charset="0"/>
              <a:cs typeface="Arial"/>
            </a:endParaRPr>
          </a:p>
        </p:txBody>
      </p:sp>
      <p:sp>
        <p:nvSpPr>
          <p:cNvPr id="70" name="Google Shape;70;p20"/>
          <p:cNvSpPr/>
          <p:nvPr/>
        </p:nvSpPr>
        <p:spPr>
          <a:xfrm rot="-734058">
            <a:off x="3003428" y="2278015"/>
            <a:ext cx="711057" cy="710978"/>
          </a:xfrm>
          <a:custGeom>
            <a:avLst/>
            <a:gdLst/>
            <a:ahLst/>
            <a:cxnLst/>
            <a:rect l="l" t="t" r="r" b="b"/>
            <a:pathLst>
              <a:path w="9016" h="9015" extrusionOk="0">
                <a:moveTo>
                  <a:pt x="1" y="0"/>
                </a:moveTo>
                <a:cubicBezTo>
                  <a:pt x="1" y="4968"/>
                  <a:pt x="4043" y="9012"/>
                  <a:pt x="9010" y="9015"/>
                </a:cubicBezTo>
                <a:lnTo>
                  <a:pt x="9010" y="9015"/>
                </a:lnTo>
                <a:lnTo>
                  <a:pt x="9010" y="5685"/>
                </a:lnTo>
                <a:cubicBezTo>
                  <a:pt x="5878" y="5685"/>
                  <a:pt x="3325" y="3137"/>
                  <a:pt x="3325" y="0"/>
                </a:cubicBezTo>
                <a:close/>
                <a:moveTo>
                  <a:pt x="9010" y="9015"/>
                </a:moveTo>
                <a:lnTo>
                  <a:pt x="9010" y="9015"/>
                </a:lnTo>
                <a:lnTo>
                  <a:pt x="9015" y="9015"/>
                </a:lnTo>
                <a:cubicBezTo>
                  <a:pt x="9014" y="9015"/>
                  <a:pt x="9012" y="9015"/>
                  <a:pt x="9010" y="9015"/>
                </a:cubicBezTo>
                <a:close/>
              </a:path>
            </a:pathLst>
          </a:custGeom>
          <a:solidFill>
            <a:srgbClr val="99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71" name="Google Shape;71;p20"/>
          <p:cNvSpPr/>
          <p:nvPr/>
        </p:nvSpPr>
        <p:spPr>
          <a:xfrm>
            <a:off x="2581415" y="806472"/>
            <a:ext cx="711069" cy="710596"/>
          </a:xfrm>
          <a:custGeom>
            <a:avLst/>
            <a:gdLst/>
            <a:ahLst/>
            <a:cxnLst/>
            <a:rect l="l" t="t" r="r" b="b"/>
            <a:pathLst>
              <a:path w="9016" h="9010" extrusionOk="0">
                <a:moveTo>
                  <a:pt x="1" y="1"/>
                </a:moveTo>
                <a:lnTo>
                  <a:pt x="1" y="3325"/>
                </a:lnTo>
                <a:cubicBezTo>
                  <a:pt x="3138" y="3325"/>
                  <a:pt x="5686" y="5878"/>
                  <a:pt x="5686" y="9010"/>
                </a:cubicBezTo>
                <a:lnTo>
                  <a:pt x="9015" y="9010"/>
                </a:lnTo>
                <a:cubicBezTo>
                  <a:pt x="9015" y="4046"/>
                  <a:pt x="4970" y="1"/>
                  <a:pt x="1" y="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72" name="Google Shape;72;p20"/>
          <p:cNvSpPr/>
          <p:nvPr/>
        </p:nvSpPr>
        <p:spPr>
          <a:xfrm>
            <a:off x="1212724" y="2644244"/>
            <a:ext cx="710991" cy="710991"/>
          </a:xfrm>
          <a:custGeom>
            <a:avLst/>
            <a:gdLst/>
            <a:ahLst/>
            <a:cxnLst/>
            <a:rect l="l" t="t" r="r" b="b"/>
            <a:pathLst>
              <a:path w="9015" h="9015" extrusionOk="0">
                <a:moveTo>
                  <a:pt x="0" y="0"/>
                </a:moveTo>
                <a:cubicBezTo>
                  <a:pt x="0" y="4970"/>
                  <a:pt x="4045" y="9015"/>
                  <a:pt x="9015" y="9015"/>
                </a:cubicBezTo>
                <a:lnTo>
                  <a:pt x="9015" y="5685"/>
                </a:lnTo>
                <a:cubicBezTo>
                  <a:pt x="5878" y="5685"/>
                  <a:pt x="3330" y="3137"/>
                  <a:pt x="333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73" name="Google Shape;73;p20"/>
          <p:cNvSpPr/>
          <p:nvPr/>
        </p:nvSpPr>
        <p:spPr>
          <a:xfrm rot="-734058">
            <a:off x="2447119" y="2857820"/>
            <a:ext cx="710978" cy="710584"/>
          </a:xfrm>
          <a:custGeom>
            <a:avLst/>
            <a:gdLst/>
            <a:ahLst/>
            <a:cxnLst/>
            <a:rect l="l" t="t" r="r" b="b"/>
            <a:pathLst>
              <a:path w="9015" h="9010" extrusionOk="0">
                <a:moveTo>
                  <a:pt x="0" y="1"/>
                </a:moveTo>
                <a:lnTo>
                  <a:pt x="0" y="3325"/>
                </a:lnTo>
                <a:cubicBezTo>
                  <a:pt x="3137" y="3325"/>
                  <a:pt x="5685" y="5878"/>
                  <a:pt x="5685" y="9010"/>
                </a:cubicBezTo>
                <a:lnTo>
                  <a:pt x="9015" y="9010"/>
                </a:lnTo>
                <a:cubicBezTo>
                  <a:pt x="9015" y="4046"/>
                  <a:pt x="4970" y="1"/>
                  <a:pt x="0" y="1"/>
                </a:cubicBezTo>
                <a:close/>
              </a:path>
            </a:pathLst>
          </a:custGeom>
          <a:solidFill>
            <a:srgbClr val="F2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74" name="Google Shape;74;p20"/>
          <p:cNvSpPr/>
          <p:nvPr/>
        </p:nvSpPr>
        <p:spPr>
          <a:xfrm>
            <a:off x="-12" y="1934126"/>
            <a:ext cx="2632124" cy="1421113"/>
          </a:xfrm>
          <a:custGeom>
            <a:avLst/>
            <a:gdLst/>
            <a:ahLst/>
            <a:cxnLst/>
            <a:rect l="l" t="t" r="r" b="b"/>
            <a:pathLst>
              <a:path w="33374" h="18019" extrusionOk="0">
                <a:moveTo>
                  <a:pt x="24364" y="0"/>
                </a:moveTo>
                <a:cubicBezTo>
                  <a:pt x="19395" y="0"/>
                  <a:pt x="15350" y="4040"/>
                  <a:pt x="15350" y="9010"/>
                </a:cubicBezTo>
                <a:lnTo>
                  <a:pt x="18679" y="9010"/>
                </a:lnTo>
                <a:cubicBezTo>
                  <a:pt x="18679" y="5873"/>
                  <a:pt x="21227" y="3325"/>
                  <a:pt x="24364" y="3325"/>
                </a:cubicBezTo>
                <a:cubicBezTo>
                  <a:pt x="27496" y="3325"/>
                  <a:pt x="30049" y="5873"/>
                  <a:pt x="30049" y="9010"/>
                </a:cubicBezTo>
                <a:cubicBezTo>
                  <a:pt x="30049" y="12147"/>
                  <a:pt x="27496" y="14695"/>
                  <a:pt x="24364" y="14695"/>
                </a:cubicBezTo>
                <a:lnTo>
                  <a:pt x="1" y="14695"/>
                </a:lnTo>
                <a:lnTo>
                  <a:pt x="1" y="18019"/>
                </a:lnTo>
                <a:lnTo>
                  <a:pt x="24364" y="18019"/>
                </a:lnTo>
                <a:cubicBezTo>
                  <a:pt x="29334" y="18019"/>
                  <a:pt x="33373" y="13979"/>
                  <a:pt x="33373" y="9010"/>
                </a:cubicBezTo>
                <a:cubicBezTo>
                  <a:pt x="33373" y="4040"/>
                  <a:pt x="29334" y="0"/>
                  <a:pt x="2436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75" name="Google Shape;75;p20"/>
          <p:cNvSpPr/>
          <p:nvPr/>
        </p:nvSpPr>
        <p:spPr>
          <a:xfrm rot="-734058">
            <a:off x="1815146" y="2871582"/>
            <a:ext cx="1924096" cy="1421562"/>
          </a:xfrm>
          <a:custGeom>
            <a:avLst/>
            <a:gdLst/>
            <a:ahLst/>
            <a:cxnLst/>
            <a:rect l="l" t="t" r="r" b="b"/>
            <a:pathLst>
              <a:path w="24397" h="18025" extrusionOk="0">
                <a:moveTo>
                  <a:pt x="9009" y="1"/>
                </a:moveTo>
                <a:cubicBezTo>
                  <a:pt x="4045" y="1"/>
                  <a:pt x="0" y="4040"/>
                  <a:pt x="0" y="9010"/>
                </a:cubicBezTo>
                <a:cubicBezTo>
                  <a:pt x="0" y="13979"/>
                  <a:pt x="4045" y="18024"/>
                  <a:pt x="9009" y="18024"/>
                </a:cubicBezTo>
                <a:cubicBezTo>
                  <a:pt x="13979" y="18024"/>
                  <a:pt x="18024" y="13979"/>
                  <a:pt x="18024" y="9010"/>
                </a:cubicBezTo>
                <a:lnTo>
                  <a:pt x="14694" y="9010"/>
                </a:lnTo>
                <a:cubicBezTo>
                  <a:pt x="14694" y="12147"/>
                  <a:pt x="12146" y="14695"/>
                  <a:pt x="9009" y="14695"/>
                </a:cubicBezTo>
                <a:cubicBezTo>
                  <a:pt x="5878" y="14695"/>
                  <a:pt x="3330" y="12147"/>
                  <a:pt x="3330" y="9010"/>
                </a:cubicBezTo>
                <a:cubicBezTo>
                  <a:pt x="3330" y="5878"/>
                  <a:pt x="5878" y="3325"/>
                  <a:pt x="9009" y="3325"/>
                </a:cubicBezTo>
                <a:lnTo>
                  <a:pt x="24397" y="3325"/>
                </a:lnTo>
                <a:lnTo>
                  <a:pt x="24397" y="1"/>
                </a:lnTo>
                <a:close/>
              </a:path>
            </a:pathLst>
          </a:custGeom>
          <a:solidFill>
            <a:srgbClr val="990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76" name="Google Shape;76;p20"/>
          <p:cNvSpPr/>
          <p:nvPr/>
        </p:nvSpPr>
        <p:spPr>
          <a:xfrm rot="-734058">
            <a:off x="2859231" y="1507202"/>
            <a:ext cx="1483156" cy="1421088"/>
          </a:xfrm>
          <a:custGeom>
            <a:avLst/>
            <a:gdLst/>
            <a:ahLst/>
            <a:cxnLst/>
            <a:rect l="l" t="t" r="r" b="b"/>
            <a:pathLst>
              <a:path w="18806" h="18019" extrusionOk="0">
                <a:moveTo>
                  <a:pt x="9796" y="0"/>
                </a:moveTo>
                <a:cubicBezTo>
                  <a:pt x="4827" y="0"/>
                  <a:pt x="787" y="4040"/>
                  <a:pt x="787" y="9010"/>
                </a:cubicBezTo>
                <a:lnTo>
                  <a:pt x="4111" y="9010"/>
                </a:lnTo>
                <a:cubicBezTo>
                  <a:pt x="4111" y="5873"/>
                  <a:pt x="6665" y="3325"/>
                  <a:pt x="9796" y="3325"/>
                </a:cubicBezTo>
                <a:cubicBezTo>
                  <a:pt x="12933" y="3325"/>
                  <a:pt x="15481" y="5873"/>
                  <a:pt x="15481" y="9010"/>
                </a:cubicBezTo>
                <a:cubicBezTo>
                  <a:pt x="15481" y="10534"/>
                  <a:pt x="14887" y="11954"/>
                  <a:pt x="13803" y="13016"/>
                </a:cubicBezTo>
                <a:cubicBezTo>
                  <a:pt x="12702" y="14095"/>
                  <a:pt x="11211" y="14689"/>
                  <a:pt x="9598" y="14689"/>
                </a:cubicBezTo>
                <a:lnTo>
                  <a:pt x="0" y="14689"/>
                </a:lnTo>
                <a:lnTo>
                  <a:pt x="0" y="18019"/>
                </a:lnTo>
                <a:lnTo>
                  <a:pt x="9604" y="18019"/>
                </a:lnTo>
                <a:cubicBezTo>
                  <a:pt x="12086" y="18019"/>
                  <a:pt x="14408" y="17083"/>
                  <a:pt x="16131" y="15394"/>
                </a:cubicBezTo>
                <a:cubicBezTo>
                  <a:pt x="17859" y="13699"/>
                  <a:pt x="18806" y="11431"/>
                  <a:pt x="18806" y="9010"/>
                </a:cubicBezTo>
                <a:cubicBezTo>
                  <a:pt x="18806" y="4040"/>
                  <a:pt x="14766" y="0"/>
                  <a:pt x="9796" y="0"/>
                </a:cubicBezTo>
                <a:close/>
              </a:path>
            </a:pathLst>
          </a:custGeom>
          <a:solidFill>
            <a:srgbClr val="F2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77" name="Google Shape;77;p20"/>
          <p:cNvSpPr/>
          <p:nvPr/>
        </p:nvSpPr>
        <p:spPr>
          <a:xfrm>
            <a:off x="1873979" y="806473"/>
            <a:ext cx="2698057" cy="1421587"/>
          </a:xfrm>
          <a:custGeom>
            <a:avLst/>
            <a:gdLst/>
            <a:ahLst/>
            <a:cxnLst/>
            <a:rect l="l" t="t" r="r" b="b"/>
            <a:pathLst>
              <a:path w="34210" h="18025" extrusionOk="0">
                <a:moveTo>
                  <a:pt x="9015" y="1"/>
                </a:moveTo>
                <a:cubicBezTo>
                  <a:pt x="4045" y="1"/>
                  <a:pt x="0" y="4040"/>
                  <a:pt x="0" y="9010"/>
                </a:cubicBezTo>
                <a:cubicBezTo>
                  <a:pt x="0" y="13979"/>
                  <a:pt x="4045" y="18024"/>
                  <a:pt x="9015" y="18024"/>
                </a:cubicBezTo>
                <a:cubicBezTo>
                  <a:pt x="13984" y="18024"/>
                  <a:pt x="18024" y="13979"/>
                  <a:pt x="18024" y="9010"/>
                </a:cubicBezTo>
                <a:lnTo>
                  <a:pt x="14700" y="9010"/>
                </a:lnTo>
                <a:cubicBezTo>
                  <a:pt x="14700" y="12147"/>
                  <a:pt x="12146" y="14695"/>
                  <a:pt x="9015" y="14695"/>
                </a:cubicBezTo>
                <a:cubicBezTo>
                  <a:pt x="5878" y="14695"/>
                  <a:pt x="3330" y="12147"/>
                  <a:pt x="3330" y="9010"/>
                </a:cubicBezTo>
                <a:cubicBezTo>
                  <a:pt x="3330" y="5878"/>
                  <a:pt x="5878" y="3325"/>
                  <a:pt x="9015" y="3325"/>
                </a:cubicBezTo>
                <a:lnTo>
                  <a:pt x="34210" y="3325"/>
                </a:lnTo>
                <a:lnTo>
                  <a:pt x="34210" y="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78" name="Google Shape;78;p20"/>
          <p:cNvSpPr/>
          <p:nvPr/>
        </p:nvSpPr>
        <p:spPr>
          <a:xfrm>
            <a:off x="4572025" y="806475"/>
            <a:ext cx="4572000" cy="262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5BAB4B62-C4D8-49B3-BDC6-6C0AF441D319}"/>
              </a:ext>
            </a:extLst>
          </p:cNvPr>
          <p:cNvSpPr/>
          <p:nvPr/>
        </p:nvSpPr>
        <p:spPr>
          <a:xfrm>
            <a:off x="-12" y="0"/>
            <a:ext cx="914401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CD9536-ED42-4C13-AF4C-17AD6ABDA092}"/>
              </a:ext>
            </a:extLst>
          </p:cNvPr>
          <p:cNvGrpSpPr/>
          <p:nvPr/>
        </p:nvGrpSpPr>
        <p:grpSpPr>
          <a:xfrm>
            <a:off x="373225" y="499321"/>
            <a:ext cx="8556286" cy="3935610"/>
            <a:chOff x="466607" y="816469"/>
            <a:chExt cx="10239606" cy="482146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F6D1FBF-D651-43A1-A647-84355A2838DB}"/>
                </a:ext>
              </a:extLst>
            </p:cNvPr>
            <p:cNvGrpSpPr/>
            <p:nvPr/>
          </p:nvGrpSpPr>
          <p:grpSpPr>
            <a:xfrm>
              <a:off x="466607" y="816469"/>
              <a:ext cx="7172915" cy="4254382"/>
              <a:chOff x="409703" y="795042"/>
              <a:chExt cx="7920506" cy="469779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FA0FC08-7BDE-4692-A722-22727C33EBE8}"/>
                  </a:ext>
                </a:extLst>
              </p:cNvPr>
              <p:cNvGrpSpPr/>
              <p:nvPr/>
            </p:nvGrpSpPr>
            <p:grpSpPr>
              <a:xfrm>
                <a:off x="3861792" y="1544950"/>
                <a:ext cx="4468417" cy="3947882"/>
                <a:chOff x="3861792" y="1544950"/>
                <a:chExt cx="4468417" cy="3947882"/>
              </a:xfrm>
            </p:grpSpPr>
            <p:sp>
              <p:nvSpPr>
                <p:cNvPr id="32" name="Oval 51">
                  <a:extLst>
                    <a:ext uri="{FF2B5EF4-FFF2-40B4-BE49-F238E27FC236}">
                      <a16:creationId xmlns:a16="http://schemas.microsoft.com/office/drawing/2014/main" id="{63C8A3A8-92BC-43E5-914F-FF1F633E6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2663" y="1544950"/>
                  <a:ext cx="3946589" cy="394788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Oval 51">
                  <a:extLst>
                    <a:ext uri="{FF2B5EF4-FFF2-40B4-BE49-F238E27FC236}">
                      <a16:creationId xmlns:a16="http://schemas.microsoft.com/office/drawing/2014/main" id="{1153C413-6306-4DB7-B889-E45117FB5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3392" y="2035840"/>
                  <a:ext cx="2965130" cy="2966103"/>
                </a:xfrm>
                <a:prstGeom prst="ellipse">
                  <a:avLst/>
                </a:prstGeom>
                <a:solidFill>
                  <a:schemeClr val="bg1"/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53">
                  <a:extLst>
                    <a:ext uri="{FF2B5EF4-FFF2-40B4-BE49-F238E27FC236}">
                      <a16:creationId xmlns:a16="http://schemas.microsoft.com/office/drawing/2014/main" id="{3724D4B6-5C65-46E0-9516-882C6DA56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5957" y="3514441"/>
                  <a:ext cx="1263451" cy="1264235"/>
                </a:xfrm>
                <a:custGeom>
                  <a:avLst/>
                  <a:gdLst>
                    <a:gd name="T0" fmla="*/ 829 w 1364"/>
                    <a:gd name="T1" fmla="*/ 0 h 1365"/>
                    <a:gd name="T2" fmla="*/ 716 w 1364"/>
                    <a:gd name="T3" fmla="*/ 0 h 1365"/>
                    <a:gd name="T4" fmla="*/ 511 w 1364"/>
                    <a:gd name="T5" fmla="*/ 0 h 1365"/>
                    <a:gd name="T6" fmla="*/ 432 w 1364"/>
                    <a:gd name="T7" fmla="*/ 0 h 1365"/>
                    <a:gd name="T8" fmla="*/ 0 w 1364"/>
                    <a:gd name="T9" fmla="*/ 0 h 1365"/>
                    <a:gd name="T10" fmla="*/ 0 w 1364"/>
                    <a:gd name="T11" fmla="*/ 504 h 1365"/>
                    <a:gd name="T12" fmla="*/ 0 w 1364"/>
                    <a:gd name="T13" fmla="*/ 606 h 1365"/>
                    <a:gd name="T14" fmla="*/ 0 w 1364"/>
                    <a:gd name="T15" fmla="*/ 812 h 1365"/>
                    <a:gd name="T16" fmla="*/ 0 w 1364"/>
                    <a:gd name="T17" fmla="*/ 914 h 1365"/>
                    <a:gd name="T18" fmla="*/ 0 w 1364"/>
                    <a:gd name="T19" fmla="*/ 1365 h 1365"/>
                    <a:gd name="T20" fmla="*/ 1364 w 1364"/>
                    <a:gd name="T21" fmla="*/ 0 h 1365"/>
                    <a:gd name="T22" fmla="*/ 829 w 1364"/>
                    <a:gd name="T23" fmla="*/ 0 h 1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64" h="1365">
                      <a:moveTo>
                        <a:pt x="829" y="0"/>
                      </a:moveTo>
                      <a:cubicBezTo>
                        <a:pt x="716" y="0"/>
                        <a:pt x="716" y="0"/>
                        <a:pt x="716" y="0"/>
                      </a:cubicBezTo>
                      <a:cubicBezTo>
                        <a:pt x="511" y="0"/>
                        <a:pt x="511" y="0"/>
                        <a:pt x="511" y="0"/>
                      </a:cubicBezTo>
                      <a:cubicBezTo>
                        <a:pt x="432" y="0"/>
                        <a:pt x="432" y="0"/>
                        <a:pt x="4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04"/>
                        <a:pt x="0" y="504"/>
                        <a:pt x="0" y="504"/>
                      </a:cubicBezTo>
                      <a:cubicBezTo>
                        <a:pt x="0" y="606"/>
                        <a:pt x="0" y="606"/>
                        <a:pt x="0" y="606"/>
                      </a:cubicBezTo>
                      <a:cubicBezTo>
                        <a:pt x="0" y="812"/>
                        <a:pt x="0" y="812"/>
                        <a:pt x="0" y="812"/>
                      </a:cubicBezTo>
                      <a:cubicBezTo>
                        <a:pt x="0" y="914"/>
                        <a:pt x="0" y="914"/>
                        <a:pt x="0" y="914"/>
                      </a:cubicBezTo>
                      <a:cubicBezTo>
                        <a:pt x="0" y="1365"/>
                        <a:pt x="0" y="1365"/>
                        <a:pt x="0" y="1365"/>
                      </a:cubicBezTo>
                      <a:cubicBezTo>
                        <a:pt x="753" y="1365"/>
                        <a:pt x="1364" y="754"/>
                        <a:pt x="1364" y="0"/>
                      </a:cubicBezTo>
                      <a:lnTo>
                        <a:pt x="829" y="0"/>
                      </a:lnTo>
                      <a:close/>
                    </a:path>
                  </a:pathLst>
                </a:custGeom>
                <a:solidFill>
                  <a:srgbClr val="FF4784"/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49">
                  <a:extLst>
                    <a:ext uri="{FF2B5EF4-FFF2-40B4-BE49-F238E27FC236}">
                      <a16:creationId xmlns:a16="http://schemas.microsoft.com/office/drawing/2014/main" id="{E63F4EF3-7373-405B-915C-335279CE7F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5957" y="2251382"/>
                  <a:ext cx="1263451" cy="1547483"/>
                </a:xfrm>
                <a:custGeom>
                  <a:avLst/>
                  <a:gdLst>
                    <a:gd name="T0" fmla="*/ 0 w 1364"/>
                    <a:gd name="T1" fmla="*/ 0 h 1671"/>
                    <a:gd name="T2" fmla="*/ 0 w 1364"/>
                    <a:gd name="T3" fmla="*/ 1364 h 1671"/>
                    <a:gd name="T4" fmla="*/ 511 w 1364"/>
                    <a:gd name="T5" fmla="*/ 1364 h 1671"/>
                    <a:gd name="T6" fmla="*/ 517 w 1364"/>
                    <a:gd name="T7" fmla="*/ 1434 h 1671"/>
                    <a:gd name="T8" fmla="*/ 476 w 1364"/>
                    <a:gd name="T9" fmla="*/ 1532 h 1671"/>
                    <a:gd name="T10" fmla="*/ 615 w 1364"/>
                    <a:gd name="T11" fmla="*/ 1671 h 1671"/>
                    <a:gd name="T12" fmla="*/ 754 w 1364"/>
                    <a:gd name="T13" fmla="*/ 1532 h 1671"/>
                    <a:gd name="T14" fmla="*/ 710 w 1364"/>
                    <a:gd name="T15" fmla="*/ 1431 h 1671"/>
                    <a:gd name="T16" fmla="*/ 716 w 1364"/>
                    <a:gd name="T17" fmla="*/ 1364 h 1671"/>
                    <a:gd name="T18" fmla="*/ 1364 w 1364"/>
                    <a:gd name="T19" fmla="*/ 1364 h 1671"/>
                    <a:gd name="T20" fmla="*/ 1364 w 1364"/>
                    <a:gd name="T21" fmla="*/ 1364 h 1671"/>
                    <a:gd name="T22" fmla="*/ 0 w 1364"/>
                    <a:gd name="T23" fmla="*/ 0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64" h="1671">
                      <a:moveTo>
                        <a:pt x="0" y="0"/>
                      </a:moveTo>
                      <a:cubicBezTo>
                        <a:pt x="0" y="1364"/>
                        <a:pt x="0" y="1364"/>
                        <a:pt x="0" y="1364"/>
                      </a:cubicBezTo>
                      <a:cubicBezTo>
                        <a:pt x="511" y="1364"/>
                        <a:pt x="511" y="1364"/>
                        <a:pt x="511" y="1364"/>
                      </a:cubicBezTo>
                      <a:cubicBezTo>
                        <a:pt x="511" y="1364"/>
                        <a:pt x="547" y="1393"/>
                        <a:pt x="517" y="1434"/>
                      </a:cubicBezTo>
                      <a:cubicBezTo>
                        <a:pt x="496" y="1462"/>
                        <a:pt x="476" y="1494"/>
                        <a:pt x="476" y="1532"/>
                      </a:cubicBezTo>
                      <a:cubicBezTo>
                        <a:pt x="476" y="1609"/>
                        <a:pt x="538" y="1671"/>
                        <a:pt x="615" y="1671"/>
                      </a:cubicBezTo>
                      <a:cubicBezTo>
                        <a:pt x="692" y="1671"/>
                        <a:pt x="754" y="1609"/>
                        <a:pt x="754" y="1532"/>
                      </a:cubicBezTo>
                      <a:cubicBezTo>
                        <a:pt x="754" y="1492"/>
                        <a:pt x="732" y="1461"/>
                        <a:pt x="710" y="1431"/>
                      </a:cubicBezTo>
                      <a:cubicBezTo>
                        <a:pt x="702" y="1420"/>
                        <a:pt x="691" y="1385"/>
                        <a:pt x="716" y="1364"/>
                      </a:cubicBezTo>
                      <a:cubicBezTo>
                        <a:pt x="1364" y="1364"/>
                        <a:pt x="1364" y="1364"/>
                        <a:pt x="1364" y="1364"/>
                      </a:cubicBezTo>
                      <a:cubicBezTo>
                        <a:pt x="1364" y="1364"/>
                        <a:pt x="1364" y="1364"/>
                        <a:pt x="1364" y="1364"/>
                      </a:cubicBezTo>
                      <a:cubicBezTo>
                        <a:pt x="1364" y="611"/>
                        <a:pt x="75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E0055"/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52">
                  <a:extLst>
                    <a:ext uri="{FF2B5EF4-FFF2-40B4-BE49-F238E27FC236}">
                      <a16:creationId xmlns:a16="http://schemas.microsoft.com/office/drawing/2014/main" id="{31A80F95-68F4-470C-BEDE-EA8A885DE0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2898" y="3514441"/>
                  <a:ext cx="1548265" cy="1264235"/>
                </a:xfrm>
                <a:custGeom>
                  <a:avLst/>
                  <a:gdLst>
                    <a:gd name="T0" fmla="*/ 1533 w 1672"/>
                    <a:gd name="T1" fmla="*/ 570 h 1365"/>
                    <a:gd name="T2" fmla="*/ 1432 w 1672"/>
                    <a:gd name="T3" fmla="*/ 614 h 1365"/>
                    <a:gd name="T4" fmla="*/ 1366 w 1672"/>
                    <a:gd name="T5" fmla="*/ 608 h 1365"/>
                    <a:gd name="T6" fmla="*/ 1364 w 1672"/>
                    <a:gd name="T7" fmla="*/ 606 h 1365"/>
                    <a:gd name="T8" fmla="*/ 1364 w 1672"/>
                    <a:gd name="T9" fmla="*/ 209 h 1365"/>
                    <a:gd name="T10" fmla="*/ 1364 w 1672"/>
                    <a:gd name="T11" fmla="*/ 0 h 1365"/>
                    <a:gd name="T12" fmla="*/ 1364 w 1672"/>
                    <a:gd name="T13" fmla="*/ 0 h 1365"/>
                    <a:gd name="T14" fmla="*/ 0 w 1672"/>
                    <a:gd name="T15" fmla="*/ 0 h 1365"/>
                    <a:gd name="T16" fmla="*/ 0 w 1672"/>
                    <a:gd name="T17" fmla="*/ 0 h 1365"/>
                    <a:gd name="T18" fmla="*/ 0 w 1672"/>
                    <a:gd name="T19" fmla="*/ 0 h 1365"/>
                    <a:gd name="T20" fmla="*/ 1364 w 1672"/>
                    <a:gd name="T21" fmla="*/ 1365 h 1365"/>
                    <a:gd name="T22" fmla="*/ 1364 w 1672"/>
                    <a:gd name="T23" fmla="*/ 812 h 1365"/>
                    <a:gd name="T24" fmla="*/ 1366 w 1672"/>
                    <a:gd name="T25" fmla="*/ 813 h 1365"/>
                    <a:gd name="T26" fmla="*/ 1435 w 1672"/>
                    <a:gd name="T27" fmla="*/ 807 h 1365"/>
                    <a:gd name="T28" fmla="*/ 1533 w 1672"/>
                    <a:gd name="T29" fmla="*/ 848 h 1365"/>
                    <a:gd name="T30" fmla="*/ 1672 w 1672"/>
                    <a:gd name="T31" fmla="*/ 709 h 1365"/>
                    <a:gd name="T32" fmla="*/ 1533 w 1672"/>
                    <a:gd name="T33" fmla="*/ 570 h 1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72" h="1365">
                      <a:moveTo>
                        <a:pt x="1533" y="570"/>
                      </a:moveTo>
                      <a:cubicBezTo>
                        <a:pt x="1493" y="570"/>
                        <a:pt x="1462" y="592"/>
                        <a:pt x="1432" y="614"/>
                      </a:cubicBezTo>
                      <a:cubicBezTo>
                        <a:pt x="1422" y="622"/>
                        <a:pt x="1387" y="634"/>
                        <a:pt x="1366" y="608"/>
                      </a:cubicBezTo>
                      <a:cubicBezTo>
                        <a:pt x="1365" y="607"/>
                        <a:pt x="1365" y="606"/>
                        <a:pt x="1364" y="606"/>
                      </a:cubicBezTo>
                      <a:cubicBezTo>
                        <a:pt x="1364" y="209"/>
                        <a:pt x="1364" y="209"/>
                        <a:pt x="1364" y="209"/>
                      </a:cubicBezTo>
                      <a:cubicBezTo>
                        <a:pt x="1364" y="0"/>
                        <a:pt x="1364" y="0"/>
                        <a:pt x="1364" y="0"/>
                      </a:cubicBezTo>
                      <a:cubicBezTo>
                        <a:pt x="1364" y="0"/>
                        <a:pt x="1364" y="0"/>
                        <a:pt x="136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4"/>
                        <a:pt x="611" y="1365"/>
                        <a:pt x="1364" y="1365"/>
                      </a:cubicBezTo>
                      <a:cubicBezTo>
                        <a:pt x="1364" y="812"/>
                        <a:pt x="1364" y="812"/>
                        <a:pt x="1364" y="812"/>
                      </a:cubicBezTo>
                      <a:cubicBezTo>
                        <a:pt x="1366" y="813"/>
                        <a:pt x="1366" y="813"/>
                        <a:pt x="1366" y="813"/>
                      </a:cubicBezTo>
                      <a:cubicBezTo>
                        <a:pt x="1366" y="813"/>
                        <a:pt x="1395" y="777"/>
                        <a:pt x="1435" y="807"/>
                      </a:cubicBezTo>
                      <a:cubicBezTo>
                        <a:pt x="1464" y="829"/>
                        <a:pt x="1495" y="848"/>
                        <a:pt x="1533" y="848"/>
                      </a:cubicBezTo>
                      <a:cubicBezTo>
                        <a:pt x="1610" y="848"/>
                        <a:pt x="1672" y="786"/>
                        <a:pt x="1672" y="709"/>
                      </a:cubicBezTo>
                      <a:cubicBezTo>
                        <a:pt x="1672" y="633"/>
                        <a:pt x="1610" y="570"/>
                        <a:pt x="1533" y="570"/>
                      </a:cubicBezTo>
                      <a:close/>
                    </a:path>
                  </a:pathLst>
                </a:custGeom>
                <a:solidFill>
                  <a:srgbClr val="990033"/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50">
                  <a:extLst>
                    <a:ext uri="{FF2B5EF4-FFF2-40B4-BE49-F238E27FC236}">
                      <a16:creationId xmlns:a16="http://schemas.microsoft.com/office/drawing/2014/main" id="{2F7F9C1D-F810-41E2-926F-C0739A6934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2898" y="2251382"/>
                  <a:ext cx="1548265" cy="1547483"/>
                </a:xfrm>
                <a:custGeom>
                  <a:avLst/>
                  <a:gdLst>
                    <a:gd name="T0" fmla="*/ 1533 w 1672"/>
                    <a:gd name="T1" fmla="*/ 572 h 1671"/>
                    <a:gd name="T2" fmla="*/ 1432 w 1672"/>
                    <a:gd name="T3" fmla="*/ 616 h 1671"/>
                    <a:gd name="T4" fmla="*/ 1366 w 1672"/>
                    <a:gd name="T5" fmla="*/ 609 h 1671"/>
                    <a:gd name="T6" fmla="*/ 1364 w 1672"/>
                    <a:gd name="T7" fmla="*/ 608 h 1671"/>
                    <a:gd name="T8" fmla="*/ 1364 w 1672"/>
                    <a:gd name="T9" fmla="*/ 0 h 1671"/>
                    <a:gd name="T10" fmla="*/ 0 w 1672"/>
                    <a:gd name="T11" fmla="*/ 1364 h 1671"/>
                    <a:gd name="T12" fmla="*/ 0 w 1672"/>
                    <a:gd name="T13" fmla="*/ 1364 h 1671"/>
                    <a:gd name="T14" fmla="*/ 586 w 1672"/>
                    <a:gd name="T15" fmla="*/ 1364 h 1671"/>
                    <a:gd name="T16" fmla="*/ 592 w 1672"/>
                    <a:gd name="T17" fmla="*/ 1434 h 1671"/>
                    <a:gd name="T18" fmla="*/ 551 w 1672"/>
                    <a:gd name="T19" fmla="*/ 1532 h 1671"/>
                    <a:gd name="T20" fmla="*/ 690 w 1672"/>
                    <a:gd name="T21" fmla="*/ 1671 h 1671"/>
                    <a:gd name="T22" fmla="*/ 829 w 1672"/>
                    <a:gd name="T23" fmla="*/ 1532 h 1671"/>
                    <a:gd name="T24" fmla="*/ 785 w 1672"/>
                    <a:gd name="T25" fmla="*/ 1431 h 1671"/>
                    <a:gd name="T26" fmla="*/ 791 w 1672"/>
                    <a:gd name="T27" fmla="*/ 1364 h 1671"/>
                    <a:gd name="T28" fmla="*/ 1364 w 1672"/>
                    <a:gd name="T29" fmla="*/ 1364 h 1671"/>
                    <a:gd name="T30" fmla="*/ 1364 w 1672"/>
                    <a:gd name="T31" fmla="*/ 814 h 1671"/>
                    <a:gd name="T32" fmla="*/ 1366 w 1672"/>
                    <a:gd name="T33" fmla="*/ 815 h 1671"/>
                    <a:gd name="T34" fmla="*/ 1435 w 1672"/>
                    <a:gd name="T35" fmla="*/ 809 h 1671"/>
                    <a:gd name="T36" fmla="*/ 1533 w 1672"/>
                    <a:gd name="T37" fmla="*/ 850 h 1671"/>
                    <a:gd name="T38" fmla="*/ 1672 w 1672"/>
                    <a:gd name="T39" fmla="*/ 711 h 1671"/>
                    <a:gd name="T40" fmla="*/ 1533 w 1672"/>
                    <a:gd name="T41" fmla="*/ 572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72" h="1671">
                      <a:moveTo>
                        <a:pt x="1533" y="572"/>
                      </a:moveTo>
                      <a:cubicBezTo>
                        <a:pt x="1493" y="572"/>
                        <a:pt x="1462" y="594"/>
                        <a:pt x="1432" y="616"/>
                      </a:cubicBezTo>
                      <a:cubicBezTo>
                        <a:pt x="1422" y="624"/>
                        <a:pt x="1387" y="635"/>
                        <a:pt x="1366" y="609"/>
                      </a:cubicBezTo>
                      <a:cubicBezTo>
                        <a:pt x="1365" y="609"/>
                        <a:pt x="1365" y="608"/>
                        <a:pt x="1364" y="608"/>
                      </a:cubicBezTo>
                      <a:cubicBezTo>
                        <a:pt x="1364" y="0"/>
                        <a:pt x="1364" y="0"/>
                        <a:pt x="1364" y="0"/>
                      </a:cubicBezTo>
                      <a:cubicBezTo>
                        <a:pt x="611" y="0"/>
                        <a:pt x="0" y="611"/>
                        <a:pt x="0" y="1364"/>
                      </a:cubicBezTo>
                      <a:cubicBezTo>
                        <a:pt x="0" y="1364"/>
                        <a:pt x="0" y="1364"/>
                        <a:pt x="0" y="1364"/>
                      </a:cubicBezTo>
                      <a:cubicBezTo>
                        <a:pt x="586" y="1364"/>
                        <a:pt x="586" y="1364"/>
                        <a:pt x="586" y="1364"/>
                      </a:cubicBezTo>
                      <a:cubicBezTo>
                        <a:pt x="586" y="1364"/>
                        <a:pt x="622" y="1393"/>
                        <a:pt x="592" y="1434"/>
                      </a:cubicBezTo>
                      <a:cubicBezTo>
                        <a:pt x="570" y="1462"/>
                        <a:pt x="551" y="1494"/>
                        <a:pt x="551" y="1532"/>
                      </a:cubicBezTo>
                      <a:cubicBezTo>
                        <a:pt x="551" y="1609"/>
                        <a:pt x="613" y="1671"/>
                        <a:pt x="690" y="1671"/>
                      </a:cubicBezTo>
                      <a:cubicBezTo>
                        <a:pt x="766" y="1671"/>
                        <a:pt x="829" y="1609"/>
                        <a:pt x="829" y="1532"/>
                      </a:cubicBezTo>
                      <a:cubicBezTo>
                        <a:pt x="829" y="1492"/>
                        <a:pt x="807" y="1461"/>
                        <a:pt x="785" y="1431"/>
                      </a:cubicBezTo>
                      <a:cubicBezTo>
                        <a:pt x="777" y="1420"/>
                        <a:pt x="765" y="1385"/>
                        <a:pt x="791" y="1364"/>
                      </a:cubicBezTo>
                      <a:cubicBezTo>
                        <a:pt x="1364" y="1364"/>
                        <a:pt x="1364" y="1364"/>
                        <a:pt x="1364" y="1364"/>
                      </a:cubicBezTo>
                      <a:cubicBezTo>
                        <a:pt x="1364" y="814"/>
                        <a:pt x="1364" y="814"/>
                        <a:pt x="1364" y="814"/>
                      </a:cubicBezTo>
                      <a:cubicBezTo>
                        <a:pt x="1366" y="815"/>
                        <a:pt x="1366" y="815"/>
                        <a:pt x="1366" y="815"/>
                      </a:cubicBezTo>
                      <a:cubicBezTo>
                        <a:pt x="1366" y="815"/>
                        <a:pt x="1395" y="779"/>
                        <a:pt x="1435" y="809"/>
                      </a:cubicBezTo>
                      <a:cubicBezTo>
                        <a:pt x="1464" y="830"/>
                        <a:pt x="1495" y="850"/>
                        <a:pt x="1533" y="850"/>
                      </a:cubicBezTo>
                      <a:cubicBezTo>
                        <a:pt x="1610" y="850"/>
                        <a:pt x="1672" y="788"/>
                        <a:pt x="1672" y="711"/>
                      </a:cubicBezTo>
                      <a:cubicBezTo>
                        <a:pt x="1672" y="634"/>
                        <a:pt x="1610" y="572"/>
                        <a:pt x="1533" y="572"/>
                      </a:cubicBezTo>
                      <a:close/>
                    </a:path>
                  </a:pathLst>
                </a:custGeom>
                <a:solidFill>
                  <a:srgbClr val="CC0044"/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28BBB711-9050-4678-8A41-73815E166A62}"/>
                    </a:ext>
                  </a:extLst>
                </p:cNvPr>
                <p:cNvGrpSpPr/>
                <p:nvPr/>
              </p:nvGrpSpPr>
              <p:grpSpPr>
                <a:xfrm>
                  <a:off x="4201432" y="1936817"/>
                  <a:ext cx="1085850" cy="724937"/>
                  <a:chOff x="2657475" y="2508801"/>
                  <a:chExt cx="1085850" cy="724937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D2889173-F331-4731-ACCF-43DFB06833FF}"/>
                      </a:ext>
                    </a:extLst>
                  </p:cNvPr>
                  <p:cNvCxnSpPr/>
                  <p:nvPr/>
                </p:nvCxnSpPr>
                <p:spPr>
                  <a:xfrm>
                    <a:off x="2657475" y="2510954"/>
                    <a:ext cx="495300" cy="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62B1BB98-B2E6-4799-9C20-01FB64646354}"/>
                      </a:ext>
                    </a:extLst>
                  </p:cNvPr>
                  <p:cNvCxnSpPr/>
                  <p:nvPr/>
                </p:nvCxnSpPr>
                <p:spPr>
                  <a:xfrm>
                    <a:off x="3152775" y="2508801"/>
                    <a:ext cx="590550" cy="724937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3F30F410-246C-48C4-AA76-843DFDDE3661}"/>
                    </a:ext>
                  </a:extLst>
                </p:cNvPr>
                <p:cNvGrpSpPr/>
                <p:nvPr/>
              </p:nvGrpSpPr>
              <p:grpSpPr>
                <a:xfrm>
                  <a:off x="3861792" y="1736203"/>
                  <a:ext cx="405535" cy="405535"/>
                  <a:chOff x="444007" y="2244886"/>
                  <a:chExt cx="539767" cy="539767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816098C3-1351-453B-B51F-55CEDE4ADACB}"/>
                      </a:ext>
                    </a:extLst>
                  </p:cNvPr>
                  <p:cNvSpPr/>
                  <p:nvPr/>
                </p:nvSpPr>
                <p:spPr>
                  <a:xfrm>
                    <a:off x="444007" y="2244886"/>
                    <a:ext cx="539767" cy="53976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0060C86B-1E12-4040-8011-4813467605F0}"/>
                      </a:ext>
                    </a:extLst>
                  </p:cNvPr>
                  <p:cNvSpPr/>
                  <p:nvPr/>
                </p:nvSpPr>
                <p:spPr>
                  <a:xfrm>
                    <a:off x="490846" y="2291725"/>
                    <a:ext cx="446088" cy="446088"/>
                  </a:xfrm>
                  <a:prstGeom prst="ellipse">
                    <a:avLst/>
                  </a:prstGeom>
                  <a:solidFill>
                    <a:srgbClr val="CC0044"/>
                  </a:solidFill>
                  <a:ln>
                    <a:noFill/>
                  </a:ln>
                  <a:effectLst>
                    <a:outerShdw blurRad="25400" dist="38100" dir="5400000" algn="t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E8027AA8-F311-48FD-9072-29FE0ED06D26}"/>
                    </a:ext>
                  </a:extLst>
                </p:cNvPr>
                <p:cNvGrpSpPr/>
                <p:nvPr/>
              </p:nvGrpSpPr>
              <p:grpSpPr>
                <a:xfrm>
                  <a:off x="6904719" y="1936817"/>
                  <a:ext cx="1085850" cy="724937"/>
                  <a:chOff x="5360762" y="2508801"/>
                  <a:chExt cx="1085850" cy="724937"/>
                </a:xfrm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D680C8F1-27DB-441A-BB36-423B828DFCB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51312" y="2510954"/>
                    <a:ext cx="495300" cy="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2B827E17-9E9D-42FA-BCA6-02CE03F17DB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360762" y="2508801"/>
                    <a:ext cx="590550" cy="724937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2E0C81A1-0DB9-46C9-AF4A-A476FF0A4298}"/>
                    </a:ext>
                  </a:extLst>
                </p:cNvPr>
                <p:cNvGrpSpPr/>
                <p:nvPr/>
              </p:nvGrpSpPr>
              <p:grpSpPr>
                <a:xfrm flipH="1">
                  <a:off x="7924674" y="1736203"/>
                  <a:ext cx="405535" cy="405535"/>
                  <a:chOff x="444007" y="2244886"/>
                  <a:chExt cx="539767" cy="539767"/>
                </a:xfrm>
              </p:grpSpPr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EC3B2217-EA7B-4875-8BE8-834E6050BABC}"/>
                      </a:ext>
                    </a:extLst>
                  </p:cNvPr>
                  <p:cNvSpPr/>
                  <p:nvPr/>
                </p:nvSpPr>
                <p:spPr>
                  <a:xfrm>
                    <a:off x="444007" y="2244886"/>
                    <a:ext cx="539767" cy="53976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FEA55AC5-F674-4AFD-BDDA-32AF5A5C6834}"/>
                      </a:ext>
                    </a:extLst>
                  </p:cNvPr>
                  <p:cNvSpPr/>
                  <p:nvPr/>
                </p:nvSpPr>
                <p:spPr>
                  <a:xfrm>
                    <a:off x="490846" y="2291725"/>
                    <a:ext cx="446088" cy="446088"/>
                  </a:xfrm>
                  <a:prstGeom prst="ellipse">
                    <a:avLst/>
                  </a:prstGeom>
                  <a:solidFill>
                    <a:srgbClr val="FE0055"/>
                  </a:solidFill>
                  <a:ln>
                    <a:noFill/>
                  </a:ln>
                  <a:effectLst>
                    <a:outerShdw blurRad="25400" dist="38100" dir="5400000" algn="t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482DE412-DA2D-4C68-B37B-C7A9D8ACBD63}"/>
                    </a:ext>
                  </a:extLst>
                </p:cNvPr>
                <p:cNvGrpSpPr/>
                <p:nvPr/>
              </p:nvGrpSpPr>
              <p:grpSpPr>
                <a:xfrm>
                  <a:off x="4201432" y="4349950"/>
                  <a:ext cx="1085850" cy="724937"/>
                  <a:chOff x="2657475" y="4921934"/>
                  <a:chExt cx="1085850" cy="724937"/>
                </a:xfrm>
              </p:grpSpPr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981E3B57-F9EC-4410-916D-E5E797C9902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657475" y="5644718"/>
                    <a:ext cx="495300" cy="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93D3EFEF-821B-4B21-B539-C0BD3D548DD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152775" y="4921934"/>
                    <a:ext cx="590550" cy="724937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63C0FCC2-4D18-4987-A6DD-50003A3971A6}"/>
                    </a:ext>
                  </a:extLst>
                </p:cNvPr>
                <p:cNvGrpSpPr/>
                <p:nvPr/>
              </p:nvGrpSpPr>
              <p:grpSpPr>
                <a:xfrm>
                  <a:off x="3861792" y="4869966"/>
                  <a:ext cx="405535" cy="405535"/>
                  <a:chOff x="444007" y="2244886"/>
                  <a:chExt cx="539767" cy="539767"/>
                </a:xfrm>
              </p:grpSpPr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29936FE2-CE11-4E5F-8EE1-2D0010080161}"/>
                      </a:ext>
                    </a:extLst>
                  </p:cNvPr>
                  <p:cNvSpPr/>
                  <p:nvPr/>
                </p:nvSpPr>
                <p:spPr>
                  <a:xfrm>
                    <a:off x="444007" y="2244886"/>
                    <a:ext cx="539767" cy="53976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EF8F9929-7A17-45C7-8023-C2A0FEE9A825}"/>
                      </a:ext>
                    </a:extLst>
                  </p:cNvPr>
                  <p:cNvSpPr/>
                  <p:nvPr/>
                </p:nvSpPr>
                <p:spPr>
                  <a:xfrm>
                    <a:off x="490846" y="2291725"/>
                    <a:ext cx="446088" cy="446088"/>
                  </a:xfrm>
                  <a:prstGeom prst="ellipse">
                    <a:avLst/>
                  </a:prstGeom>
                  <a:solidFill>
                    <a:srgbClr val="990033"/>
                  </a:solidFill>
                  <a:ln>
                    <a:noFill/>
                  </a:ln>
                  <a:effectLst>
                    <a:outerShdw blurRad="25400" dist="38100" dir="5400000" algn="t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398AF3A0-2181-4069-AFFD-4224EB7C4263}"/>
                    </a:ext>
                  </a:extLst>
                </p:cNvPr>
                <p:cNvGrpSpPr/>
                <p:nvPr/>
              </p:nvGrpSpPr>
              <p:grpSpPr>
                <a:xfrm>
                  <a:off x="6904719" y="4349950"/>
                  <a:ext cx="1085850" cy="724937"/>
                  <a:chOff x="5360762" y="4921934"/>
                  <a:chExt cx="1085850" cy="724937"/>
                </a:xfrm>
              </p:grpSpPr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7379A34E-4197-4973-8F1F-49FBB177435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951312" y="5644718"/>
                    <a:ext cx="495300" cy="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38475945-702F-4E39-97A1-3BD6264A1466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360762" y="4921934"/>
                    <a:ext cx="590550" cy="724937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446DF1C0-AD32-43ED-83AB-EBBEB7AEC5AE}"/>
                    </a:ext>
                  </a:extLst>
                </p:cNvPr>
                <p:cNvGrpSpPr/>
                <p:nvPr/>
              </p:nvGrpSpPr>
              <p:grpSpPr>
                <a:xfrm flipH="1">
                  <a:off x="7924674" y="4869966"/>
                  <a:ext cx="405535" cy="405535"/>
                  <a:chOff x="444007" y="2244886"/>
                  <a:chExt cx="539767" cy="539767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11AB6B39-4781-4546-8D5C-DC670A26DB62}"/>
                      </a:ext>
                    </a:extLst>
                  </p:cNvPr>
                  <p:cNvSpPr/>
                  <p:nvPr/>
                </p:nvSpPr>
                <p:spPr>
                  <a:xfrm>
                    <a:off x="444007" y="2244886"/>
                    <a:ext cx="539767" cy="53976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D4099111-C6A5-45B7-BE05-75D88C40DF5C}"/>
                      </a:ext>
                    </a:extLst>
                  </p:cNvPr>
                  <p:cNvSpPr/>
                  <p:nvPr/>
                </p:nvSpPr>
                <p:spPr>
                  <a:xfrm>
                    <a:off x="490846" y="2291725"/>
                    <a:ext cx="446088" cy="446088"/>
                  </a:xfrm>
                  <a:prstGeom prst="ellipse">
                    <a:avLst/>
                  </a:prstGeom>
                  <a:solidFill>
                    <a:srgbClr val="FF4784"/>
                  </a:solidFill>
                  <a:ln>
                    <a:noFill/>
                  </a:ln>
                  <a:effectLst>
                    <a:outerShdw blurRad="25400" dist="38100" dir="5400000" algn="t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3ED3E545-068B-4FCC-9D0F-234F4CAC33A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67682" y="2845123"/>
                  <a:ext cx="360000" cy="360000"/>
                  <a:chOff x="7035800" y="3597275"/>
                  <a:chExt cx="369888" cy="369888"/>
                </a:xfrm>
                <a:solidFill>
                  <a:schemeClr val="bg1"/>
                </a:solidFill>
              </p:grpSpPr>
              <p:sp>
                <p:nvSpPr>
                  <p:cNvPr id="69" name="Freeform 68">
                    <a:extLst>
                      <a:ext uri="{FF2B5EF4-FFF2-40B4-BE49-F238E27FC236}">
                        <a16:creationId xmlns:a16="http://schemas.microsoft.com/office/drawing/2014/main" id="{2BFED43B-F590-44E9-8D71-B1800C243C7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205663" y="3767138"/>
                    <a:ext cx="200025" cy="200025"/>
                  </a:xfrm>
                  <a:custGeom>
                    <a:avLst/>
                    <a:gdLst>
                      <a:gd name="T0" fmla="*/ 26 w 52"/>
                      <a:gd name="T1" fmla="*/ 52 h 52"/>
                      <a:gd name="T2" fmla="*/ 0 w 52"/>
                      <a:gd name="T3" fmla="*/ 26 h 52"/>
                      <a:gd name="T4" fmla="*/ 26 w 52"/>
                      <a:gd name="T5" fmla="*/ 0 h 52"/>
                      <a:gd name="T6" fmla="*/ 52 w 52"/>
                      <a:gd name="T7" fmla="*/ 26 h 52"/>
                      <a:gd name="T8" fmla="*/ 26 w 52"/>
                      <a:gd name="T9" fmla="*/ 52 h 52"/>
                      <a:gd name="T10" fmla="*/ 26 w 52"/>
                      <a:gd name="T11" fmla="*/ 4 h 52"/>
                      <a:gd name="T12" fmla="*/ 4 w 52"/>
                      <a:gd name="T13" fmla="*/ 26 h 52"/>
                      <a:gd name="T14" fmla="*/ 26 w 52"/>
                      <a:gd name="T15" fmla="*/ 48 h 52"/>
                      <a:gd name="T16" fmla="*/ 48 w 52"/>
                      <a:gd name="T17" fmla="*/ 26 h 52"/>
                      <a:gd name="T18" fmla="*/ 26 w 52"/>
                      <a:gd name="T19" fmla="*/ 4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2" h="52">
                        <a:moveTo>
                          <a:pt x="26" y="52"/>
                        </a:moveTo>
                        <a:cubicBezTo>
                          <a:pt x="12" y="52"/>
                          <a:pt x="0" y="40"/>
                          <a:pt x="0" y="26"/>
                        </a:cubicBezTo>
                        <a:cubicBezTo>
                          <a:pt x="0" y="12"/>
                          <a:pt x="12" y="0"/>
                          <a:pt x="26" y="0"/>
                        </a:cubicBezTo>
                        <a:cubicBezTo>
                          <a:pt x="40" y="0"/>
                          <a:pt x="52" y="12"/>
                          <a:pt x="52" y="26"/>
                        </a:cubicBezTo>
                        <a:cubicBezTo>
                          <a:pt x="52" y="40"/>
                          <a:pt x="40" y="52"/>
                          <a:pt x="26" y="52"/>
                        </a:cubicBezTo>
                        <a:close/>
                        <a:moveTo>
                          <a:pt x="26" y="4"/>
                        </a:moveTo>
                        <a:cubicBezTo>
                          <a:pt x="14" y="4"/>
                          <a:pt x="4" y="14"/>
                          <a:pt x="4" y="26"/>
                        </a:cubicBezTo>
                        <a:cubicBezTo>
                          <a:pt x="4" y="38"/>
                          <a:pt x="14" y="48"/>
                          <a:pt x="26" y="48"/>
                        </a:cubicBezTo>
                        <a:cubicBezTo>
                          <a:pt x="38" y="48"/>
                          <a:pt x="48" y="38"/>
                          <a:pt x="48" y="26"/>
                        </a:cubicBezTo>
                        <a:cubicBezTo>
                          <a:pt x="48" y="14"/>
                          <a:pt x="38" y="4"/>
                          <a:pt x="2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69">
                    <a:extLst>
                      <a:ext uri="{FF2B5EF4-FFF2-40B4-BE49-F238E27FC236}">
                        <a16:creationId xmlns:a16="http://schemas.microsoft.com/office/drawing/2014/main" id="{E778F885-30AD-40F3-866E-8CDD1AAE0A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51700" y="3829050"/>
                    <a:ext cx="107950" cy="76200"/>
                  </a:xfrm>
                  <a:custGeom>
                    <a:avLst/>
                    <a:gdLst>
                      <a:gd name="T0" fmla="*/ 10 w 28"/>
                      <a:gd name="T1" fmla="*/ 20 h 20"/>
                      <a:gd name="T2" fmla="*/ 9 w 28"/>
                      <a:gd name="T3" fmla="*/ 19 h 20"/>
                      <a:gd name="T4" fmla="*/ 1 w 28"/>
                      <a:gd name="T5" fmla="*/ 11 h 20"/>
                      <a:gd name="T6" fmla="*/ 1 w 28"/>
                      <a:gd name="T7" fmla="*/ 9 h 20"/>
                      <a:gd name="T8" fmla="*/ 3 w 28"/>
                      <a:gd name="T9" fmla="*/ 9 h 20"/>
                      <a:gd name="T10" fmla="*/ 10 w 28"/>
                      <a:gd name="T11" fmla="*/ 15 h 20"/>
                      <a:gd name="T12" fmla="*/ 25 w 28"/>
                      <a:gd name="T13" fmla="*/ 1 h 20"/>
                      <a:gd name="T14" fmla="*/ 27 w 28"/>
                      <a:gd name="T15" fmla="*/ 1 h 20"/>
                      <a:gd name="T16" fmla="*/ 27 w 28"/>
                      <a:gd name="T17" fmla="*/ 3 h 20"/>
                      <a:gd name="T18" fmla="*/ 11 w 28"/>
                      <a:gd name="T19" fmla="*/ 19 h 20"/>
                      <a:gd name="T20" fmla="*/ 10 w 28"/>
                      <a:gd name="T21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" h="20">
                        <a:moveTo>
                          <a:pt x="10" y="20"/>
                        </a:moveTo>
                        <a:cubicBezTo>
                          <a:pt x="9" y="20"/>
                          <a:pt x="9" y="20"/>
                          <a:pt x="9" y="19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0" y="11"/>
                          <a:pt x="0" y="9"/>
                          <a:pt x="1" y="9"/>
                        </a:cubicBezTo>
                        <a:cubicBezTo>
                          <a:pt x="1" y="8"/>
                          <a:pt x="3" y="8"/>
                          <a:pt x="3" y="9"/>
                        </a:cubicBezTo>
                        <a:cubicBezTo>
                          <a:pt x="10" y="15"/>
                          <a:pt x="10" y="15"/>
                          <a:pt x="10" y="15"/>
                        </a:cubicBezTo>
                        <a:cubicBezTo>
                          <a:pt x="25" y="1"/>
                          <a:pt x="25" y="1"/>
                          <a:pt x="25" y="1"/>
                        </a:cubicBezTo>
                        <a:cubicBezTo>
                          <a:pt x="25" y="0"/>
                          <a:pt x="27" y="0"/>
                          <a:pt x="27" y="1"/>
                        </a:cubicBezTo>
                        <a:cubicBezTo>
                          <a:pt x="28" y="1"/>
                          <a:pt x="28" y="3"/>
                          <a:pt x="27" y="3"/>
                        </a:cubicBezTo>
                        <a:cubicBezTo>
                          <a:pt x="11" y="19"/>
                          <a:pt x="11" y="19"/>
                          <a:pt x="11" y="19"/>
                        </a:cubicBezTo>
                        <a:cubicBezTo>
                          <a:pt x="11" y="20"/>
                          <a:pt x="11" y="20"/>
                          <a:pt x="10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5BA646E5-B154-4F9D-BA81-6BAC2AA1BE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81838" y="3689350"/>
                    <a:ext cx="85725" cy="15875"/>
                  </a:xfrm>
                  <a:custGeom>
                    <a:avLst/>
                    <a:gdLst>
                      <a:gd name="T0" fmla="*/ 20 w 22"/>
                      <a:gd name="T1" fmla="*/ 4 h 4"/>
                      <a:gd name="T2" fmla="*/ 2 w 22"/>
                      <a:gd name="T3" fmla="*/ 4 h 4"/>
                      <a:gd name="T4" fmla="*/ 0 w 22"/>
                      <a:gd name="T5" fmla="*/ 2 h 4"/>
                      <a:gd name="T6" fmla="*/ 2 w 22"/>
                      <a:gd name="T7" fmla="*/ 0 h 4"/>
                      <a:gd name="T8" fmla="*/ 20 w 22"/>
                      <a:gd name="T9" fmla="*/ 0 h 4"/>
                      <a:gd name="T10" fmla="*/ 22 w 22"/>
                      <a:gd name="T11" fmla="*/ 2 h 4"/>
                      <a:gd name="T12" fmla="*/ 20 w 22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2" h="4">
                        <a:moveTo>
                          <a:pt x="20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1" y="4"/>
                          <a:pt x="0" y="3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1" y="0"/>
                          <a:pt x="22" y="1"/>
                          <a:pt x="22" y="2"/>
                        </a:cubicBezTo>
                        <a:cubicBezTo>
                          <a:pt x="22" y="3"/>
                          <a:pt x="21" y="4"/>
                          <a:pt x="2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0811F571-3AA7-4C2A-B533-07300B3FB9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81838" y="3735388"/>
                    <a:ext cx="139700" cy="15875"/>
                  </a:xfrm>
                  <a:custGeom>
                    <a:avLst/>
                    <a:gdLst>
                      <a:gd name="T0" fmla="*/ 34 w 36"/>
                      <a:gd name="T1" fmla="*/ 4 h 4"/>
                      <a:gd name="T2" fmla="*/ 2 w 36"/>
                      <a:gd name="T3" fmla="*/ 4 h 4"/>
                      <a:gd name="T4" fmla="*/ 0 w 36"/>
                      <a:gd name="T5" fmla="*/ 2 h 4"/>
                      <a:gd name="T6" fmla="*/ 2 w 36"/>
                      <a:gd name="T7" fmla="*/ 0 h 4"/>
                      <a:gd name="T8" fmla="*/ 34 w 36"/>
                      <a:gd name="T9" fmla="*/ 0 h 4"/>
                      <a:gd name="T10" fmla="*/ 36 w 36"/>
                      <a:gd name="T11" fmla="*/ 2 h 4"/>
                      <a:gd name="T12" fmla="*/ 34 w 36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" h="4">
                        <a:moveTo>
                          <a:pt x="34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1" y="4"/>
                          <a:pt x="0" y="3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34" y="0"/>
                          <a:pt x="34" y="0"/>
                          <a:pt x="34" y="0"/>
                        </a:cubicBezTo>
                        <a:cubicBezTo>
                          <a:pt x="35" y="0"/>
                          <a:pt x="36" y="1"/>
                          <a:pt x="36" y="2"/>
                        </a:cubicBezTo>
                        <a:cubicBezTo>
                          <a:pt x="36" y="3"/>
                          <a:pt x="35" y="4"/>
                          <a:pt x="3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72">
                    <a:extLst>
                      <a:ext uri="{FF2B5EF4-FFF2-40B4-BE49-F238E27FC236}">
                        <a16:creationId xmlns:a16="http://schemas.microsoft.com/office/drawing/2014/main" id="{D0CD7FB8-2093-409D-979F-29432F659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81838" y="3783013"/>
                    <a:ext cx="107950" cy="14288"/>
                  </a:xfrm>
                  <a:custGeom>
                    <a:avLst/>
                    <a:gdLst>
                      <a:gd name="T0" fmla="*/ 26 w 28"/>
                      <a:gd name="T1" fmla="*/ 4 h 4"/>
                      <a:gd name="T2" fmla="*/ 2 w 28"/>
                      <a:gd name="T3" fmla="*/ 4 h 4"/>
                      <a:gd name="T4" fmla="*/ 0 w 28"/>
                      <a:gd name="T5" fmla="*/ 2 h 4"/>
                      <a:gd name="T6" fmla="*/ 2 w 28"/>
                      <a:gd name="T7" fmla="*/ 0 h 4"/>
                      <a:gd name="T8" fmla="*/ 26 w 28"/>
                      <a:gd name="T9" fmla="*/ 0 h 4"/>
                      <a:gd name="T10" fmla="*/ 28 w 28"/>
                      <a:gd name="T11" fmla="*/ 2 h 4"/>
                      <a:gd name="T12" fmla="*/ 26 w 28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" h="4">
                        <a:moveTo>
                          <a:pt x="26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1" y="4"/>
                          <a:pt x="0" y="3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7" y="0"/>
                          <a:pt x="28" y="1"/>
                          <a:pt x="28" y="2"/>
                        </a:cubicBezTo>
                        <a:cubicBezTo>
                          <a:pt x="28" y="3"/>
                          <a:pt x="27" y="4"/>
                          <a:pt x="2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73">
                    <a:extLst>
                      <a:ext uri="{FF2B5EF4-FFF2-40B4-BE49-F238E27FC236}">
                        <a16:creationId xmlns:a16="http://schemas.microsoft.com/office/drawing/2014/main" id="{2DF23018-E432-4903-B2EB-FD09DB72C3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81838" y="3829050"/>
                    <a:ext cx="92075" cy="14288"/>
                  </a:xfrm>
                  <a:custGeom>
                    <a:avLst/>
                    <a:gdLst>
                      <a:gd name="T0" fmla="*/ 22 w 24"/>
                      <a:gd name="T1" fmla="*/ 4 h 4"/>
                      <a:gd name="T2" fmla="*/ 2 w 24"/>
                      <a:gd name="T3" fmla="*/ 4 h 4"/>
                      <a:gd name="T4" fmla="*/ 0 w 24"/>
                      <a:gd name="T5" fmla="*/ 2 h 4"/>
                      <a:gd name="T6" fmla="*/ 2 w 24"/>
                      <a:gd name="T7" fmla="*/ 0 h 4"/>
                      <a:gd name="T8" fmla="*/ 22 w 24"/>
                      <a:gd name="T9" fmla="*/ 0 h 4"/>
                      <a:gd name="T10" fmla="*/ 24 w 24"/>
                      <a:gd name="T11" fmla="*/ 2 h 4"/>
                      <a:gd name="T12" fmla="*/ 22 w 24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" h="4">
                        <a:moveTo>
                          <a:pt x="2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1" y="4"/>
                          <a:pt x="0" y="3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23" y="0"/>
                          <a:pt x="24" y="1"/>
                          <a:pt x="24" y="2"/>
                        </a:cubicBezTo>
                        <a:cubicBezTo>
                          <a:pt x="24" y="3"/>
                          <a:pt x="23" y="4"/>
                          <a:pt x="2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74">
                    <a:extLst>
                      <a:ext uri="{FF2B5EF4-FFF2-40B4-BE49-F238E27FC236}">
                        <a16:creationId xmlns:a16="http://schemas.microsoft.com/office/drawing/2014/main" id="{4E449C98-B8E4-471B-8FF5-664A04255D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35800" y="3597275"/>
                    <a:ext cx="261938" cy="339725"/>
                  </a:xfrm>
                  <a:custGeom>
                    <a:avLst/>
                    <a:gdLst>
                      <a:gd name="T0" fmla="*/ 42 w 68"/>
                      <a:gd name="T1" fmla="*/ 88 h 88"/>
                      <a:gd name="T2" fmla="*/ 2 w 68"/>
                      <a:gd name="T3" fmla="*/ 88 h 88"/>
                      <a:gd name="T4" fmla="*/ 0 w 68"/>
                      <a:gd name="T5" fmla="*/ 86 h 88"/>
                      <a:gd name="T6" fmla="*/ 0 w 68"/>
                      <a:gd name="T7" fmla="*/ 2 h 88"/>
                      <a:gd name="T8" fmla="*/ 2 w 68"/>
                      <a:gd name="T9" fmla="*/ 0 h 88"/>
                      <a:gd name="T10" fmla="*/ 46 w 68"/>
                      <a:gd name="T11" fmla="*/ 0 h 88"/>
                      <a:gd name="T12" fmla="*/ 47 w 68"/>
                      <a:gd name="T13" fmla="*/ 1 h 88"/>
                      <a:gd name="T14" fmla="*/ 67 w 68"/>
                      <a:gd name="T15" fmla="*/ 21 h 88"/>
                      <a:gd name="T16" fmla="*/ 68 w 68"/>
                      <a:gd name="T17" fmla="*/ 22 h 88"/>
                      <a:gd name="T18" fmla="*/ 68 w 68"/>
                      <a:gd name="T19" fmla="*/ 38 h 88"/>
                      <a:gd name="T20" fmla="*/ 66 w 68"/>
                      <a:gd name="T21" fmla="*/ 40 h 88"/>
                      <a:gd name="T22" fmla="*/ 64 w 68"/>
                      <a:gd name="T23" fmla="*/ 38 h 88"/>
                      <a:gd name="T24" fmla="*/ 64 w 68"/>
                      <a:gd name="T25" fmla="*/ 23 h 88"/>
                      <a:gd name="T26" fmla="*/ 45 w 68"/>
                      <a:gd name="T27" fmla="*/ 4 h 88"/>
                      <a:gd name="T28" fmla="*/ 4 w 68"/>
                      <a:gd name="T29" fmla="*/ 4 h 88"/>
                      <a:gd name="T30" fmla="*/ 4 w 68"/>
                      <a:gd name="T31" fmla="*/ 84 h 88"/>
                      <a:gd name="T32" fmla="*/ 42 w 68"/>
                      <a:gd name="T33" fmla="*/ 84 h 88"/>
                      <a:gd name="T34" fmla="*/ 44 w 68"/>
                      <a:gd name="T35" fmla="*/ 86 h 88"/>
                      <a:gd name="T36" fmla="*/ 42 w 68"/>
                      <a:gd name="T37" fmla="*/ 88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68" h="88">
                        <a:moveTo>
                          <a:pt x="42" y="88"/>
                        </a:moveTo>
                        <a:cubicBezTo>
                          <a:pt x="2" y="88"/>
                          <a:pt x="2" y="88"/>
                          <a:pt x="2" y="88"/>
                        </a:cubicBezTo>
                        <a:cubicBezTo>
                          <a:pt x="1" y="88"/>
                          <a:pt x="0" y="87"/>
                          <a:pt x="0" y="86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46" y="0"/>
                          <a:pt x="46" y="0"/>
                          <a:pt x="46" y="0"/>
                        </a:cubicBezTo>
                        <a:cubicBezTo>
                          <a:pt x="47" y="0"/>
                          <a:pt x="47" y="0"/>
                          <a:pt x="47" y="1"/>
                        </a:cubicBezTo>
                        <a:cubicBezTo>
                          <a:pt x="67" y="21"/>
                          <a:pt x="67" y="21"/>
                          <a:pt x="67" y="21"/>
                        </a:cubicBezTo>
                        <a:cubicBezTo>
                          <a:pt x="68" y="21"/>
                          <a:pt x="68" y="21"/>
                          <a:pt x="68" y="22"/>
                        </a:cubicBezTo>
                        <a:cubicBezTo>
                          <a:pt x="68" y="38"/>
                          <a:pt x="68" y="38"/>
                          <a:pt x="68" y="38"/>
                        </a:cubicBezTo>
                        <a:cubicBezTo>
                          <a:pt x="68" y="39"/>
                          <a:pt x="67" y="40"/>
                          <a:pt x="66" y="40"/>
                        </a:cubicBezTo>
                        <a:cubicBezTo>
                          <a:pt x="65" y="40"/>
                          <a:pt x="64" y="39"/>
                          <a:pt x="64" y="38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45" y="4"/>
                          <a:pt x="45" y="4"/>
                          <a:pt x="45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84"/>
                          <a:pt x="4" y="84"/>
                          <a:pt x="4" y="84"/>
                        </a:cubicBezTo>
                        <a:cubicBezTo>
                          <a:pt x="42" y="84"/>
                          <a:pt x="42" y="84"/>
                          <a:pt x="42" y="84"/>
                        </a:cubicBezTo>
                        <a:cubicBezTo>
                          <a:pt x="43" y="84"/>
                          <a:pt x="44" y="85"/>
                          <a:pt x="44" y="86"/>
                        </a:cubicBezTo>
                        <a:cubicBezTo>
                          <a:pt x="44" y="87"/>
                          <a:pt x="43" y="88"/>
                          <a:pt x="42" y="8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75">
                    <a:extLst>
                      <a:ext uri="{FF2B5EF4-FFF2-40B4-BE49-F238E27FC236}">
                        <a16:creationId xmlns:a16="http://schemas.microsoft.com/office/drawing/2014/main" id="{3D3EBADA-DAB4-435C-8C64-E13BA79FA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05663" y="3597275"/>
                    <a:ext cx="92075" cy="92075"/>
                  </a:xfrm>
                  <a:custGeom>
                    <a:avLst/>
                    <a:gdLst>
                      <a:gd name="T0" fmla="*/ 22 w 24"/>
                      <a:gd name="T1" fmla="*/ 24 h 24"/>
                      <a:gd name="T2" fmla="*/ 2 w 24"/>
                      <a:gd name="T3" fmla="*/ 24 h 24"/>
                      <a:gd name="T4" fmla="*/ 0 w 24"/>
                      <a:gd name="T5" fmla="*/ 22 h 24"/>
                      <a:gd name="T6" fmla="*/ 0 w 24"/>
                      <a:gd name="T7" fmla="*/ 2 h 24"/>
                      <a:gd name="T8" fmla="*/ 2 w 24"/>
                      <a:gd name="T9" fmla="*/ 0 h 24"/>
                      <a:gd name="T10" fmla="*/ 4 w 24"/>
                      <a:gd name="T11" fmla="*/ 2 h 24"/>
                      <a:gd name="T12" fmla="*/ 4 w 24"/>
                      <a:gd name="T13" fmla="*/ 20 h 24"/>
                      <a:gd name="T14" fmla="*/ 22 w 24"/>
                      <a:gd name="T15" fmla="*/ 20 h 24"/>
                      <a:gd name="T16" fmla="*/ 24 w 24"/>
                      <a:gd name="T17" fmla="*/ 22 h 24"/>
                      <a:gd name="T18" fmla="*/ 22 w 24"/>
                      <a:gd name="T19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4">
                        <a:moveTo>
                          <a:pt x="2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4"/>
                          <a:pt x="0" y="23"/>
                          <a:pt x="0" y="2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3" y="0"/>
                          <a:pt x="4" y="1"/>
                          <a:pt x="4" y="2"/>
                        </a:cubicBezTo>
                        <a:cubicBezTo>
                          <a:pt x="4" y="20"/>
                          <a:pt x="4" y="20"/>
                          <a:pt x="4" y="20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3" y="20"/>
                          <a:pt x="24" y="21"/>
                          <a:pt x="24" y="22"/>
                        </a:cubicBezTo>
                        <a:cubicBezTo>
                          <a:pt x="24" y="23"/>
                          <a:pt x="23" y="24"/>
                          <a:pt x="2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4356008-4D54-475A-A9BE-17D41D1E76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7030" y="2845123"/>
                  <a:ext cx="360000" cy="360000"/>
                  <a:chOff x="6948488" y="3597275"/>
                  <a:chExt cx="371475" cy="371475"/>
                </a:xfrm>
                <a:solidFill>
                  <a:schemeClr val="bg1"/>
                </a:solidFill>
              </p:grpSpPr>
              <p:sp>
                <p:nvSpPr>
                  <p:cNvPr id="67" name="Freeform 79">
                    <a:extLst>
                      <a:ext uri="{FF2B5EF4-FFF2-40B4-BE49-F238E27FC236}">
                        <a16:creationId xmlns:a16="http://schemas.microsoft.com/office/drawing/2014/main" id="{D39A68E5-678B-4F78-AAE6-8D0C6E20A4B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948488" y="3597275"/>
                    <a:ext cx="263525" cy="263525"/>
                  </a:xfrm>
                  <a:custGeom>
                    <a:avLst/>
                    <a:gdLst>
                      <a:gd name="T0" fmla="*/ 34 w 68"/>
                      <a:gd name="T1" fmla="*/ 68 h 68"/>
                      <a:gd name="T2" fmla="*/ 0 w 68"/>
                      <a:gd name="T3" fmla="*/ 34 h 68"/>
                      <a:gd name="T4" fmla="*/ 34 w 68"/>
                      <a:gd name="T5" fmla="*/ 0 h 68"/>
                      <a:gd name="T6" fmla="*/ 68 w 68"/>
                      <a:gd name="T7" fmla="*/ 34 h 68"/>
                      <a:gd name="T8" fmla="*/ 34 w 68"/>
                      <a:gd name="T9" fmla="*/ 68 h 68"/>
                      <a:gd name="T10" fmla="*/ 34 w 68"/>
                      <a:gd name="T11" fmla="*/ 4 h 68"/>
                      <a:gd name="T12" fmla="*/ 4 w 68"/>
                      <a:gd name="T13" fmla="*/ 34 h 68"/>
                      <a:gd name="T14" fmla="*/ 34 w 68"/>
                      <a:gd name="T15" fmla="*/ 64 h 68"/>
                      <a:gd name="T16" fmla="*/ 64 w 68"/>
                      <a:gd name="T17" fmla="*/ 34 h 68"/>
                      <a:gd name="T18" fmla="*/ 34 w 68"/>
                      <a:gd name="T19" fmla="*/ 4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8" h="68">
                        <a:moveTo>
                          <a:pt x="34" y="68"/>
                        </a:moveTo>
                        <a:cubicBezTo>
                          <a:pt x="15" y="68"/>
                          <a:pt x="0" y="53"/>
                          <a:pt x="0" y="34"/>
                        </a:cubicBezTo>
                        <a:cubicBezTo>
                          <a:pt x="0" y="15"/>
                          <a:pt x="15" y="0"/>
                          <a:pt x="34" y="0"/>
                        </a:cubicBezTo>
                        <a:cubicBezTo>
                          <a:pt x="53" y="0"/>
                          <a:pt x="68" y="15"/>
                          <a:pt x="68" y="34"/>
                        </a:cubicBezTo>
                        <a:cubicBezTo>
                          <a:pt x="68" y="53"/>
                          <a:pt x="53" y="68"/>
                          <a:pt x="34" y="68"/>
                        </a:cubicBezTo>
                        <a:close/>
                        <a:moveTo>
                          <a:pt x="34" y="4"/>
                        </a:moveTo>
                        <a:cubicBezTo>
                          <a:pt x="17" y="4"/>
                          <a:pt x="4" y="17"/>
                          <a:pt x="4" y="34"/>
                        </a:cubicBezTo>
                        <a:cubicBezTo>
                          <a:pt x="4" y="51"/>
                          <a:pt x="17" y="64"/>
                          <a:pt x="34" y="64"/>
                        </a:cubicBezTo>
                        <a:cubicBezTo>
                          <a:pt x="51" y="64"/>
                          <a:pt x="64" y="51"/>
                          <a:pt x="64" y="34"/>
                        </a:cubicBezTo>
                        <a:cubicBezTo>
                          <a:pt x="64" y="17"/>
                          <a:pt x="51" y="4"/>
                          <a:pt x="3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80">
                    <a:extLst>
                      <a:ext uri="{FF2B5EF4-FFF2-40B4-BE49-F238E27FC236}">
                        <a16:creationId xmlns:a16="http://schemas.microsoft.com/office/drawing/2014/main" id="{6DFA9A8A-528B-49C6-9931-48FED0E516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58038" y="3806825"/>
                    <a:ext cx="161925" cy="161925"/>
                  </a:xfrm>
                  <a:custGeom>
                    <a:avLst/>
                    <a:gdLst>
                      <a:gd name="T0" fmla="*/ 40 w 42"/>
                      <a:gd name="T1" fmla="*/ 42 h 42"/>
                      <a:gd name="T2" fmla="*/ 39 w 42"/>
                      <a:gd name="T3" fmla="*/ 41 h 42"/>
                      <a:gd name="T4" fmla="*/ 1 w 42"/>
                      <a:gd name="T5" fmla="*/ 4 h 42"/>
                      <a:gd name="T6" fmla="*/ 1 w 42"/>
                      <a:gd name="T7" fmla="*/ 1 h 42"/>
                      <a:gd name="T8" fmla="*/ 4 w 42"/>
                      <a:gd name="T9" fmla="*/ 1 h 42"/>
                      <a:gd name="T10" fmla="*/ 41 w 42"/>
                      <a:gd name="T11" fmla="*/ 39 h 42"/>
                      <a:gd name="T12" fmla="*/ 41 w 42"/>
                      <a:gd name="T13" fmla="*/ 41 h 42"/>
                      <a:gd name="T14" fmla="*/ 40 w 42"/>
                      <a:gd name="T15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" h="42">
                        <a:moveTo>
                          <a:pt x="40" y="42"/>
                        </a:moveTo>
                        <a:cubicBezTo>
                          <a:pt x="39" y="42"/>
                          <a:pt x="39" y="42"/>
                          <a:pt x="39" y="41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3"/>
                          <a:pt x="0" y="2"/>
                          <a:pt x="1" y="1"/>
                        </a:cubicBezTo>
                        <a:cubicBezTo>
                          <a:pt x="2" y="0"/>
                          <a:pt x="3" y="0"/>
                          <a:pt x="4" y="1"/>
                        </a:cubicBezTo>
                        <a:cubicBezTo>
                          <a:pt x="41" y="39"/>
                          <a:pt x="41" y="39"/>
                          <a:pt x="41" y="39"/>
                        </a:cubicBezTo>
                        <a:cubicBezTo>
                          <a:pt x="42" y="39"/>
                          <a:pt x="42" y="41"/>
                          <a:pt x="41" y="41"/>
                        </a:cubicBezTo>
                        <a:cubicBezTo>
                          <a:pt x="41" y="42"/>
                          <a:pt x="41" y="42"/>
                          <a:pt x="40" y="4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3A93852-2963-4B53-BF49-BB36AD4D3A6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67682" y="3966558"/>
                  <a:ext cx="289231" cy="360000"/>
                  <a:chOff x="5653088" y="1797050"/>
                  <a:chExt cx="298450" cy="371475"/>
                </a:xfrm>
                <a:solidFill>
                  <a:schemeClr val="bg1"/>
                </a:solidFill>
              </p:grpSpPr>
              <p:sp>
                <p:nvSpPr>
                  <p:cNvPr id="55" name="Freeform 84">
                    <a:extLst>
                      <a:ext uri="{FF2B5EF4-FFF2-40B4-BE49-F238E27FC236}">
                        <a16:creationId xmlns:a16="http://schemas.microsoft.com/office/drawing/2014/main" id="{AD01EAB4-2E96-4083-A9E5-E4F5440024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2163" y="1982788"/>
                    <a:ext cx="79375" cy="107950"/>
                  </a:xfrm>
                  <a:custGeom>
                    <a:avLst/>
                    <a:gdLst>
                      <a:gd name="T0" fmla="*/ 6 w 20"/>
                      <a:gd name="T1" fmla="*/ 28 h 28"/>
                      <a:gd name="T2" fmla="*/ 2 w 20"/>
                      <a:gd name="T3" fmla="*/ 28 h 28"/>
                      <a:gd name="T4" fmla="*/ 0 w 20"/>
                      <a:gd name="T5" fmla="*/ 26 h 28"/>
                      <a:gd name="T6" fmla="*/ 2 w 20"/>
                      <a:gd name="T7" fmla="*/ 24 h 28"/>
                      <a:gd name="T8" fmla="*/ 6 w 20"/>
                      <a:gd name="T9" fmla="*/ 24 h 28"/>
                      <a:gd name="T10" fmla="*/ 16 w 20"/>
                      <a:gd name="T11" fmla="*/ 14 h 28"/>
                      <a:gd name="T12" fmla="*/ 6 w 20"/>
                      <a:gd name="T13" fmla="*/ 4 h 28"/>
                      <a:gd name="T14" fmla="*/ 2 w 20"/>
                      <a:gd name="T15" fmla="*/ 4 h 28"/>
                      <a:gd name="T16" fmla="*/ 0 w 20"/>
                      <a:gd name="T17" fmla="*/ 2 h 28"/>
                      <a:gd name="T18" fmla="*/ 2 w 20"/>
                      <a:gd name="T19" fmla="*/ 0 h 28"/>
                      <a:gd name="T20" fmla="*/ 6 w 20"/>
                      <a:gd name="T21" fmla="*/ 0 h 28"/>
                      <a:gd name="T22" fmla="*/ 20 w 20"/>
                      <a:gd name="T23" fmla="*/ 14 h 28"/>
                      <a:gd name="T24" fmla="*/ 6 w 20"/>
                      <a:gd name="T2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" h="28">
                        <a:moveTo>
                          <a:pt x="6" y="28"/>
                        </a:move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1" y="28"/>
                          <a:pt x="0" y="27"/>
                          <a:pt x="0" y="26"/>
                        </a:cubicBezTo>
                        <a:cubicBezTo>
                          <a:pt x="0" y="25"/>
                          <a:pt x="1" y="24"/>
                          <a:pt x="2" y="24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12" y="24"/>
                          <a:pt x="16" y="20"/>
                          <a:pt x="16" y="14"/>
                        </a:cubicBezTo>
                        <a:cubicBezTo>
                          <a:pt x="16" y="8"/>
                          <a:pt x="12" y="4"/>
                          <a:pt x="6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1" y="4"/>
                          <a:pt x="0" y="3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4" y="0"/>
                          <a:pt x="20" y="6"/>
                          <a:pt x="20" y="14"/>
                        </a:cubicBezTo>
                        <a:cubicBezTo>
                          <a:pt x="20" y="22"/>
                          <a:pt x="14" y="28"/>
                          <a:pt x="6" y="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85">
                    <a:extLst>
                      <a:ext uri="{FF2B5EF4-FFF2-40B4-BE49-F238E27FC236}">
                        <a16:creationId xmlns:a16="http://schemas.microsoft.com/office/drawing/2014/main" id="{2B2F74B2-AB0A-45DE-B499-1E3D79F0E76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68963" y="1952625"/>
                    <a:ext cx="219075" cy="215900"/>
                  </a:xfrm>
                  <a:custGeom>
                    <a:avLst/>
                    <a:gdLst>
                      <a:gd name="T0" fmla="*/ 46 w 56"/>
                      <a:gd name="T1" fmla="*/ 56 h 56"/>
                      <a:gd name="T2" fmla="*/ 10 w 56"/>
                      <a:gd name="T3" fmla="*/ 56 h 56"/>
                      <a:gd name="T4" fmla="*/ 0 w 56"/>
                      <a:gd name="T5" fmla="*/ 46 h 56"/>
                      <a:gd name="T6" fmla="*/ 0 w 56"/>
                      <a:gd name="T7" fmla="*/ 2 h 56"/>
                      <a:gd name="T8" fmla="*/ 2 w 56"/>
                      <a:gd name="T9" fmla="*/ 0 h 56"/>
                      <a:gd name="T10" fmla="*/ 54 w 56"/>
                      <a:gd name="T11" fmla="*/ 0 h 56"/>
                      <a:gd name="T12" fmla="*/ 56 w 56"/>
                      <a:gd name="T13" fmla="*/ 2 h 56"/>
                      <a:gd name="T14" fmla="*/ 56 w 56"/>
                      <a:gd name="T15" fmla="*/ 46 h 56"/>
                      <a:gd name="T16" fmla="*/ 46 w 56"/>
                      <a:gd name="T17" fmla="*/ 56 h 56"/>
                      <a:gd name="T18" fmla="*/ 4 w 56"/>
                      <a:gd name="T19" fmla="*/ 4 h 56"/>
                      <a:gd name="T20" fmla="*/ 4 w 56"/>
                      <a:gd name="T21" fmla="*/ 46 h 56"/>
                      <a:gd name="T22" fmla="*/ 10 w 56"/>
                      <a:gd name="T23" fmla="*/ 52 h 56"/>
                      <a:gd name="T24" fmla="*/ 46 w 56"/>
                      <a:gd name="T25" fmla="*/ 52 h 56"/>
                      <a:gd name="T26" fmla="*/ 52 w 56"/>
                      <a:gd name="T27" fmla="*/ 46 h 56"/>
                      <a:gd name="T28" fmla="*/ 52 w 56"/>
                      <a:gd name="T29" fmla="*/ 4 h 56"/>
                      <a:gd name="T30" fmla="*/ 4 w 56"/>
                      <a:gd name="T31" fmla="*/ 4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6" h="56">
                        <a:moveTo>
                          <a:pt x="46" y="56"/>
                        </a:moveTo>
                        <a:cubicBezTo>
                          <a:pt x="10" y="56"/>
                          <a:pt x="10" y="56"/>
                          <a:pt x="10" y="56"/>
                        </a:cubicBezTo>
                        <a:cubicBezTo>
                          <a:pt x="4" y="56"/>
                          <a:pt x="0" y="52"/>
                          <a:pt x="0" y="46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55" y="0"/>
                          <a:pt x="56" y="1"/>
                          <a:pt x="56" y="2"/>
                        </a:cubicBezTo>
                        <a:cubicBezTo>
                          <a:pt x="56" y="46"/>
                          <a:pt x="56" y="46"/>
                          <a:pt x="56" y="46"/>
                        </a:cubicBezTo>
                        <a:cubicBezTo>
                          <a:pt x="56" y="52"/>
                          <a:pt x="52" y="56"/>
                          <a:pt x="46" y="56"/>
                        </a:cubicBezTo>
                        <a:close/>
                        <a:moveTo>
                          <a:pt x="4" y="4"/>
                        </a:moveTo>
                        <a:cubicBezTo>
                          <a:pt x="4" y="46"/>
                          <a:pt x="4" y="46"/>
                          <a:pt x="4" y="46"/>
                        </a:cubicBezTo>
                        <a:cubicBezTo>
                          <a:pt x="4" y="49"/>
                          <a:pt x="7" y="52"/>
                          <a:pt x="10" y="52"/>
                        </a:cubicBezTo>
                        <a:cubicBezTo>
                          <a:pt x="46" y="52"/>
                          <a:pt x="46" y="52"/>
                          <a:pt x="46" y="52"/>
                        </a:cubicBezTo>
                        <a:cubicBezTo>
                          <a:pt x="49" y="52"/>
                          <a:pt x="52" y="49"/>
                          <a:pt x="52" y="46"/>
                        </a:cubicBezTo>
                        <a:cubicBezTo>
                          <a:pt x="52" y="4"/>
                          <a:pt x="52" y="4"/>
                          <a:pt x="52" y="4"/>
                        </a:cubicBezTo>
                        <a:lnTo>
                          <a:pt x="4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86">
                    <a:extLst>
                      <a:ext uri="{FF2B5EF4-FFF2-40B4-BE49-F238E27FC236}">
                        <a16:creationId xmlns:a16="http://schemas.microsoft.com/office/drawing/2014/main" id="{72BE7B24-DFB0-45C4-B98A-7DDA6CD2D48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853113" y="1797050"/>
                    <a:ext cx="74612" cy="104775"/>
                  </a:xfrm>
                  <a:custGeom>
                    <a:avLst/>
                    <a:gdLst>
                      <a:gd name="T0" fmla="*/ 10 w 19"/>
                      <a:gd name="T1" fmla="*/ 27 h 27"/>
                      <a:gd name="T2" fmla="*/ 10 w 19"/>
                      <a:gd name="T3" fmla="*/ 27 h 27"/>
                      <a:gd name="T4" fmla="*/ 6 w 19"/>
                      <a:gd name="T5" fmla="*/ 26 h 27"/>
                      <a:gd name="T6" fmla="*/ 1 w 19"/>
                      <a:gd name="T7" fmla="*/ 21 h 27"/>
                      <a:gd name="T8" fmla="*/ 1 w 19"/>
                      <a:gd name="T9" fmla="*/ 15 h 27"/>
                      <a:gd name="T10" fmla="*/ 3 w 19"/>
                      <a:gd name="T11" fmla="*/ 11 h 27"/>
                      <a:gd name="T12" fmla="*/ 5 w 19"/>
                      <a:gd name="T13" fmla="*/ 3 h 27"/>
                      <a:gd name="T14" fmla="*/ 5 w 19"/>
                      <a:gd name="T15" fmla="*/ 1 h 27"/>
                      <a:gd name="T16" fmla="*/ 7 w 19"/>
                      <a:gd name="T17" fmla="*/ 0 h 27"/>
                      <a:gd name="T18" fmla="*/ 19 w 19"/>
                      <a:gd name="T19" fmla="*/ 17 h 27"/>
                      <a:gd name="T20" fmla="*/ 10 w 19"/>
                      <a:gd name="T21" fmla="*/ 27 h 27"/>
                      <a:gd name="T22" fmla="*/ 10 w 19"/>
                      <a:gd name="T23" fmla="*/ 6 h 27"/>
                      <a:gd name="T24" fmla="*/ 7 w 19"/>
                      <a:gd name="T25" fmla="*/ 14 h 27"/>
                      <a:gd name="T26" fmla="*/ 5 w 19"/>
                      <a:gd name="T27" fmla="*/ 16 h 27"/>
                      <a:gd name="T28" fmla="*/ 5 w 19"/>
                      <a:gd name="T29" fmla="*/ 20 h 27"/>
                      <a:gd name="T30" fmla="*/ 7 w 19"/>
                      <a:gd name="T31" fmla="*/ 22 h 27"/>
                      <a:gd name="T32" fmla="*/ 10 w 19"/>
                      <a:gd name="T33" fmla="*/ 23 h 27"/>
                      <a:gd name="T34" fmla="*/ 15 w 19"/>
                      <a:gd name="T35" fmla="*/ 17 h 27"/>
                      <a:gd name="T36" fmla="*/ 10 w 19"/>
                      <a:gd name="T37" fmla="*/ 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9" h="27">
                        <a:moveTo>
                          <a:pt x="10" y="27"/>
                        </a:moveTo>
                        <a:cubicBezTo>
                          <a:pt x="10" y="27"/>
                          <a:pt x="10" y="27"/>
                          <a:pt x="10" y="27"/>
                        </a:cubicBezTo>
                        <a:cubicBezTo>
                          <a:pt x="9" y="27"/>
                          <a:pt x="7" y="26"/>
                          <a:pt x="6" y="26"/>
                        </a:cubicBezTo>
                        <a:cubicBezTo>
                          <a:pt x="4" y="25"/>
                          <a:pt x="2" y="23"/>
                          <a:pt x="1" y="21"/>
                        </a:cubicBezTo>
                        <a:cubicBezTo>
                          <a:pt x="0" y="19"/>
                          <a:pt x="0" y="17"/>
                          <a:pt x="1" y="15"/>
                        </a:cubicBezTo>
                        <a:cubicBezTo>
                          <a:pt x="2" y="13"/>
                          <a:pt x="3" y="12"/>
                          <a:pt x="3" y="11"/>
                        </a:cubicBezTo>
                        <a:cubicBezTo>
                          <a:pt x="6" y="8"/>
                          <a:pt x="7" y="7"/>
                          <a:pt x="5" y="3"/>
                        </a:cubicBezTo>
                        <a:cubicBezTo>
                          <a:pt x="4" y="3"/>
                          <a:pt x="4" y="2"/>
                          <a:pt x="5" y="1"/>
                        </a:cubicBezTo>
                        <a:cubicBezTo>
                          <a:pt x="5" y="0"/>
                          <a:pt x="6" y="0"/>
                          <a:pt x="7" y="0"/>
                        </a:cubicBezTo>
                        <a:cubicBezTo>
                          <a:pt x="16" y="3"/>
                          <a:pt x="19" y="11"/>
                          <a:pt x="19" y="17"/>
                        </a:cubicBezTo>
                        <a:cubicBezTo>
                          <a:pt x="18" y="23"/>
                          <a:pt x="14" y="27"/>
                          <a:pt x="10" y="27"/>
                        </a:cubicBezTo>
                        <a:close/>
                        <a:moveTo>
                          <a:pt x="10" y="6"/>
                        </a:moveTo>
                        <a:cubicBezTo>
                          <a:pt x="10" y="9"/>
                          <a:pt x="8" y="12"/>
                          <a:pt x="7" y="14"/>
                        </a:cubicBezTo>
                        <a:cubicBezTo>
                          <a:pt x="6" y="15"/>
                          <a:pt x="5" y="15"/>
                          <a:pt x="5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2"/>
                          <a:pt x="7" y="22"/>
                        </a:cubicBezTo>
                        <a:cubicBezTo>
                          <a:pt x="8" y="22"/>
                          <a:pt x="9" y="23"/>
                          <a:pt x="10" y="23"/>
                        </a:cubicBezTo>
                        <a:cubicBezTo>
                          <a:pt x="13" y="23"/>
                          <a:pt x="14" y="19"/>
                          <a:pt x="15" y="17"/>
                        </a:cubicBezTo>
                        <a:cubicBezTo>
                          <a:pt x="15" y="13"/>
                          <a:pt x="14" y="8"/>
                          <a:pt x="10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87">
                    <a:extLst>
                      <a:ext uri="{FF2B5EF4-FFF2-40B4-BE49-F238E27FC236}">
                        <a16:creationId xmlns:a16="http://schemas.microsoft.com/office/drawing/2014/main" id="{CE267D0D-8960-4696-8C2E-3D2897E4AD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26125" y="1878013"/>
                    <a:ext cx="58737" cy="88900"/>
                  </a:xfrm>
                  <a:custGeom>
                    <a:avLst/>
                    <a:gdLst>
                      <a:gd name="T0" fmla="*/ 2 w 15"/>
                      <a:gd name="T1" fmla="*/ 23 h 23"/>
                      <a:gd name="T2" fmla="*/ 1 w 15"/>
                      <a:gd name="T3" fmla="*/ 23 h 23"/>
                      <a:gd name="T4" fmla="*/ 0 w 15"/>
                      <a:gd name="T5" fmla="*/ 20 h 23"/>
                      <a:gd name="T6" fmla="*/ 11 w 15"/>
                      <a:gd name="T7" fmla="*/ 1 h 23"/>
                      <a:gd name="T8" fmla="*/ 13 w 15"/>
                      <a:gd name="T9" fmla="*/ 1 h 23"/>
                      <a:gd name="T10" fmla="*/ 14 w 15"/>
                      <a:gd name="T11" fmla="*/ 3 h 23"/>
                      <a:gd name="T12" fmla="*/ 4 w 15"/>
                      <a:gd name="T13" fmla="*/ 22 h 23"/>
                      <a:gd name="T14" fmla="*/ 2 w 15"/>
                      <a:gd name="T15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" h="23">
                        <a:moveTo>
                          <a:pt x="2" y="23"/>
                        </a:moveTo>
                        <a:cubicBezTo>
                          <a:pt x="2" y="23"/>
                          <a:pt x="1" y="23"/>
                          <a:pt x="1" y="23"/>
                        </a:cubicBezTo>
                        <a:cubicBezTo>
                          <a:pt x="0" y="22"/>
                          <a:pt x="0" y="21"/>
                          <a:pt x="0" y="20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2" y="0"/>
                          <a:pt x="13" y="1"/>
                        </a:cubicBezTo>
                        <a:cubicBezTo>
                          <a:pt x="14" y="1"/>
                          <a:pt x="15" y="2"/>
                          <a:pt x="14" y="3"/>
                        </a:cubicBezTo>
                        <a:cubicBezTo>
                          <a:pt x="4" y="22"/>
                          <a:pt x="4" y="22"/>
                          <a:pt x="4" y="22"/>
                        </a:cubicBezTo>
                        <a:cubicBezTo>
                          <a:pt x="3" y="23"/>
                          <a:pt x="3" y="23"/>
                          <a:pt x="2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88">
                    <a:extLst>
                      <a:ext uri="{FF2B5EF4-FFF2-40B4-BE49-F238E27FC236}">
                        <a16:creationId xmlns:a16="http://schemas.microsoft.com/office/drawing/2014/main" id="{9D7DE639-43CD-4836-AB3D-CBDE23AA12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56288" y="1882775"/>
                    <a:ext cx="44450" cy="84138"/>
                  </a:xfrm>
                  <a:custGeom>
                    <a:avLst/>
                    <a:gdLst>
                      <a:gd name="T0" fmla="*/ 2 w 11"/>
                      <a:gd name="T1" fmla="*/ 22 h 22"/>
                      <a:gd name="T2" fmla="*/ 1 w 11"/>
                      <a:gd name="T3" fmla="*/ 22 h 22"/>
                      <a:gd name="T4" fmla="*/ 0 w 11"/>
                      <a:gd name="T5" fmla="*/ 19 h 22"/>
                      <a:gd name="T6" fmla="*/ 7 w 11"/>
                      <a:gd name="T7" fmla="*/ 2 h 22"/>
                      <a:gd name="T8" fmla="*/ 9 w 11"/>
                      <a:gd name="T9" fmla="*/ 1 h 22"/>
                      <a:gd name="T10" fmla="*/ 10 w 11"/>
                      <a:gd name="T11" fmla="*/ 3 h 22"/>
                      <a:gd name="T12" fmla="*/ 4 w 11"/>
                      <a:gd name="T13" fmla="*/ 21 h 22"/>
                      <a:gd name="T14" fmla="*/ 2 w 11"/>
                      <a:gd name="T15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1" h="22">
                        <a:moveTo>
                          <a:pt x="2" y="22"/>
                        </a:moveTo>
                        <a:cubicBezTo>
                          <a:pt x="2" y="22"/>
                          <a:pt x="2" y="22"/>
                          <a:pt x="1" y="22"/>
                        </a:cubicBezTo>
                        <a:cubicBezTo>
                          <a:pt x="0" y="21"/>
                          <a:pt x="0" y="20"/>
                          <a:pt x="0" y="19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1"/>
                          <a:pt x="8" y="0"/>
                          <a:pt x="9" y="1"/>
                        </a:cubicBezTo>
                        <a:cubicBezTo>
                          <a:pt x="10" y="1"/>
                          <a:pt x="11" y="2"/>
                          <a:pt x="10" y="3"/>
                        </a:cubicBezTo>
                        <a:cubicBezTo>
                          <a:pt x="4" y="21"/>
                          <a:pt x="4" y="21"/>
                          <a:pt x="4" y="21"/>
                        </a:cubicBezTo>
                        <a:cubicBezTo>
                          <a:pt x="4" y="22"/>
                          <a:pt x="3" y="22"/>
                          <a:pt x="2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89">
                    <a:extLst>
                      <a:ext uri="{FF2B5EF4-FFF2-40B4-BE49-F238E27FC236}">
                        <a16:creationId xmlns:a16="http://schemas.microsoft.com/office/drawing/2014/main" id="{E1F15AF4-2E98-4EA4-BCC8-8BD4FBF742D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53088" y="1858963"/>
                    <a:ext cx="93662" cy="107950"/>
                  </a:xfrm>
                  <a:custGeom>
                    <a:avLst/>
                    <a:gdLst>
                      <a:gd name="T0" fmla="*/ 22 w 24"/>
                      <a:gd name="T1" fmla="*/ 28 h 28"/>
                      <a:gd name="T2" fmla="*/ 22 w 24"/>
                      <a:gd name="T3" fmla="*/ 28 h 28"/>
                      <a:gd name="T4" fmla="*/ 10 w 24"/>
                      <a:gd name="T5" fmla="*/ 28 h 28"/>
                      <a:gd name="T6" fmla="*/ 8 w 24"/>
                      <a:gd name="T7" fmla="*/ 27 h 28"/>
                      <a:gd name="T8" fmla="*/ 2 w 24"/>
                      <a:gd name="T9" fmla="*/ 15 h 28"/>
                      <a:gd name="T10" fmla="*/ 2 w 24"/>
                      <a:gd name="T11" fmla="*/ 14 h 28"/>
                      <a:gd name="T12" fmla="*/ 0 w 24"/>
                      <a:gd name="T13" fmla="*/ 2 h 28"/>
                      <a:gd name="T14" fmla="*/ 1 w 24"/>
                      <a:gd name="T15" fmla="*/ 0 h 28"/>
                      <a:gd name="T16" fmla="*/ 3 w 24"/>
                      <a:gd name="T17" fmla="*/ 0 h 28"/>
                      <a:gd name="T18" fmla="*/ 13 w 24"/>
                      <a:gd name="T19" fmla="*/ 6 h 28"/>
                      <a:gd name="T20" fmla="*/ 14 w 24"/>
                      <a:gd name="T21" fmla="*/ 7 h 28"/>
                      <a:gd name="T22" fmla="*/ 24 w 24"/>
                      <a:gd name="T23" fmla="*/ 25 h 28"/>
                      <a:gd name="T24" fmla="*/ 24 w 24"/>
                      <a:gd name="T25" fmla="*/ 26 h 28"/>
                      <a:gd name="T26" fmla="*/ 22 w 24"/>
                      <a:gd name="T27" fmla="*/ 28 h 28"/>
                      <a:gd name="T28" fmla="*/ 11 w 24"/>
                      <a:gd name="T29" fmla="*/ 24 h 28"/>
                      <a:gd name="T30" fmla="*/ 19 w 24"/>
                      <a:gd name="T31" fmla="*/ 24 h 28"/>
                      <a:gd name="T32" fmla="*/ 11 w 24"/>
                      <a:gd name="T33" fmla="*/ 9 h 28"/>
                      <a:gd name="T34" fmla="*/ 5 w 24"/>
                      <a:gd name="T35" fmla="*/ 6 h 28"/>
                      <a:gd name="T36" fmla="*/ 6 w 24"/>
                      <a:gd name="T37" fmla="*/ 13 h 28"/>
                      <a:gd name="T38" fmla="*/ 11 w 24"/>
                      <a:gd name="T39" fmla="*/ 24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4" h="28">
                        <a:moveTo>
                          <a:pt x="22" y="28"/>
                        </a:move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9" y="28"/>
                          <a:pt x="9" y="28"/>
                          <a:pt x="8" y="27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4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1" y="0"/>
                        </a:cubicBezTo>
                        <a:cubicBezTo>
                          <a:pt x="2" y="0"/>
                          <a:pt x="2" y="0"/>
                          <a:pt x="3" y="0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3" y="6"/>
                          <a:pt x="14" y="7"/>
                          <a:pt x="14" y="7"/>
                        </a:cubicBezTo>
                        <a:cubicBezTo>
                          <a:pt x="24" y="25"/>
                          <a:pt x="24" y="25"/>
                          <a:pt x="24" y="25"/>
                        </a:cubicBezTo>
                        <a:cubicBezTo>
                          <a:pt x="24" y="25"/>
                          <a:pt x="24" y="25"/>
                          <a:pt x="24" y="26"/>
                        </a:cubicBezTo>
                        <a:cubicBezTo>
                          <a:pt x="24" y="27"/>
                          <a:pt x="23" y="28"/>
                          <a:pt x="22" y="28"/>
                        </a:cubicBezTo>
                        <a:close/>
                        <a:moveTo>
                          <a:pt x="11" y="24"/>
                        </a:move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11" y="9"/>
                          <a:pt x="11" y="9"/>
                          <a:pt x="11" y="9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6" y="13"/>
                          <a:pt x="6" y="13"/>
                          <a:pt x="6" y="13"/>
                        </a:cubicBezTo>
                        <a:lnTo>
                          <a:pt x="11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90">
                    <a:extLst>
                      <a:ext uri="{FF2B5EF4-FFF2-40B4-BE49-F238E27FC236}">
                        <a16:creationId xmlns:a16="http://schemas.microsoft.com/office/drawing/2014/main" id="{14A795DF-A7BB-4152-8DAE-5B947FB551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61025" y="1882775"/>
                    <a:ext cx="47625" cy="38100"/>
                  </a:xfrm>
                  <a:custGeom>
                    <a:avLst/>
                    <a:gdLst>
                      <a:gd name="T0" fmla="*/ 2 w 12"/>
                      <a:gd name="T1" fmla="*/ 10 h 10"/>
                      <a:gd name="T2" fmla="*/ 0 w 12"/>
                      <a:gd name="T3" fmla="*/ 9 h 10"/>
                      <a:gd name="T4" fmla="*/ 1 w 12"/>
                      <a:gd name="T5" fmla="*/ 6 h 10"/>
                      <a:gd name="T6" fmla="*/ 9 w 12"/>
                      <a:gd name="T7" fmla="*/ 0 h 10"/>
                      <a:gd name="T8" fmla="*/ 12 w 12"/>
                      <a:gd name="T9" fmla="*/ 1 h 10"/>
                      <a:gd name="T10" fmla="*/ 11 w 12"/>
                      <a:gd name="T11" fmla="*/ 4 h 10"/>
                      <a:gd name="T12" fmla="*/ 3 w 12"/>
                      <a:gd name="T13" fmla="*/ 10 h 10"/>
                      <a:gd name="T14" fmla="*/ 2 w 12"/>
                      <a:gd name="T15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10">
                        <a:moveTo>
                          <a:pt x="2" y="10"/>
                        </a:moveTo>
                        <a:cubicBezTo>
                          <a:pt x="1" y="10"/>
                          <a:pt x="1" y="10"/>
                          <a:pt x="0" y="9"/>
                        </a:cubicBezTo>
                        <a:cubicBezTo>
                          <a:pt x="0" y="8"/>
                          <a:pt x="0" y="7"/>
                          <a:pt x="1" y="6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10" y="0"/>
                          <a:pt x="11" y="0"/>
                          <a:pt x="12" y="1"/>
                        </a:cubicBezTo>
                        <a:cubicBezTo>
                          <a:pt x="12" y="2"/>
                          <a:pt x="12" y="3"/>
                          <a:pt x="11" y="4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0"/>
                          <a:pt x="2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91">
                    <a:extLst>
                      <a:ext uri="{FF2B5EF4-FFF2-40B4-BE49-F238E27FC236}">
                        <a16:creationId xmlns:a16="http://schemas.microsoft.com/office/drawing/2014/main" id="{9D84D6CD-37E9-4AF7-9C2A-56ADFEB2D58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746750" y="1797050"/>
                    <a:ext cx="79375" cy="169863"/>
                  </a:xfrm>
                  <a:custGeom>
                    <a:avLst/>
                    <a:gdLst>
                      <a:gd name="T0" fmla="*/ 18 w 20"/>
                      <a:gd name="T1" fmla="*/ 44 h 44"/>
                      <a:gd name="T2" fmla="*/ 2 w 20"/>
                      <a:gd name="T3" fmla="*/ 44 h 44"/>
                      <a:gd name="T4" fmla="*/ 0 w 20"/>
                      <a:gd name="T5" fmla="*/ 42 h 44"/>
                      <a:gd name="T6" fmla="*/ 0 w 20"/>
                      <a:gd name="T7" fmla="*/ 2 h 44"/>
                      <a:gd name="T8" fmla="*/ 2 w 20"/>
                      <a:gd name="T9" fmla="*/ 0 h 44"/>
                      <a:gd name="T10" fmla="*/ 18 w 20"/>
                      <a:gd name="T11" fmla="*/ 0 h 44"/>
                      <a:gd name="T12" fmla="*/ 20 w 20"/>
                      <a:gd name="T13" fmla="*/ 2 h 44"/>
                      <a:gd name="T14" fmla="*/ 20 w 20"/>
                      <a:gd name="T15" fmla="*/ 42 h 44"/>
                      <a:gd name="T16" fmla="*/ 18 w 20"/>
                      <a:gd name="T17" fmla="*/ 44 h 44"/>
                      <a:gd name="T18" fmla="*/ 4 w 20"/>
                      <a:gd name="T19" fmla="*/ 40 h 44"/>
                      <a:gd name="T20" fmla="*/ 16 w 20"/>
                      <a:gd name="T21" fmla="*/ 40 h 44"/>
                      <a:gd name="T22" fmla="*/ 16 w 20"/>
                      <a:gd name="T23" fmla="*/ 4 h 44"/>
                      <a:gd name="T24" fmla="*/ 4 w 20"/>
                      <a:gd name="T25" fmla="*/ 4 h 44"/>
                      <a:gd name="T26" fmla="*/ 4 w 20"/>
                      <a:gd name="T27" fmla="*/ 40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0" h="44">
                        <a:moveTo>
                          <a:pt x="18" y="44"/>
                        </a:moveTo>
                        <a:cubicBezTo>
                          <a:pt x="2" y="44"/>
                          <a:pt x="2" y="44"/>
                          <a:pt x="2" y="44"/>
                        </a:cubicBezTo>
                        <a:cubicBezTo>
                          <a:pt x="1" y="44"/>
                          <a:pt x="0" y="43"/>
                          <a:pt x="0" y="4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9" y="0"/>
                          <a:pt x="20" y="1"/>
                          <a:pt x="20" y="2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20" y="43"/>
                          <a:pt x="19" y="44"/>
                          <a:pt x="18" y="44"/>
                        </a:cubicBezTo>
                        <a:close/>
                        <a:moveTo>
                          <a:pt x="4" y="40"/>
                        </a:moveTo>
                        <a:cubicBezTo>
                          <a:pt x="16" y="40"/>
                          <a:pt x="16" y="40"/>
                          <a:pt x="16" y="40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lnTo>
                          <a:pt x="4" y="4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92">
                    <a:extLst>
                      <a:ext uri="{FF2B5EF4-FFF2-40B4-BE49-F238E27FC236}">
                        <a16:creationId xmlns:a16="http://schemas.microsoft.com/office/drawing/2014/main" id="{C334DAF8-C8D6-4296-8018-B2EF053152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78500" y="1828800"/>
                    <a:ext cx="47625" cy="14288"/>
                  </a:xfrm>
                  <a:custGeom>
                    <a:avLst/>
                    <a:gdLst>
                      <a:gd name="T0" fmla="*/ 10 w 12"/>
                      <a:gd name="T1" fmla="*/ 4 h 4"/>
                      <a:gd name="T2" fmla="*/ 2 w 12"/>
                      <a:gd name="T3" fmla="*/ 4 h 4"/>
                      <a:gd name="T4" fmla="*/ 0 w 12"/>
                      <a:gd name="T5" fmla="*/ 2 h 4"/>
                      <a:gd name="T6" fmla="*/ 2 w 12"/>
                      <a:gd name="T7" fmla="*/ 0 h 4"/>
                      <a:gd name="T8" fmla="*/ 10 w 12"/>
                      <a:gd name="T9" fmla="*/ 0 h 4"/>
                      <a:gd name="T10" fmla="*/ 12 w 12"/>
                      <a:gd name="T11" fmla="*/ 2 h 4"/>
                      <a:gd name="T12" fmla="*/ 10 w 12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" h="4">
                        <a:moveTo>
                          <a:pt x="10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1" y="4"/>
                          <a:pt x="0" y="3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1" y="0"/>
                          <a:pt x="12" y="1"/>
                          <a:pt x="12" y="2"/>
                        </a:cubicBezTo>
                        <a:cubicBezTo>
                          <a:pt x="12" y="3"/>
                          <a:pt x="11" y="4"/>
                          <a:pt x="1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93">
                    <a:extLst>
                      <a:ext uri="{FF2B5EF4-FFF2-40B4-BE49-F238E27FC236}">
                        <a16:creationId xmlns:a16="http://schemas.microsoft.com/office/drawing/2014/main" id="{5B9250B4-2FFC-4E9A-B8DA-DC0E552B4C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4375" y="1858963"/>
                    <a:ext cx="31750" cy="15875"/>
                  </a:xfrm>
                  <a:custGeom>
                    <a:avLst/>
                    <a:gdLst>
                      <a:gd name="T0" fmla="*/ 6 w 8"/>
                      <a:gd name="T1" fmla="*/ 4 h 4"/>
                      <a:gd name="T2" fmla="*/ 2 w 8"/>
                      <a:gd name="T3" fmla="*/ 4 h 4"/>
                      <a:gd name="T4" fmla="*/ 0 w 8"/>
                      <a:gd name="T5" fmla="*/ 2 h 4"/>
                      <a:gd name="T6" fmla="*/ 2 w 8"/>
                      <a:gd name="T7" fmla="*/ 0 h 4"/>
                      <a:gd name="T8" fmla="*/ 6 w 8"/>
                      <a:gd name="T9" fmla="*/ 0 h 4"/>
                      <a:gd name="T10" fmla="*/ 8 w 8"/>
                      <a:gd name="T11" fmla="*/ 2 h 4"/>
                      <a:gd name="T12" fmla="*/ 6 w 8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4">
                        <a:moveTo>
                          <a:pt x="6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1" y="4"/>
                          <a:pt x="0" y="3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8" y="1"/>
                          <a:pt x="8" y="2"/>
                        </a:cubicBezTo>
                        <a:cubicBezTo>
                          <a:pt x="8" y="3"/>
                          <a:pt x="7" y="4"/>
                          <a:pt x="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94">
                    <a:extLst>
                      <a:ext uri="{FF2B5EF4-FFF2-40B4-BE49-F238E27FC236}">
                        <a16:creationId xmlns:a16="http://schemas.microsoft.com/office/drawing/2014/main" id="{7C1BFDCE-AC5C-4E9E-BDA3-D1801D4F9E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78500" y="1890713"/>
                    <a:ext cx="47625" cy="14288"/>
                  </a:xfrm>
                  <a:custGeom>
                    <a:avLst/>
                    <a:gdLst>
                      <a:gd name="T0" fmla="*/ 10 w 12"/>
                      <a:gd name="T1" fmla="*/ 4 h 4"/>
                      <a:gd name="T2" fmla="*/ 2 w 12"/>
                      <a:gd name="T3" fmla="*/ 4 h 4"/>
                      <a:gd name="T4" fmla="*/ 0 w 12"/>
                      <a:gd name="T5" fmla="*/ 2 h 4"/>
                      <a:gd name="T6" fmla="*/ 2 w 12"/>
                      <a:gd name="T7" fmla="*/ 0 h 4"/>
                      <a:gd name="T8" fmla="*/ 10 w 12"/>
                      <a:gd name="T9" fmla="*/ 0 h 4"/>
                      <a:gd name="T10" fmla="*/ 12 w 12"/>
                      <a:gd name="T11" fmla="*/ 2 h 4"/>
                      <a:gd name="T12" fmla="*/ 10 w 12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" h="4">
                        <a:moveTo>
                          <a:pt x="10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1" y="4"/>
                          <a:pt x="0" y="3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1" y="0"/>
                          <a:pt x="12" y="1"/>
                          <a:pt x="12" y="2"/>
                        </a:cubicBezTo>
                        <a:cubicBezTo>
                          <a:pt x="12" y="3"/>
                          <a:pt x="11" y="4"/>
                          <a:pt x="1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95">
                    <a:extLst>
                      <a:ext uri="{FF2B5EF4-FFF2-40B4-BE49-F238E27FC236}">
                        <a16:creationId xmlns:a16="http://schemas.microsoft.com/office/drawing/2014/main" id="{121824DD-806D-4082-BA71-224CCF6661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4375" y="1920875"/>
                    <a:ext cx="31750" cy="15875"/>
                  </a:xfrm>
                  <a:custGeom>
                    <a:avLst/>
                    <a:gdLst>
                      <a:gd name="T0" fmla="*/ 6 w 8"/>
                      <a:gd name="T1" fmla="*/ 4 h 4"/>
                      <a:gd name="T2" fmla="*/ 2 w 8"/>
                      <a:gd name="T3" fmla="*/ 4 h 4"/>
                      <a:gd name="T4" fmla="*/ 0 w 8"/>
                      <a:gd name="T5" fmla="*/ 2 h 4"/>
                      <a:gd name="T6" fmla="*/ 2 w 8"/>
                      <a:gd name="T7" fmla="*/ 0 h 4"/>
                      <a:gd name="T8" fmla="*/ 6 w 8"/>
                      <a:gd name="T9" fmla="*/ 0 h 4"/>
                      <a:gd name="T10" fmla="*/ 8 w 8"/>
                      <a:gd name="T11" fmla="*/ 2 h 4"/>
                      <a:gd name="T12" fmla="*/ 6 w 8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4">
                        <a:moveTo>
                          <a:pt x="6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1" y="4"/>
                          <a:pt x="0" y="3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0"/>
                          <a:pt x="8" y="1"/>
                          <a:pt x="8" y="2"/>
                        </a:cubicBezTo>
                        <a:cubicBezTo>
                          <a:pt x="8" y="3"/>
                          <a:pt x="7" y="4"/>
                          <a:pt x="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0AAF617D-7193-4BAE-8179-30836E861DA8}"/>
                    </a:ext>
                  </a:extLst>
                </p:cNvPr>
                <p:cNvGrpSpPr/>
                <p:nvPr/>
              </p:nvGrpSpPr>
              <p:grpSpPr>
                <a:xfrm>
                  <a:off x="5433947" y="3966534"/>
                  <a:ext cx="386167" cy="360048"/>
                  <a:chOff x="6832603" y="3679819"/>
                  <a:chExt cx="386167" cy="360048"/>
                </a:xfrm>
                <a:solidFill>
                  <a:schemeClr val="bg1"/>
                </a:solidFill>
              </p:grpSpPr>
              <p:sp>
                <p:nvSpPr>
                  <p:cNvPr id="50" name="Freeform 99">
                    <a:extLst>
                      <a:ext uri="{FF2B5EF4-FFF2-40B4-BE49-F238E27FC236}">
                        <a16:creationId xmlns:a16="http://schemas.microsoft.com/office/drawing/2014/main" id="{4B8105AD-16B2-4D54-8531-DE32D859D9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999505" y="3763279"/>
                    <a:ext cx="155455" cy="201273"/>
                  </a:xfrm>
                  <a:custGeom>
                    <a:avLst/>
                    <a:gdLst>
                      <a:gd name="T0" fmla="*/ 13 w 39"/>
                      <a:gd name="T1" fmla="*/ 50 h 50"/>
                      <a:gd name="T2" fmla="*/ 12 w 39"/>
                      <a:gd name="T3" fmla="*/ 49 h 50"/>
                      <a:gd name="T4" fmla="*/ 1 w 39"/>
                      <a:gd name="T5" fmla="*/ 43 h 50"/>
                      <a:gd name="T6" fmla="*/ 1 w 39"/>
                      <a:gd name="T7" fmla="*/ 40 h 50"/>
                      <a:gd name="T8" fmla="*/ 25 w 39"/>
                      <a:gd name="T9" fmla="*/ 2 h 50"/>
                      <a:gd name="T10" fmla="*/ 27 w 39"/>
                      <a:gd name="T11" fmla="*/ 1 h 50"/>
                      <a:gd name="T12" fmla="*/ 38 w 39"/>
                      <a:gd name="T13" fmla="*/ 8 h 50"/>
                      <a:gd name="T14" fmla="*/ 39 w 39"/>
                      <a:gd name="T15" fmla="*/ 9 h 50"/>
                      <a:gd name="T16" fmla="*/ 39 w 39"/>
                      <a:gd name="T17" fmla="*/ 11 h 50"/>
                      <a:gd name="T18" fmla="*/ 15 w 39"/>
                      <a:gd name="T19" fmla="*/ 49 h 50"/>
                      <a:gd name="T20" fmla="*/ 14 w 39"/>
                      <a:gd name="T21" fmla="*/ 50 h 50"/>
                      <a:gd name="T22" fmla="*/ 13 w 39"/>
                      <a:gd name="T23" fmla="*/ 50 h 50"/>
                      <a:gd name="T24" fmla="*/ 5 w 39"/>
                      <a:gd name="T25" fmla="*/ 40 h 50"/>
                      <a:gd name="T26" fmla="*/ 13 w 39"/>
                      <a:gd name="T27" fmla="*/ 45 h 50"/>
                      <a:gd name="T28" fmla="*/ 34 w 39"/>
                      <a:gd name="T29" fmla="*/ 10 h 50"/>
                      <a:gd name="T30" fmla="*/ 27 w 39"/>
                      <a:gd name="T31" fmla="*/ 6 h 50"/>
                      <a:gd name="T32" fmla="*/ 5 w 39"/>
                      <a:gd name="T33" fmla="*/ 4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9" h="50">
                        <a:moveTo>
                          <a:pt x="13" y="50"/>
                        </a:moveTo>
                        <a:cubicBezTo>
                          <a:pt x="13" y="50"/>
                          <a:pt x="12" y="50"/>
                          <a:pt x="12" y="49"/>
                        </a:cubicBezTo>
                        <a:cubicBezTo>
                          <a:pt x="1" y="43"/>
                          <a:pt x="1" y="43"/>
                          <a:pt x="1" y="43"/>
                        </a:cubicBezTo>
                        <a:cubicBezTo>
                          <a:pt x="0" y="42"/>
                          <a:pt x="0" y="41"/>
                          <a:pt x="1" y="40"/>
                        </a:cubicBezTo>
                        <a:cubicBezTo>
                          <a:pt x="25" y="2"/>
                          <a:pt x="25" y="2"/>
                          <a:pt x="25" y="2"/>
                        </a:cubicBezTo>
                        <a:cubicBezTo>
                          <a:pt x="25" y="1"/>
                          <a:pt x="26" y="0"/>
                          <a:pt x="27" y="1"/>
                        </a:cubicBezTo>
                        <a:cubicBezTo>
                          <a:pt x="38" y="8"/>
                          <a:pt x="38" y="8"/>
                          <a:pt x="38" y="8"/>
                        </a:cubicBezTo>
                        <a:cubicBezTo>
                          <a:pt x="39" y="8"/>
                          <a:pt x="39" y="9"/>
                          <a:pt x="39" y="9"/>
                        </a:cubicBezTo>
                        <a:cubicBezTo>
                          <a:pt x="39" y="10"/>
                          <a:pt x="39" y="10"/>
                          <a:pt x="39" y="11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9"/>
                          <a:pt x="14" y="50"/>
                          <a:pt x="14" y="50"/>
                        </a:cubicBezTo>
                        <a:cubicBezTo>
                          <a:pt x="13" y="50"/>
                          <a:pt x="13" y="50"/>
                          <a:pt x="13" y="50"/>
                        </a:cubicBezTo>
                        <a:close/>
                        <a:moveTo>
                          <a:pt x="5" y="40"/>
                        </a:moveTo>
                        <a:cubicBezTo>
                          <a:pt x="13" y="45"/>
                          <a:pt x="13" y="45"/>
                          <a:pt x="13" y="45"/>
                        </a:cubicBezTo>
                        <a:cubicBezTo>
                          <a:pt x="34" y="10"/>
                          <a:pt x="34" y="10"/>
                          <a:pt x="34" y="10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lnTo>
                          <a:pt x="5" y="4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100">
                    <a:extLst>
                      <a:ext uri="{FF2B5EF4-FFF2-40B4-BE49-F238E27FC236}">
                        <a16:creationId xmlns:a16="http://schemas.microsoft.com/office/drawing/2014/main" id="{08DA3F5A-AA8C-4301-9E57-27664F45D8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40225" y="3715824"/>
                    <a:ext cx="78545" cy="140727"/>
                  </a:xfrm>
                  <a:custGeom>
                    <a:avLst/>
                    <a:gdLst>
                      <a:gd name="T0" fmla="*/ 2 w 20"/>
                      <a:gd name="T1" fmla="*/ 35 h 35"/>
                      <a:gd name="T2" fmla="*/ 1 w 20"/>
                      <a:gd name="T3" fmla="*/ 35 h 35"/>
                      <a:gd name="T4" fmla="*/ 1 w 20"/>
                      <a:gd name="T5" fmla="*/ 32 h 35"/>
                      <a:gd name="T6" fmla="*/ 14 w 20"/>
                      <a:gd name="T7" fmla="*/ 10 h 35"/>
                      <a:gd name="T8" fmla="*/ 13 w 20"/>
                      <a:gd name="T9" fmla="*/ 4 h 35"/>
                      <a:gd name="T10" fmla="*/ 12 w 20"/>
                      <a:gd name="T11" fmla="*/ 2 h 35"/>
                      <a:gd name="T12" fmla="*/ 15 w 20"/>
                      <a:gd name="T13" fmla="*/ 1 h 35"/>
                      <a:gd name="T14" fmla="*/ 18 w 20"/>
                      <a:gd name="T15" fmla="*/ 13 h 35"/>
                      <a:gd name="T16" fmla="*/ 4 w 20"/>
                      <a:gd name="T17" fmla="*/ 34 h 35"/>
                      <a:gd name="T18" fmla="*/ 2 w 20"/>
                      <a:gd name="T19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0" h="35">
                        <a:moveTo>
                          <a:pt x="2" y="35"/>
                        </a:moveTo>
                        <a:cubicBezTo>
                          <a:pt x="2" y="35"/>
                          <a:pt x="2" y="35"/>
                          <a:pt x="1" y="35"/>
                        </a:cubicBezTo>
                        <a:cubicBezTo>
                          <a:pt x="0" y="34"/>
                          <a:pt x="0" y="33"/>
                          <a:pt x="1" y="32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16" y="8"/>
                          <a:pt x="15" y="6"/>
                          <a:pt x="13" y="4"/>
                        </a:cubicBezTo>
                        <a:cubicBezTo>
                          <a:pt x="12" y="4"/>
                          <a:pt x="12" y="2"/>
                          <a:pt x="12" y="2"/>
                        </a:cubicBezTo>
                        <a:cubicBezTo>
                          <a:pt x="13" y="1"/>
                          <a:pt x="14" y="0"/>
                          <a:pt x="15" y="1"/>
                        </a:cubicBezTo>
                        <a:cubicBezTo>
                          <a:pt x="19" y="3"/>
                          <a:pt x="20" y="9"/>
                          <a:pt x="18" y="13"/>
                        </a:cubicBezTo>
                        <a:cubicBezTo>
                          <a:pt x="4" y="34"/>
                          <a:pt x="4" y="34"/>
                          <a:pt x="4" y="34"/>
                        </a:cubicBezTo>
                        <a:cubicBezTo>
                          <a:pt x="4" y="35"/>
                          <a:pt x="3" y="35"/>
                          <a:pt x="2" y="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101">
                    <a:extLst>
                      <a:ext uri="{FF2B5EF4-FFF2-40B4-BE49-F238E27FC236}">
                        <a16:creationId xmlns:a16="http://schemas.microsoft.com/office/drawing/2014/main" id="{AC0057BA-1E97-494E-AC98-B76B860469C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096045" y="3679819"/>
                    <a:ext cx="116182" cy="132546"/>
                  </a:xfrm>
                  <a:custGeom>
                    <a:avLst/>
                    <a:gdLst>
                      <a:gd name="T0" fmla="*/ 13 w 29"/>
                      <a:gd name="T1" fmla="*/ 33 h 33"/>
                      <a:gd name="T2" fmla="*/ 12 w 29"/>
                      <a:gd name="T3" fmla="*/ 32 h 33"/>
                      <a:gd name="T4" fmla="*/ 1 w 29"/>
                      <a:gd name="T5" fmla="*/ 25 h 33"/>
                      <a:gd name="T6" fmla="*/ 1 w 29"/>
                      <a:gd name="T7" fmla="*/ 23 h 33"/>
                      <a:gd name="T8" fmla="*/ 14 w 29"/>
                      <a:gd name="T9" fmla="*/ 1 h 33"/>
                      <a:gd name="T10" fmla="*/ 16 w 29"/>
                      <a:gd name="T11" fmla="*/ 0 h 33"/>
                      <a:gd name="T12" fmla="*/ 17 w 29"/>
                      <a:gd name="T13" fmla="*/ 0 h 33"/>
                      <a:gd name="T14" fmla="*/ 28 w 29"/>
                      <a:gd name="T15" fmla="*/ 7 h 33"/>
                      <a:gd name="T16" fmla="*/ 29 w 29"/>
                      <a:gd name="T17" fmla="*/ 10 h 33"/>
                      <a:gd name="T18" fmla="*/ 15 w 29"/>
                      <a:gd name="T19" fmla="*/ 32 h 33"/>
                      <a:gd name="T20" fmla="*/ 14 w 29"/>
                      <a:gd name="T21" fmla="*/ 33 h 33"/>
                      <a:gd name="T22" fmla="*/ 13 w 29"/>
                      <a:gd name="T23" fmla="*/ 33 h 33"/>
                      <a:gd name="T24" fmla="*/ 5 w 29"/>
                      <a:gd name="T25" fmla="*/ 23 h 33"/>
                      <a:gd name="T26" fmla="*/ 13 w 29"/>
                      <a:gd name="T27" fmla="*/ 28 h 33"/>
                      <a:gd name="T28" fmla="*/ 24 w 29"/>
                      <a:gd name="T29" fmla="*/ 9 h 33"/>
                      <a:gd name="T30" fmla="*/ 17 w 29"/>
                      <a:gd name="T31" fmla="*/ 5 h 33"/>
                      <a:gd name="T32" fmla="*/ 5 w 29"/>
                      <a:gd name="T33" fmla="*/ 2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9" h="33">
                        <a:moveTo>
                          <a:pt x="13" y="33"/>
                        </a:moveTo>
                        <a:cubicBezTo>
                          <a:pt x="13" y="33"/>
                          <a:pt x="12" y="33"/>
                          <a:pt x="12" y="32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0" y="25"/>
                          <a:pt x="0" y="24"/>
                          <a:pt x="1" y="23"/>
                        </a:cubicBezTo>
                        <a:cubicBezTo>
                          <a:pt x="14" y="1"/>
                          <a:pt x="14" y="1"/>
                          <a:pt x="14" y="1"/>
                        </a:cubicBezTo>
                        <a:cubicBezTo>
                          <a:pt x="15" y="0"/>
                          <a:pt x="15" y="0"/>
                          <a:pt x="16" y="0"/>
                        </a:cubicBezTo>
                        <a:cubicBezTo>
                          <a:pt x="16" y="0"/>
                          <a:pt x="17" y="0"/>
                          <a:pt x="17" y="0"/>
                        </a:cubicBezTo>
                        <a:cubicBezTo>
                          <a:pt x="28" y="7"/>
                          <a:pt x="28" y="7"/>
                          <a:pt x="28" y="7"/>
                        </a:cubicBezTo>
                        <a:cubicBezTo>
                          <a:pt x="29" y="8"/>
                          <a:pt x="29" y="9"/>
                          <a:pt x="29" y="10"/>
                        </a:cubicBezTo>
                        <a:cubicBezTo>
                          <a:pt x="15" y="32"/>
                          <a:pt x="15" y="32"/>
                          <a:pt x="15" y="32"/>
                        </a:cubicBezTo>
                        <a:cubicBezTo>
                          <a:pt x="15" y="32"/>
                          <a:pt x="14" y="32"/>
                          <a:pt x="14" y="33"/>
                        </a:cubicBezTo>
                        <a:cubicBezTo>
                          <a:pt x="13" y="33"/>
                          <a:pt x="13" y="33"/>
                          <a:pt x="13" y="33"/>
                        </a:cubicBezTo>
                        <a:close/>
                        <a:moveTo>
                          <a:pt x="5" y="23"/>
                        </a:move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24" y="9"/>
                          <a:pt x="24" y="9"/>
                          <a:pt x="24" y="9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lnTo>
                          <a:pt x="5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102">
                    <a:extLst>
                      <a:ext uri="{FF2B5EF4-FFF2-40B4-BE49-F238E27FC236}">
                        <a16:creationId xmlns:a16="http://schemas.microsoft.com/office/drawing/2014/main" id="{47282415-EB33-4AB9-A7AF-4C354303F1E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988059" y="3920380"/>
                    <a:ext cx="72000" cy="83456"/>
                  </a:xfrm>
                  <a:custGeom>
                    <a:avLst/>
                    <a:gdLst>
                      <a:gd name="T0" fmla="*/ 2 w 18"/>
                      <a:gd name="T1" fmla="*/ 21 h 21"/>
                      <a:gd name="T2" fmla="*/ 1 w 18"/>
                      <a:gd name="T3" fmla="*/ 21 h 21"/>
                      <a:gd name="T4" fmla="*/ 0 w 18"/>
                      <a:gd name="T5" fmla="*/ 19 h 21"/>
                      <a:gd name="T6" fmla="*/ 3 w 18"/>
                      <a:gd name="T7" fmla="*/ 1 h 21"/>
                      <a:gd name="T8" fmla="*/ 4 w 18"/>
                      <a:gd name="T9" fmla="*/ 0 h 21"/>
                      <a:gd name="T10" fmla="*/ 6 w 18"/>
                      <a:gd name="T11" fmla="*/ 0 h 21"/>
                      <a:gd name="T12" fmla="*/ 17 w 18"/>
                      <a:gd name="T13" fmla="*/ 7 h 21"/>
                      <a:gd name="T14" fmla="*/ 18 w 18"/>
                      <a:gd name="T15" fmla="*/ 9 h 21"/>
                      <a:gd name="T16" fmla="*/ 17 w 18"/>
                      <a:gd name="T17" fmla="*/ 10 h 21"/>
                      <a:gd name="T18" fmla="*/ 3 w 18"/>
                      <a:gd name="T19" fmla="*/ 20 h 21"/>
                      <a:gd name="T20" fmla="*/ 2 w 18"/>
                      <a:gd name="T21" fmla="*/ 21 h 21"/>
                      <a:gd name="T22" fmla="*/ 7 w 18"/>
                      <a:gd name="T23" fmla="*/ 5 h 21"/>
                      <a:gd name="T24" fmla="*/ 5 w 18"/>
                      <a:gd name="T25" fmla="*/ 14 h 21"/>
                      <a:gd name="T26" fmla="*/ 13 w 18"/>
                      <a:gd name="T27" fmla="*/ 9 h 21"/>
                      <a:gd name="T28" fmla="*/ 7 w 18"/>
                      <a:gd name="T29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8" h="21">
                        <a:moveTo>
                          <a:pt x="2" y="21"/>
                        </a:moveTo>
                        <a:cubicBezTo>
                          <a:pt x="2" y="21"/>
                          <a:pt x="1" y="21"/>
                          <a:pt x="1" y="21"/>
                        </a:cubicBezTo>
                        <a:cubicBezTo>
                          <a:pt x="0" y="20"/>
                          <a:pt x="0" y="19"/>
                          <a:pt x="0" y="19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4" y="0"/>
                          <a:pt x="4" y="0"/>
                        </a:cubicBezTo>
                        <a:cubicBezTo>
                          <a:pt x="5" y="0"/>
                          <a:pt x="6" y="0"/>
                          <a:pt x="6" y="0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8" y="7"/>
                          <a:pt x="18" y="8"/>
                          <a:pt x="18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1"/>
                          <a:pt x="3" y="21"/>
                          <a:pt x="2" y="21"/>
                        </a:cubicBezTo>
                        <a:close/>
                        <a:moveTo>
                          <a:pt x="7" y="5"/>
                        </a:moveTo>
                        <a:cubicBezTo>
                          <a:pt x="5" y="14"/>
                          <a:pt x="5" y="14"/>
                          <a:pt x="5" y="14"/>
                        </a:cubicBezTo>
                        <a:cubicBezTo>
                          <a:pt x="13" y="9"/>
                          <a:pt x="13" y="9"/>
                          <a:pt x="13" y="9"/>
                        </a:cubicBezTo>
                        <a:lnTo>
                          <a:pt x="7" y="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103">
                    <a:extLst>
                      <a:ext uri="{FF2B5EF4-FFF2-40B4-BE49-F238E27FC236}">
                        <a16:creationId xmlns:a16="http://schemas.microsoft.com/office/drawing/2014/main" id="{00C4BF05-31D5-4B63-BD99-BE74C769C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32603" y="3976048"/>
                    <a:ext cx="152182" cy="63819"/>
                  </a:xfrm>
                  <a:custGeom>
                    <a:avLst/>
                    <a:gdLst>
                      <a:gd name="T0" fmla="*/ 2 w 38"/>
                      <a:gd name="T1" fmla="*/ 16 h 16"/>
                      <a:gd name="T2" fmla="*/ 1 w 38"/>
                      <a:gd name="T3" fmla="*/ 15 h 16"/>
                      <a:gd name="T4" fmla="*/ 1 w 38"/>
                      <a:gd name="T5" fmla="*/ 13 h 16"/>
                      <a:gd name="T6" fmla="*/ 13 w 38"/>
                      <a:gd name="T7" fmla="*/ 1 h 16"/>
                      <a:gd name="T8" fmla="*/ 15 w 38"/>
                      <a:gd name="T9" fmla="*/ 1 h 16"/>
                      <a:gd name="T10" fmla="*/ 22 w 38"/>
                      <a:gd name="T11" fmla="*/ 7 h 16"/>
                      <a:gd name="T12" fmla="*/ 29 w 38"/>
                      <a:gd name="T13" fmla="*/ 1 h 16"/>
                      <a:gd name="T14" fmla="*/ 31 w 38"/>
                      <a:gd name="T15" fmla="*/ 1 h 16"/>
                      <a:gd name="T16" fmla="*/ 37 w 38"/>
                      <a:gd name="T17" fmla="*/ 7 h 16"/>
                      <a:gd name="T18" fmla="*/ 37 w 38"/>
                      <a:gd name="T19" fmla="*/ 9 h 16"/>
                      <a:gd name="T20" fmla="*/ 35 w 38"/>
                      <a:gd name="T21" fmla="*/ 9 h 16"/>
                      <a:gd name="T22" fmla="*/ 30 w 38"/>
                      <a:gd name="T23" fmla="*/ 5 h 16"/>
                      <a:gd name="T24" fmla="*/ 23 w 38"/>
                      <a:gd name="T25" fmla="*/ 11 h 16"/>
                      <a:gd name="T26" fmla="*/ 21 w 38"/>
                      <a:gd name="T27" fmla="*/ 11 h 16"/>
                      <a:gd name="T28" fmla="*/ 14 w 38"/>
                      <a:gd name="T29" fmla="*/ 5 h 16"/>
                      <a:gd name="T30" fmla="*/ 3 w 38"/>
                      <a:gd name="T31" fmla="*/ 15 h 16"/>
                      <a:gd name="T32" fmla="*/ 2 w 38"/>
                      <a:gd name="T33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8" h="16">
                        <a:moveTo>
                          <a:pt x="2" y="16"/>
                        </a:moveTo>
                        <a:cubicBezTo>
                          <a:pt x="1" y="16"/>
                          <a:pt x="1" y="16"/>
                          <a:pt x="1" y="15"/>
                        </a:cubicBezTo>
                        <a:cubicBezTo>
                          <a:pt x="0" y="15"/>
                          <a:pt x="0" y="13"/>
                          <a:pt x="1" y="13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0"/>
                          <a:pt x="15" y="0"/>
                          <a:pt x="15" y="1"/>
                        </a:cubicBezTo>
                        <a:cubicBezTo>
                          <a:pt x="22" y="7"/>
                          <a:pt x="22" y="7"/>
                          <a:pt x="22" y="7"/>
                        </a:cubicBezTo>
                        <a:cubicBezTo>
                          <a:pt x="29" y="1"/>
                          <a:pt x="29" y="1"/>
                          <a:pt x="29" y="1"/>
                        </a:cubicBezTo>
                        <a:cubicBezTo>
                          <a:pt x="29" y="0"/>
                          <a:pt x="31" y="0"/>
                          <a:pt x="31" y="1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8" y="7"/>
                          <a:pt x="38" y="9"/>
                          <a:pt x="37" y="9"/>
                        </a:cubicBezTo>
                        <a:cubicBezTo>
                          <a:pt x="37" y="10"/>
                          <a:pt x="35" y="10"/>
                          <a:pt x="35" y="9"/>
                        </a:cubicBezTo>
                        <a:cubicBezTo>
                          <a:pt x="30" y="5"/>
                          <a:pt x="30" y="5"/>
                          <a:pt x="30" y="5"/>
                        </a:cubicBezTo>
                        <a:cubicBezTo>
                          <a:pt x="23" y="11"/>
                          <a:pt x="23" y="11"/>
                          <a:pt x="23" y="11"/>
                        </a:cubicBezTo>
                        <a:cubicBezTo>
                          <a:pt x="23" y="12"/>
                          <a:pt x="21" y="12"/>
                          <a:pt x="21" y="11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3" y="15"/>
                          <a:pt x="3" y="15"/>
                          <a:pt x="3" y="15"/>
                        </a:cubicBezTo>
                        <a:cubicBezTo>
                          <a:pt x="3" y="16"/>
                          <a:pt x="3" y="16"/>
                          <a:pt x="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2B954B-79D2-4B40-B3AD-ACD1F3327FEE}"/>
                  </a:ext>
                </a:extLst>
              </p:cNvPr>
              <p:cNvSpPr txBox="1"/>
              <p:nvPr/>
            </p:nvSpPr>
            <p:spPr>
              <a:xfrm flipH="1">
                <a:off x="409703" y="795042"/>
                <a:ext cx="3289014" cy="2623012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58595B"/>
                    </a:solidFill>
                    <a:latin typeface="Marcellus" panose="020E0602050203020307" pitchFamily="34" charset="0"/>
                  </a:rPr>
                  <a:t>It’s used to solve the problem of a simple threshold were the problem for the different region which has different lighting values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9E6E3D-56B5-4726-94B5-9EF7B1B2AD66}"/>
                </a:ext>
              </a:extLst>
            </p:cNvPr>
            <p:cNvSpPr txBox="1"/>
            <p:nvPr/>
          </p:nvSpPr>
          <p:spPr>
            <a:xfrm flipH="1">
              <a:off x="7901129" y="4424102"/>
              <a:ext cx="2805084" cy="75410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58595B"/>
                  </a:solidFill>
                  <a:latin typeface="Marcellus" panose="020E0602050203020307" pitchFamily="34" charset="0"/>
                </a:rPr>
                <a:t>Different thresholds for different regions</a:t>
              </a:r>
              <a:endParaRPr lang="en-IN" sz="2000" dirty="0">
                <a:solidFill>
                  <a:srgbClr val="58595B"/>
                </a:solidFill>
                <a:latin typeface="Marcellus" panose="020E0602050203020307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72273A-FA4D-4A3F-B41C-F5948B3B030A}"/>
                </a:ext>
              </a:extLst>
            </p:cNvPr>
            <p:cNvSpPr txBox="1"/>
            <p:nvPr/>
          </p:nvSpPr>
          <p:spPr>
            <a:xfrm flipH="1">
              <a:off x="7716676" y="1381244"/>
              <a:ext cx="2923267" cy="75410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58595B"/>
                  </a:solidFill>
                  <a:latin typeface="Marcellus" panose="020E0602050203020307" pitchFamily="34" charset="0"/>
                </a:rPr>
                <a:t>Based on a small region around it.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156943-DF64-4382-87F8-7175B24DD6B2}"/>
                </a:ext>
              </a:extLst>
            </p:cNvPr>
            <p:cNvSpPr txBox="1"/>
            <p:nvPr/>
          </p:nvSpPr>
          <p:spPr>
            <a:xfrm flipH="1">
              <a:off x="741476" y="4506776"/>
              <a:ext cx="2494231" cy="113116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58595B"/>
                  </a:solidFill>
                  <a:latin typeface="Marcellus" panose="020E0602050203020307" pitchFamily="34" charset="0"/>
                </a:rPr>
                <a:t>Determines the threshold for a pixel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C6A34809-CC56-4156-8990-E9F902AAE53A}"/>
              </a:ext>
            </a:extLst>
          </p:cNvPr>
          <p:cNvSpPr/>
          <p:nvPr/>
        </p:nvSpPr>
        <p:spPr>
          <a:xfrm>
            <a:off x="1" y="0"/>
            <a:ext cx="255803" cy="5143500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299855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5554364-39F3-4DAC-B966-14B8EC471BE9}"/>
              </a:ext>
            </a:extLst>
          </p:cNvPr>
          <p:cNvSpPr/>
          <p:nvPr/>
        </p:nvSpPr>
        <p:spPr>
          <a:xfrm>
            <a:off x="-12" y="0"/>
            <a:ext cx="914401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2504169" y="1428775"/>
            <a:ext cx="4114800" cy="170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6600" b="0" dirty="0">
                <a:solidFill>
                  <a:srgbClr val="58595B"/>
                </a:solidFill>
                <a:latin typeface="Marcellus" panose="020E0602050203020307" pitchFamily="34" charset="0"/>
                <a:cs typeface="Arial"/>
                <a:sym typeface="Arial"/>
              </a:rPr>
              <a:t>Syntax</a:t>
            </a:r>
            <a:endParaRPr sz="6600" b="0" dirty="0">
              <a:solidFill>
                <a:srgbClr val="58595B"/>
              </a:solidFill>
              <a:latin typeface="Marcellus" panose="020E0602050203020307" pitchFamily="34" charset="0"/>
              <a:cs typeface="Arial"/>
              <a:sym typeface="Arial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209880" y="924624"/>
            <a:ext cx="2095426" cy="4296850"/>
            <a:chOff x="419588" y="1288401"/>
            <a:chExt cx="1778347" cy="3646652"/>
          </a:xfrm>
        </p:grpSpPr>
        <p:sp>
          <p:nvSpPr>
            <p:cNvPr id="77" name="Google Shape;77;p15"/>
            <p:cNvSpPr/>
            <p:nvPr/>
          </p:nvSpPr>
          <p:spPr>
            <a:xfrm>
              <a:off x="646986" y="1912552"/>
              <a:ext cx="1392600" cy="30225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2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06337" y="1288817"/>
              <a:ext cx="1673894" cy="1673946"/>
            </a:xfrm>
            <a:custGeom>
              <a:avLst/>
              <a:gdLst/>
              <a:ahLst/>
              <a:cxnLst/>
              <a:rect l="l" t="t" r="r" b="b"/>
              <a:pathLst>
                <a:path w="32147" h="32148" extrusionOk="0">
                  <a:moveTo>
                    <a:pt x="16073" y="1"/>
                  </a:moveTo>
                  <a:cubicBezTo>
                    <a:pt x="7204" y="1"/>
                    <a:pt x="0" y="7205"/>
                    <a:pt x="0" y="16074"/>
                  </a:cubicBezTo>
                  <a:cubicBezTo>
                    <a:pt x="0" y="24943"/>
                    <a:pt x="7204" y="32147"/>
                    <a:pt x="16073" y="32147"/>
                  </a:cubicBezTo>
                  <a:cubicBezTo>
                    <a:pt x="24942" y="32147"/>
                    <a:pt x="32146" y="24943"/>
                    <a:pt x="32146" y="16074"/>
                  </a:cubicBezTo>
                  <a:cubicBezTo>
                    <a:pt x="32146" y="7205"/>
                    <a:pt x="24942" y="1"/>
                    <a:pt x="16073" y="1"/>
                  </a:cubicBezTo>
                  <a:close/>
                </a:path>
              </a:pathLst>
            </a:custGeom>
            <a:solidFill>
              <a:srgbClr val="CC0044"/>
            </a:solidFill>
            <a:ln w="9525" cap="flat" cmpd="sng">
              <a:solidFill>
                <a:srgbClr val="9900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19588" y="1513551"/>
              <a:ext cx="1535835" cy="1448153"/>
            </a:xfrm>
            <a:custGeom>
              <a:avLst/>
              <a:gdLst/>
              <a:ahLst/>
              <a:cxnLst/>
              <a:rect l="l" t="t" r="r" b="b"/>
              <a:pathLst>
                <a:path w="29497" h="27813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171" y="6219"/>
                    <a:pt x="1" y="16685"/>
                    <a:pt x="6423" y="23108"/>
                  </a:cubicBezTo>
                  <a:cubicBezTo>
                    <a:pt x="9564" y="26248"/>
                    <a:pt x="13671" y="27812"/>
                    <a:pt x="17772" y="27812"/>
                  </a:cubicBezTo>
                  <a:cubicBezTo>
                    <a:pt x="22057" y="27812"/>
                    <a:pt x="26336" y="26104"/>
                    <a:pt x="29497" y="22700"/>
                  </a:cubicBezTo>
                  <a:lnTo>
                    <a:pt x="29497" y="22700"/>
                  </a:lnTo>
                  <a:cubicBezTo>
                    <a:pt x="26403" y="25610"/>
                    <a:pt x="22455" y="27056"/>
                    <a:pt x="18513" y="27056"/>
                  </a:cubicBezTo>
                  <a:cubicBezTo>
                    <a:pt x="14400" y="27056"/>
                    <a:pt x="10294" y="25483"/>
                    <a:pt x="7171" y="22360"/>
                  </a:cubicBezTo>
                  <a:cubicBezTo>
                    <a:pt x="1054" y="16209"/>
                    <a:pt x="884" y="6355"/>
                    <a:pt x="6797" y="0"/>
                  </a:cubicBezTo>
                  <a:close/>
                </a:path>
              </a:pathLst>
            </a:custGeom>
            <a:solidFill>
              <a:srgbClr val="04738C">
                <a:alpha val="11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85019" y="1568381"/>
              <a:ext cx="1116537" cy="1116537"/>
            </a:xfrm>
            <a:custGeom>
              <a:avLst/>
              <a:gdLst/>
              <a:ahLst/>
              <a:cxnLst/>
              <a:rect l="l" t="t" r="r" b="b"/>
              <a:pathLst>
                <a:path w="21443" h="21443" extrusionOk="0">
                  <a:moveTo>
                    <a:pt x="10704" y="1"/>
                  </a:moveTo>
                  <a:cubicBezTo>
                    <a:pt x="4791" y="1"/>
                    <a:pt x="0" y="4792"/>
                    <a:pt x="0" y="10705"/>
                  </a:cubicBezTo>
                  <a:cubicBezTo>
                    <a:pt x="0" y="16618"/>
                    <a:pt x="4791" y="21443"/>
                    <a:pt x="10704" y="21443"/>
                  </a:cubicBezTo>
                  <a:cubicBezTo>
                    <a:pt x="16617" y="21443"/>
                    <a:pt x="21442" y="16618"/>
                    <a:pt x="21442" y="10705"/>
                  </a:cubicBezTo>
                  <a:cubicBezTo>
                    <a:pt x="21442" y="4792"/>
                    <a:pt x="16617" y="1"/>
                    <a:pt x="10704" y="1"/>
                  </a:cubicBezTo>
                  <a:close/>
                </a:path>
              </a:pathLst>
            </a:custGeom>
            <a:solidFill>
              <a:srgbClr val="F28080"/>
            </a:solidFill>
            <a:ln w="9525" cap="flat" cmpd="sng">
              <a:solidFill>
                <a:srgbClr val="F2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929197" y="1566454"/>
              <a:ext cx="987356" cy="975120"/>
            </a:xfrm>
            <a:custGeom>
              <a:avLst/>
              <a:gdLst/>
              <a:ahLst/>
              <a:cxnLst/>
              <a:rect l="l" t="t" r="r" b="b"/>
              <a:pathLst>
                <a:path w="18963" h="18728" extrusionOk="0">
                  <a:moveTo>
                    <a:pt x="7873" y="1"/>
                  </a:moveTo>
                  <a:cubicBezTo>
                    <a:pt x="5068" y="1"/>
                    <a:pt x="2216" y="1104"/>
                    <a:pt x="1" y="3572"/>
                  </a:cubicBezTo>
                  <a:cubicBezTo>
                    <a:pt x="2051" y="1718"/>
                    <a:pt x="4625" y="799"/>
                    <a:pt x="7193" y="799"/>
                  </a:cubicBezTo>
                  <a:cubicBezTo>
                    <a:pt x="9945" y="799"/>
                    <a:pt x="12691" y="1854"/>
                    <a:pt x="14783" y="3946"/>
                  </a:cubicBezTo>
                  <a:cubicBezTo>
                    <a:pt x="18826" y="7989"/>
                    <a:pt x="18962" y="14514"/>
                    <a:pt x="15122" y="18727"/>
                  </a:cubicBezTo>
                  <a:cubicBezTo>
                    <a:pt x="17399" y="16689"/>
                    <a:pt x="18690" y="13800"/>
                    <a:pt x="18690" y="10742"/>
                  </a:cubicBezTo>
                  <a:cubicBezTo>
                    <a:pt x="18690" y="4239"/>
                    <a:pt x="13371" y="1"/>
                    <a:pt x="7873" y="1"/>
                  </a:cubicBezTo>
                  <a:close/>
                </a:path>
              </a:pathLst>
            </a:custGeom>
            <a:solidFill>
              <a:srgbClr val="990033">
                <a:alpha val="11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20397" y="1288401"/>
              <a:ext cx="1477538" cy="1460251"/>
            </a:xfrm>
            <a:custGeom>
              <a:avLst/>
              <a:gdLst/>
              <a:ahLst/>
              <a:cxnLst/>
              <a:rect l="l" t="t" r="r" b="b"/>
              <a:pathLst>
                <a:path w="28376" h="28044" extrusionOk="0">
                  <a:moveTo>
                    <a:pt x="11966" y="0"/>
                  </a:moveTo>
                  <a:cubicBezTo>
                    <a:pt x="7490" y="0"/>
                    <a:pt x="3114" y="1874"/>
                    <a:pt x="1" y="5344"/>
                  </a:cubicBezTo>
                  <a:cubicBezTo>
                    <a:pt x="3058" y="2613"/>
                    <a:pt x="6886" y="1260"/>
                    <a:pt x="10709" y="1260"/>
                  </a:cubicBezTo>
                  <a:cubicBezTo>
                    <a:pt x="14833" y="1260"/>
                    <a:pt x="18950" y="2834"/>
                    <a:pt x="22089" y="5955"/>
                  </a:cubicBezTo>
                  <a:cubicBezTo>
                    <a:pt x="28103" y="11970"/>
                    <a:pt x="28375" y="21689"/>
                    <a:pt x="22700" y="28043"/>
                  </a:cubicBezTo>
                  <a:cubicBezTo>
                    <a:pt x="26099" y="24985"/>
                    <a:pt x="28035" y="20635"/>
                    <a:pt x="28035" y="16082"/>
                  </a:cubicBezTo>
                  <a:cubicBezTo>
                    <a:pt x="28035" y="9421"/>
                    <a:pt x="23924" y="3441"/>
                    <a:pt x="17705" y="1062"/>
                  </a:cubicBezTo>
                  <a:cubicBezTo>
                    <a:pt x="15835" y="347"/>
                    <a:pt x="13891" y="0"/>
                    <a:pt x="11966" y="0"/>
                  </a:cubicBezTo>
                  <a:close/>
                </a:path>
              </a:pathLst>
            </a:custGeom>
            <a:solidFill>
              <a:srgbClr val="04738C">
                <a:alpha val="11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grpSp>
        <p:nvGrpSpPr>
          <p:cNvPr id="17" name="Google Shape;76;p15">
            <a:extLst>
              <a:ext uri="{FF2B5EF4-FFF2-40B4-BE49-F238E27FC236}">
                <a16:creationId xmlns:a16="http://schemas.microsoft.com/office/drawing/2014/main" id="{1D0C1DDC-6A67-44D9-A5EE-D5AA1AF57411}"/>
              </a:ext>
            </a:extLst>
          </p:cNvPr>
          <p:cNvGrpSpPr/>
          <p:nvPr/>
        </p:nvGrpSpPr>
        <p:grpSpPr>
          <a:xfrm rot="10800000">
            <a:off x="6770960" y="-104538"/>
            <a:ext cx="2095426" cy="4296850"/>
            <a:chOff x="419588" y="1288401"/>
            <a:chExt cx="1778347" cy="3646652"/>
          </a:xfrm>
        </p:grpSpPr>
        <p:sp>
          <p:nvSpPr>
            <p:cNvPr id="18" name="Google Shape;77;p15">
              <a:extLst>
                <a:ext uri="{FF2B5EF4-FFF2-40B4-BE49-F238E27FC236}">
                  <a16:creationId xmlns:a16="http://schemas.microsoft.com/office/drawing/2014/main" id="{6645935A-7E60-41FC-92CE-8A78F95E412A}"/>
                </a:ext>
              </a:extLst>
            </p:cNvPr>
            <p:cNvSpPr/>
            <p:nvPr/>
          </p:nvSpPr>
          <p:spPr>
            <a:xfrm>
              <a:off x="646986" y="1912552"/>
              <a:ext cx="1392600" cy="30225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2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19" name="Google Shape;78;p15">
              <a:extLst>
                <a:ext uri="{FF2B5EF4-FFF2-40B4-BE49-F238E27FC236}">
                  <a16:creationId xmlns:a16="http://schemas.microsoft.com/office/drawing/2014/main" id="{B389E742-70B7-4A68-A925-A0B95841177A}"/>
                </a:ext>
              </a:extLst>
            </p:cNvPr>
            <p:cNvSpPr/>
            <p:nvPr/>
          </p:nvSpPr>
          <p:spPr>
            <a:xfrm>
              <a:off x="506337" y="1288817"/>
              <a:ext cx="1673894" cy="1673946"/>
            </a:xfrm>
            <a:custGeom>
              <a:avLst/>
              <a:gdLst/>
              <a:ahLst/>
              <a:cxnLst/>
              <a:rect l="l" t="t" r="r" b="b"/>
              <a:pathLst>
                <a:path w="32147" h="32148" extrusionOk="0">
                  <a:moveTo>
                    <a:pt x="16073" y="1"/>
                  </a:moveTo>
                  <a:cubicBezTo>
                    <a:pt x="7204" y="1"/>
                    <a:pt x="0" y="7205"/>
                    <a:pt x="0" y="16074"/>
                  </a:cubicBezTo>
                  <a:cubicBezTo>
                    <a:pt x="0" y="24943"/>
                    <a:pt x="7204" y="32147"/>
                    <a:pt x="16073" y="32147"/>
                  </a:cubicBezTo>
                  <a:cubicBezTo>
                    <a:pt x="24942" y="32147"/>
                    <a:pt x="32146" y="24943"/>
                    <a:pt x="32146" y="16074"/>
                  </a:cubicBezTo>
                  <a:cubicBezTo>
                    <a:pt x="32146" y="7205"/>
                    <a:pt x="24942" y="1"/>
                    <a:pt x="16073" y="1"/>
                  </a:cubicBezTo>
                  <a:close/>
                </a:path>
              </a:pathLst>
            </a:custGeom>
            <a:solidFill>
              <a:srgbClr val="CC0044"/>
            </a:solidFill>
            <a:ln w="9525" cap="flat" cmpd="sng">
              <a:solidFill>
                <a:srgbClr val="9900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20" name="Google Shape;79;p15">
              <a:extLst>
                <a:ext uri="{FF2B5EF4-FFF2-40B4-BE49-F238E27FC236}">
                  <a16:creationId xmlns:a16="http://schemas.microsoft.com/office/drawing/2014/main" id="{5CBC87A3-ED03-4064-AAC4-BC16F6E59F73}"/>
                </a:ext>
              </a:extLst>
            </p:cNvPr>
            <p:cNvSpPr/>
            <p:nvPr/>
          </p:nvSpPr>
          <p:spPr>
            <a:xfrm>
              <a:off x="419588" y="1513551"/>
              <a:ext cx="1535835" cy="1448153"/>
            </a:xfrm>
            <a:custGeom>
              <a:avLst/>
              <a:gdLst/>
              <a:ahLst/>
              <a:cxnLst/>
              <a:rect l="l" t="t" r="r" b="b"/>
              <a:pathLst>
                <a:path w="29497" h="27813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171" y="6219"/>
                    <a:pt x="1" y="16685"/>
                    <a:pt x="6423" y="23108"/>
                  </a:cubicBezTo>
                  <a:cubicBezTo>
                    <a:pt x="9564" y="26248"/>
                    <a:pt x="13671" y="27812"/>
                    <a:pt x="17772" y="27812"/>
                  </a:cubicBezTo>
                  <a:cubicBezTo>
                    <a:pt x="22057" y="27812"/>
                    <a:pt x="26336" y="26104"/>
                    <a:pt x="29497" y="22700"/>
                  </a:cubicBezTo>
                  <a:lnTo>
                    <a:pt x="29497" y="22700"/>
                  </a:lnTo>
                  <a:cubicBezTo>
                    <a:pt x="26403" y="25610"/>
                    <a:pt x="22455" y="27056"/>
                    <a:pt x="18513" y="27056"/>
                  </a:cubicBezTo>
                  <a:cubicBezTo>
                    <a:pt x="14400" y="27056"/>
                    <a:pt x="10294" y="25483"/>
                    <a:pt x="7171" y="22360"/>
                  </a:cubicBezTo>
                  <a:cubicBezTo>
                    <a:pt x="1054" y="16209"/>
                    <a:pt x="884" y="6355"/>
                    <a:pt x="6797" y="0"/>
                  </a:cubicBezTo>
                  <a:close/>
                </a:path>
              </a:pathLst>
            </a:custGeom>
            <a:solidFill>
              <a:srgbClr val="04738C">
                <a:alpha val="11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21" name="Google Shape;80;p15">
              <a:extLst>
                <a:ext uri="{FF2B5EF4-FFF2-40B4-BE49-F238E27FC236}">
                  <a16:creationId xmlns:a16="http://schemas.microsoft.com/office/drawing/2014/main" id="{E144976A-61C3-4256-B4F9-A7E0C6B976EE}"/>
                </a:ext>
              </a:extLst>
            </p:cNvPr>
            <p:cNvSpPr/>
            <p:nvPr/>
          </p:nvSpPr>
          <p:spPr>
            <a:xfrm>
              <a:off x="785019" y="1568381"/>
              <a:ext cx="1116537" cy="1116537"/>
            </a:xfrm>
            <a:custGeom>
              <a:avLst/>
              <a:gdLst/>
              <a:ahLst/>
              <a:cxnLst/>
              <a:rect l="l" t="t" r="r" b="b"/>
              <a:pathLst>
                <a:path w="21443" h="21443" extrusionOk="0">
                  <a:moveTo>
                    <a:pt x="10704" y="1"/>
                  </a:moveTo>
                  <a:cubicBezTo>
                    <a:pt x="4791" y="1"/>
                    <a:pt x="0" y="4792"/>
                    <a:pt x="0" y="10705"/>
                  </a:cubicBezTo>
                  <a:cubicBezTo>
                    <a:pt x="0" y="16618"/>
                    <a:pt x="4791" y="21443"/>
                    <a:pt x="10704" y="21443"/>
                  </a:cubicBezTo>
                  <a:cubicBezTo>
                    <a:pt x="16617" y="21443"/>
                    <a:pt x="21442" y="16618"/>
                    <a:pt x="21442" y="10705"/>
                  </a:cubicBezTo>
                  <a:cubicBezTo>
                    <a:pt x="21442" y="4792"/>
                    <a:pt x="16617" y="1"/>
                    <a:pt x="10704" y="1"/>
                  </a:cubicBezTo>
                  <a:close/>
                </a:path>
              </a:pathLst>
            </a:custGeom>
            <a:solidFill>
              <a:srgbClr val="F28080"/>
            </a:solidFill>
            <a:ln w="9525" cap="flat" cmpd="sng">
              <a:solidFill>
                <a:srgbClr val="F2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22" name="Google Shape;81;p15">
              <a:extLst>
                <a:ext uri="{FF2B5EF4-FFF2-40B4-BE49-F238E27FC236}">
                  <a16:creationId xmlns:a16="http://schemas.microsoft.com/office/drawing/2014/main" id="{A669A05C-C494-44E2-850F-9F19184132DD}"/>
                </a:ext>
              </a:extLst>
            </p:cNvPr>
            <p:cNvSpPr/>
            <p:nvPr/>
          </p:nvSpPr>
          <p:spPr>
            <a:xfrm>
              <a:off x="929197" y="1566454"/>
              <a:ext cx="987356" cy="975120"/>
            </a:xfrm>
            <a:custGeom>
              <a:avLst/>
              <a:gdLst/>
              <a:ahLst/>
              <a:cxnLst/>
              <a:rect l="l" t="t" r="r" b="b"/>
              <a:pathLst>
                <a:path w="18963" h="18728" extrusionOk="0">
                  <a:moveTo>
                    <a:pt x="7873" y="1"/>
                  </a:moveTo>
                  <a:cubicBezTo>
                    <a:pt x="5068" y="1"/>
                    <a:pt x="2216" y="1104"/>
                    <a:pt x="1" y="3572"/>
                  </a:cubicBezTo>
                  <a:cubicBezTo>
                    <a:pt x="2051" y="1718"/>
                    <a:pt x="4625" y="799"/>
                    <a:pt x="7193" y="799"/>
                  </a:cubicBezTo>
                  <a:cubicBezTo>
                    <a:pt x="9945" y="799"/>
                    <a:pt x="12691" y="1854"/>
                    <a:pt x="14783" y="3946"/>
                  </a:cubicBezTo>
                  <a:cubicBezTo>
                    <a:pt x="18826" y="7989"/>
                    <a:pt x="18962" y="14514"/>
                    <a:pt x="15122" y="18727"/>
                  </a:cubicBezTo>
                  <a:cubicBezTo>
                    <a:pt x="17399" y="16689"/>
                    <a:pt x="18690" y="13800"/>
                    <a:pt x="18690" y="10742"/>
                  </a:cubicBezTo>
                  <a:cubicBezTo>
                    <a:pt x="18690" y="4239"/>
                    <a:pt x="13371" y="1"/>
                    <a:pt x="7873" y="1"/>
                  </a:cubicBezTo>
                  <a:close/>
                </a:path>
              </a:pathLst>
            </a:custGeom>
            <a:solidFill>
              <a:srgbClr val="990033">
                <a:alpha val="11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23" name="Google Shape;82;p15">
              <a:extLst>
                <a:ext uri="{FF2B5EF4-FFF2-40B4-BE49-F238E27FC236}">
                  <a16:creationId xmlns:a16="http://schemas.microsoft.com/office/drawing/2014/main" id="{E89E1AAB-5E56-4020-8698-84E254D88E49}"/>
                </a:ext>
              </a:extLst>
            </p:cNvPr>
            <p:cNvSpPr/>
            <p:nvPr/>
          </p:nvSpPr>
          <p:spPr>
            <a:xfrm>
              <a:off x="720397" y="1288401"/>
              <a:ext cx="1477538" cy="1460251"/>
            </a:xfrm>
            <a:custGeom>
              <a:avLst/>
              <a:gdLst/>
              <a:ahLst/>
              <a:cxnLst/>
              <a:rect l="l" t="t" r="r" b="b"/>
              <a:pathLst>
                <a:path w="28376" h="28044" extrusionOk="0">
                  <a:moveTo>
                    <a:pt x="11966" y="0"/>
                  </a:moveTo>
                  <a:cubicBezTo>
                    <a:pt x="7490" y="0"/>
                    <a:pt x="3114" y="1874"/>
                    <a:pt x="1" y="5344"/>
                  </a:cubicBezTo>
                  <a:cubicBezTo>
                    <a:pt x="3058" y="2613"/>
                    <a:pt x="6886" y="1260"/>
                    <a:pt x="10709" y="1260"/>
                  </a:cubicBezTo>
                  <a:cubicBezTo>
                    <a:pt x="14833" y="1260"/>
                    <a:pt x="18950" y="2834"/>
                    <a:pt x="22089" y="5955"/>
                  </a:cubicBezTo>
                  <a:cubicBezTo>
                    <a:pt x="28103" y="11970"/>
                    <a:pt x="28375" y="21689"/>
                    <a:pt x="22700" y="28043"/>
                  </a:cubicBezTo>
                  <a:cubicBezTo>
                    <a:pt x="26099" y="24985"/>
                    <a:pt x="28035" y="20635"/>
                    <a:pt x="28035" y="16082"/>
                  </a:cubicBezTo>
                  <a:cubicBezTo>
                    <a:pt x="28035" y="9421"/>
                    <a:pt x="23924" y="3441"/>
                    <a:pt x="17705" y="1062"/>
                  </a:cubicBezTo>
                  <a:cubicBezTo>
                    <a:pt x="15835" y="347"/>
                    <a:pt x="13891" y="0"/>
                    <a:pt x="11966" y="0"/>
                  </a:cubicBezTo>
                  <a:close/>
                </a:path>
              </a:pathLst>
            </a:custGeom>
            <a:solidFill>
              <a:srgbClr val="04738C">
                <a:alpha val="11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94671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0308D94F-4154-45C7-8125-5886508D330D}"/>
              </a:ext>
            </a:extLst>
          </p:cNvPr>
          <p:cNvSpPr/>
          <p:nvPr/>
        </p:nvSpPr>
        <p:spPr>
          <a:xfrm>
            <a:off x="-12" y="0"/>
            <a:ext cx="914401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B69A0A4-C47E-4C2B-B79E-26A35257970C}"/>
              </a:ext>
            </a:extLst>
          </p:cNvPr>
          <p:cNvSpPr/>
          <p:nvPr/>
        </p:nvSpPr>
        <p:spPr>
          <a:xfrm>
            <a:off x="1" y="0"/>
            <a:ext cx="255803" cy="5143500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9DDAB8-73CD-47AC-A857-CD0E1244BB18}"/>
              </a:ext>
            </a:extLst>
          </p:cNvPr>
          <p:cNvSpPr txBox="1"/>
          <p:nvPr/>
        </p:nvSpPr>
        <p:spPr>
          <a:xfrm>
            <a:off x="557513" y="545524"/>
            <a:ext cx="7802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58595B"/>
                </a:solidFill>
                <a:latin typeface="Marcellus" panose="020E0602050203020307" pitchFamily="34" charset="0"/>
              </a:rPr>
              <a:t>AdaptiveThreshold</a:t>
            </a:r>
            <a:r>
              <a:rPr lang="en-IN" sz="1800" dirty="0">
                <a:solidFill>
                  <a:srgbClr val="58595B"/>
                </a:solidFill>
                <a:latin typeface="Marcellus" panose="020E0602050203020307" pitchFamily="34" charset="0"/>
              </a:rPr>
              <a:t>(</a:t>
            </a:r>
            <a:r>
              <a:rPr lang="en-IN" sz="1800" dirty="0" err="1">
                <a:solidFill>
                  <a:srgbClr val="58595B"/>
                </a:solidFill>
                <a:latin typeface="Marcellus" panose="020E0602050203020307" pitchFamily="34" charset="0"/>
              </a:rPr>
              <a:t>src</a:t>
            </a:r>
            <a:r>
              <a:rPr lang="en-IN" sz="1800" dirty="0">
                <a:solidFill>
                  <a:srgbClr val="58595B"/>
                </a:solidFill>
                <a:latin typeface="Marcellus" panose="020E0602050203020307" pitchFamily="34" charset="0"/>
              </a:rPr>
              <a:t>, </a:t>
            </a:r>
            <a:r>
              <a:rPr lang="en-IN" sz="1800" dirty="0" err="1">
                <a:solidFill>
                  <a:srgbClr val="58595B"/>
                </a:solidFill>
                <a:latin typeface="Marcellus" panose="020E0602050203020307" pitchFamily="34" charset="0"/>
              </a:rPr>
              <a:t>dst</a:t>
            </a:r>
            <a:r>
              <a:rPr lang="en-IN" sz="1800" dirty="0">
                <a:solidFill>
                  <a:srgbClr val="58595B"/>
                </a:solidFill>
                <a:latin typeface="Marcellus" panose="020E0602050203020307" pitchFamily="34" charset="0"/>
              </a:rPr>
              <a:t>, </a:t>
            </a:r>
            <a:r>
              <a:rPr lang="en-IN" sz="1800" dirty="0" err="1">
                <a:solidFill>
                  <a:srgbClr val="58595B"/>
                </a:solidFill>
                <a:latin typeface="Marcellus" panose="020E0602050203020307" pitchFamily="34" charset="0"/>
              </a:rPr>
              <a:t>maxValue</a:t>
            </a:r>
            <a:r>
              <a:rPr lang="en-IN" sz="1800" dirty="0">
                <a:solidFill>
                  <a:srgbClr val="58595B"/>
                </a:solidFill>
                <a:latin typeface="Marcellus" panose="020E0602050203020307" pitchFamily="34" charset="0"/>
              </a:rPr>
              <a:t>, </a:t>
            </a:r>
            <a:r>
              <a:rPr lang="en-IN" sz="1800" dirty="0" err="1">
                <a:solidFill>
                  <a:srgbClr val="58595B"/>
                </a:solidFill>
                <a:latin typeface="Marcellus" panose="020E0602050203020307" pitchFamily="34" charset="0"/>
              </a:rPr>
              <a:t>adaptiveMethod</a:t>
            </a:r>
            <a:r>
              <a:rPr lang="en-IN" sz="1800" dirty="0">
                <a:solidFill>
                  <a:srgbClr val="58595B"/>
                </a:solidFill>
                <a:latin typeface="Marcellus" panose="020E0602050203020307" pitchFamily="34" charset="0"/>
              </a:rPr>
              <a:t>, </a:t>
            </a:r>
            <a:r>
              <a:rPr lang="en-IN" sz="1800" dirty="0" err="1">
                <a:solidFill>
                  <a:srgbClr val="58595B"/>
                </a:solidFill>
                <a:latin typeface="Marcellus" panose="020E0602050203020307" pitchFamily="34" charset="0"/>
              </a:rPr>
              <a:t>thresholdType</a:t>
            </a:r>
            <a:r>
              <a:rPr lang="en-IN" sz="1800" dirty="0">
                <a:solidFill>
                  <a:srgbClr val="58595B"/>
                </a:solidFill>
                <a:latin typeface="Marcellus" panose="020E0602050203020307" pitchFamily="34" charset="0"/>
              </a:rPr>
              <a:t>, </a:t>
            </a:r>
            <a:r>
              <a:rPr lang="en-IN" sz="1800" dirty="0" err="1">
                <a:solidFill>
                  <a:srgbClr val="58595B"/>
                </a:solidFill>
                <a:latin typeface="Marcellus" panose="020E0602050203020307" pitchFamily="34" charset="0"/>
              </a:rPr>
              <a:t>blockSize</a:t>
            </a:r>
            <a:r>
              <a:rPr lang="en-IN" sz="1800" dirty="0">
                <a:solidFill>
                  <a:srgbClr val="58595B"/>
                </a:solidFill>
                <a:latin typeface="Marcellus" panose="020E0602050203020307" pitchFamily="34" charset="0"/>
              </a:rPr>
              <a:t>, C)</a:t>
            </a:r>
          </a:p>
          <a:p>
            <a:endParaRPr lang="en-IN" sz="1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1CB125-0852-4E5E-837F-3651F6E7F618}"/>
              </a:ext>
            </a:extLst>
          </p:cNvPr>
          <p:cNvGrpSpPr/>
          <p:nvPr/>
        </p:nvGrpSpPr>
        <p:grpSpPr>
          <a:xfrm>
            <a:off x="635370" y="1934209"/>
            <a:ext cx="8206689" cy="2663768"/>
            <a:chOff x="888723" y="2480619"/>
            <a:chExt cx="10942252" cy="355169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93A4C0-E27E-4499-8598-FAEF4841F586}"/>
                </a:ext>
              </a:extLst>
            </p:cNvPr>
            <p:cNvGrpSpPr/>
            <p:nvPr/>
          </p:nvGrpSpPr>
          <p:grpSpPr>
            <a:xfrm>
              <a:off x="4299047" y="2480619"/>
              <a:ext cx="7192368" cy="3551691"/>
              <a:chOff x="324853" y="1011501"/>
              <a:chExt cx="8494295" cy="3812346"/>
            </a:xfrm>
          </p:grpSpPr>
          <p:grpSp>
            <p:nvGrpSpPr>
              <p:cNvPr id="1370" name="Google Shape;1370;p32"/>
              <p:cNvGrpSpPr/>
              <p:nvPr/>
            </p:nvGrpSpPr>
            <p:grpSpPr>
              <a:xfrm rot="1081312" flipH="1">
                <a:off x="2552858" y="1921256"/>
                <a:ext cx="4038284" cy="2140991"/>
                <a:chOff x="2894499" y="1996162"/>
                <a:chExt cx="4038023" cy="2140852"/>
              </a:xfrm>
            </p:grpSpPr>
            <p:sp>
              <p:nvSpPr>
                <p:cNvPr id="1371" name="Google Shape;1371;p32"/>
                <p:cNvSpPr/>
                <p:nvPr/>
              </p:nvSpPr>
              <p:spPr>
                <a:xfrm>
                  <a:off x="3695890" y="2171152"/>
                  <a:ext cx="213186" cy="25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8" h="13732" extrusionOk="0">
                      <a:moveTo>
                        <a:pt x="10763" y="0"/>
                      </a:moveTo>
                      <a:cubicBezTo>
                        <a:pt x="10540" y="334"/>
                        <a:pt x="10280" y="631"/>
                        <a:pt x="10132" y="854"/>
                      </a:cubicBezTo>
                      <a:cubicBezTo>
                        <a:pt x="9130" y="2116"/>
                        <a:pt x="8054" y="3340"/>
                        <a:pt x="6940" y="4528"/>
                      </a:cubicBezTo>
                      <a:cubicBezTo>
                        <a:pt x="4825" y="6754"/>
                        <a:pt x="2598" y="9278"/>
                        <a:pt x="1" y="11022"/>
                      </a:cubicBezTo>
                      <a:cubicBezTo>
                        <a:pt x="854" y="11913"/>
                        <a:pt x="1782" y="12840"/>
                        <a:pt x="2710" y="13731"/>
                      </a:cubicBezTo>
                      <a:lnTo>
                        <a:pt x="2747" y="13694"/>
                      </a:lnTo>
                      <a:cubicBezTo>
                        <a:pt x="5122" y="11801"/>
                        <a:pt x="7349" y="9723"/>
                        <a:pt x="9353" y="7459"/>
                      </a:cubicBezTo>
                      <a:cubicBezTo>
                        <a:pt x="10763" y="5864"/>
                        <a:pt x="11728" y="4454"/>
                        <a:pt x="11319" y="2227"/>
                      </a:cubicBezTo>
                      <a:cubicBezTo>
                        <a:pt x="11171" y="1485"/>
                        <a:pt x="10985" y="742"/>
                        <a:pt x="10763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1372" name="Google Shape;1372;p32"/>
                <p:cNvSpPr/>
                <p:nvPr/>
              </p:nvSpPr>
              <p:spPr>
                <a:xfrm>
                  <a:off x="2959265" y="2728378"/>
                  <a:ext cx="273208" cy="176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0" h="9687" extrusionOk="0">
                      <a:moveTo>
                        <a:pt x="15030" y="0"/>
                      </a:moveTo>
                      <a:lnTo>
                        <a:pt x="14585" y="297"/>
                      </a:lnTo>
                      <a:cubicBezTo>
                        <a:pt x="11542" y="1967"/>
                        <a:pt x="8424" y="3526"/>
                        <a:pt x="5307" y="5010"/>
                      </a:cubicBezTo>
                      <a:cubicBezTo>
                        <a:pt x="3934" y="5604"/>
                        <a:pt x="1782" y="7014"/>
                        <a:pt x="0" y="7311"/>
                      </a:cubicBezTo>
                      <a:cubicBezTo>
                        <a:pt x="550" y="8118"/>
                        <a:pt x="1645" y="9686"/>
                        <a:pt x="2028" y="9686"/>
                      </a:cubicBezTo>
                      <a:cubicBezTo>
                        <a:pt x="2033" y="9686"/>
                        <a:pt x="2037" y="9686"/>
                        <a:pt x="2041" y="9686"/>
                      </a:cubicBezTo>
                      <a:cubicBezTo>
                        <a:pt x="3229" y="9537"/>
                        <a:pt x="4528" y="8907"/>
                        <a:pt x="5604" y="8424"/>
                      </a:cubicBezTo>
                      <a:cubicBezTo>
                        <a:pt x="7274" y="7756"/>
                        <a:pt x="8944" y="7088"/>
                        <a:pt x="10540" y="6272"/>
                      </a:cubicBezTo>
                      <a:cubicBezTo>
                        <a:pt x="11876" y="5604"/>
                        <a:pt x="13694" y="5084"/>
                        <a:pt x="14844" y="4194"/>
                      </a:cubicBezTo>
                      <a:lnTo>
                        <a:pt x="14881" y="4156"/>
                      </a:lnTo>
                      <a:cubicBezTo>
                        <a:pt x="14881" y="3266"/>
                        <a:pt x="14919" y="2412"/>
                        <a:pt x="14993" y="1522"/>
                      </a:cubicBezTo>
                      <a:cubicBezTo>
                        <a:pt x="15030" y="1039"/>
                        <a:pt x="15030" y="520"/>
                        <a:pt x="15030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1373" name="Google Shape;1373;p32"/>
                <p:cNvSpPr/>
                <p:nvPr/>
              </p:nvSpPr>
              <p:spPr>
                <a:xfrm>
                  <a:off x="3247977" y="2733772"/>
                  <a:ext cx="831766" cy="574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8" h="31508" extrusionOk="0">
                      <a:moveTo>
                        <a:pt x="186" y="1"/>
                      </a:moveTo>
                      <a:cubicBezTo>
                        <a:pt x="149" y="483"/>
                        <a:pt x="149" y="966"/>
                        <a:pt x="186" y="1485"/>
                      </a:cubicBezTo>
                      <a:cubicBezTo>
                        <a:pt x="297" y="2302"/>
                        <a:pt x="0" y="3155"/>
                        <a:pt x="112" y="4009"/>
                      </a:cubicBezTo>
                      <a:cubicBezTo>
                        <a:pt x="112" y="4083"/>
                        <a:pt x="112" y="4194"/>
                        <a:pt x="38" y="4306"/>
                      </a:cubicBezTo>
                      <a:cubicBezTo>
                        <a:pt x="75" y="4343"/>
                        <a:pt x="112" y="4380"/>
                        <a:pt x="149" y="4417"/>
                      </a:cubicBezTo>
                      <a:cubicBezTo>
                        <a:pt x="1708" y="6495"/>
                        <a:pt x="3897" y="8054"/>
                        <a:pt x="5827" y="9798"/>
                      </a:cubicBezTo>
                      <a:cubicBezTo>
                        <a:pt x="7608" y="11431"/>
                        <a:pt x="9278" y="13101"/>
                        <a:pt x="11096" y="14622"/>
                      </a:cubicBezTo>
                      <a:cubicBezTo>
                        <a:pt x="14993" y="17888"/>
                        <a:pt x="19075" y="20671"/>
                        <a:pt x="23269" y="23529"/>
                      </a:cubicBezTo>
                      <a:cubicBezTo>
                        <a:pt x="27054" y="26089"/>
                        <a:pt x="31025" y="28576"/>
                        <a:pt x="35404" y="29875"/>
                      </a:cubicBezTo>
                      <a:cubicBezTo>
                        <a:pt x="38781" y="30840"/>
                        <a:pt x="42269" y="31396"/>
                        <a:pt x="45758" y="31508"/>
                      </a:cubicBezTo>
                      <a:cubicBezTo>
                        <a:pt x="45609" y="30320"/>
                        <a:pt x="45164" y="28687"/>
                        <a:pt x="45238" y="27351"/>
                      </a:cubicBezTo>
                      <a:cubicBezTo>
                        <a:pt x="41045" y="26646"/>
                        <a:pt x="36962" y="25459"/>
                        <a:pt x="33066" y="23789"/>
                      </a:cubicBezTo>
                      <a:cubicBezTo>
                        <a:pt x="28538" y="21748"/>
                        <a:pt x="24196" y="19224"/>
                        <a:pt x="20151" y="16367"/>
                      </a:cubicBezTo>
                      <a:cubicBezTo>
                        <a:pt x="13472" y="11691"/>
                        <a:pt x="7126" y="6532"/>
                        <a:pt x="1225" y="966"/>
                      </a:cubicBezTo>
                      <a:lnTo>
                        <a:pt x="186" y="1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1374" name="Google Shape;1374;p32"/>
                <p:cNvSpPr/>
                <p:nvPr/>
              </p:nvSpPr>
              <p:spPr>
                <a:xfrm>
                  <a:off x="4089178" y="3234636"/>
                  <a:ext cx="983548" cy="79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08" h="4364" extrusionOk="0">
                      <a:moveTo>
                        <a:pt x="44743" y="0"/>
                      </a:moveTo>
                      <a:cubicBezTo>
                        <a:pt x="39702" y="0"/>
                        <a:pt x="34661" y="215"/>
                        <a:pt x="29651" y="645"/>
                      </a:cubicBezTo>
                      <a:cubicBezTo>
                        <a:pt x="25147" y="1031"/>
                        <a:pt x="20624" y="1280"/>
                        <a:pt x="16105" y="1280"/>
                      </a:cubicBezTo>
                      <a:cubicBezTo>
                        <a:pt x="11504" y="1280"/>
                        <a:pt x="6907" y="1021"/>
                        <a:pt x="2338" y="385"/>
                      </a:cubicBezTo>
                      <a:cubicBezTo>
                        <a:pt x="1596" y="273"/>
                        <a:pt x="817" y="162"/>
                        <a:pt x="74" y="51"/>
                      </a:cubicBezTo>
                      <a:lnTo>
                        <a:pt x="74" y="51"/>
                      </a:lnTo>
                      <a:cubicBezTo>
                        <a:pt x="0" y="1350"/>
                        <a:pt x="445" y="2871"/>
                        <a:pt x="594" y="4096"/>
                      </a:cubicBezTo>
                      <a:cubicBezTo>
                        <a:pt x="1299" y="4096"/>
                        <a:pt x="2004" y="4133"/>
                        <a:pt x="2709" y="4133"/>
                      </a:cubicBezTo>
                      <a:cubicBezTo>
                        <a:pt x="6668" y="4191"/>
                        <a:pt x="10581" y="4363"/>
                        <a:pt x="14520" y="4363"/>
                      </a:cubicBezTo>
                      <a:cubicBezTo>
                        <a:pt x="15603" y="4363"/>
                        <a:pt x="16688" y="4350"/>
                        <a:pt x="17776" y="4318"/>
                      </a:cubicBezTo>
                      <a:cubicBezTo>
                        <a:pt x="22526" y="4207"/>
                        <a:pt x="27239" y="3836"/>
                        <a:pt x="31989" y="3725"/>
                      </a:cubicBezTo>
                      <a:cubicBezTo>
                        <a:pt x="37337" y="3609"/>
                        <a:pt x="42707" y="3358"/>
                        <a:pt x="48064" y="3358"/>
                      </a:cubicBezTo>
                      <a:cubicBezTo>
                        <a:pt x="49585" y="3358"/>
                        <a:pt x="51105" y="3379"/>
                        <a:pt x="52623" y="3428"/>
                      </a:cubicBezTo>
                      <a:lnTo>
                        <a:pt x="54107" y="3502"/>
                      </a:lnTo>
                      <a:cubicBezTo>
                        <a:pt x="53625" y="2426"/>
                        <a:pt x="53328" y="1313"/>
                        <a:pt x="53142" y="199"/>
                      </a:cubicBezTo>
                      <a:cubicBezTo>
                        <a:pt x="50346" y="67"/>
                        <a:pt x="47544" y="0"/>
                        <a:pt x="44743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1375" name="Google Shape;1375;p32"/>
                <p:cNvSpPr/>
                <p:nvPr/>
              </p:nvSpPr>
              <p:spPr>
                <a:xfrm>
                  <a:off x="5076071" y="3239611"/>
                  <a:ext cx="862795" cy="311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5" h="17109" extrusionOk="0">
                      <a:moveTo>
                        <a:pt x="1" y="0"/>
                      </a:moveTo>
                      <a:cubicBezTo>
                        <a:pt x="223" y="1114"/>
                        <a:pt x="557" y="2227"/>
                        <a:pt x="1003" y="3303"/>
                      </a:cubicBezTo>
                      <a:cubicBezTo>
                        <a:pt x="9798" y="3823"/>
                        <a:pt x="18222" y="5715"/>
                        <a:pt x="26720" y="8313"/>
                      </a:cubicBezTo>
                      <a:cubicBezTo>
                        <a:pt x="31990" y="9872"/>
                        <a:pt x="37222" y="11653"/>
                        <a:pt x="42121" y="14065"/>
                      </a:cubicBezTo>
                      <a:cubicBezTo>
                        <a:pt x="43976" y="14956"/>
                        <a:pt x="45758" y="15995"/>
                        <a:pt x="47465" y="17108"/>
                      </a:cubicBezTo>
                      <a:cubicBezTo>
                        <a:pt x="47168" y="15290"/>
                        <a:pt x="46908" y="13471"/>
                        <a:pt x="46611" y="11653"/>
                      </a:cubicBezTo>
                      <a:cubicBezTo>
                        <a:pt x="40748" y="8424"/>
                        <a:pt x="34513" y="5901"/>
                        <a:pt x="28056" y="4231"/>
                      </a:cubicBezTo>
                      <a:cubicBezTo>
                        <a:pt x="18853" y="1893"/>
                        <a:pt x="9464" y="483"/>
                        <a:pt x="1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1376" name="Google Shape;1376;p32"/>
                <p:cNvSpPr/>
                <p:nvPr/>
              </p:nvSpPr>
              <p:spPr>
                <a:xfrm>
                  <a:off x="5944919" y="3464130"/>
                  <a:ext cx="939704" cy="672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96" h="36926" extrusionOk="0">
                      <a:moveTo>
                        <a:pt x="1" y="0"/>
                      </a:moveTo>
                      <a:cubicBezTo>
                        <a:pt x="75" y="297"/>
                        <a:pt x="112" y="631"/>
                        <a:pt x="149" y="928"/>
                      </a:cubicBezTo>
                      <a:cubicBezTo>
                        <a:pt x="372" y="2338"/>
                        <a:pt x="595" y="3748"/>
                        <a:pt x="817" y="5158"/>
                      </a:cubicBezTo>
                      <a:cubicBezTo>
                        <a:pt x="854" y="5270"/>
                        <a:pt x="817" y="5418"/>
                        <a:pt x="743" y="5529"/>
                      </a:cubicBezTo>
                      <a:cubicBezTo>
                        <a:pt x="3563" y="7459"/>
                        <a:pt x="6235" y="9649"/>
                        <a:pt x="8722" y="12024"/>
                      </a:cubicBezTo>
                      <a:cubicBezTo>
                        <a:pt x="15550" y="18444"/>
                        <a:pt x="21339" y="26088"/>
                        <a:pt x="28502" y="32175"/>
                      </a:cubicBezTo>
                      <a:cubicBezTo>
                        <a:pt x="32247" y="35222"/>
                        <a:pt x="36936" y="36925"/>
                        <a:pt x="41743" y="36925"/>
                      </a:cubicBezTo>
                      <a:cubicBezTo>
                        <a:pt x="41795" y="36925"/>
                        <a:pt x="41847" y="36925"/>
                        <a:pt x="41898" y="36925"/>
                      </a:cubicBezTo>
                      <a:cubicBezTo>
                        <a:pt x="45201" y="36925"/>
                        <a:pt x="49617" y="36331"/>
                        <a:pt x="51696" y="33548"/>
                      </a:cubicBezTo>
                      <a:lnTo>
                        <a:pt x="51696" y="33548"/>
                      </a:lnTo>
                      <a:cubicBezTo>
                        <a:pt x="49914" y="34475"/>
                        <a:pt x="47613" y="34772"/>
                        <a:pt x="45795" y="34772"/>
                      </a:cubicBezTo>
                      <a:cubicBezTo>
                        <a:pt x="37928" y="34698"/>
                        <a:pt x="31470" y="29466"/>
                        <a:pt x="26052" y="24233"/>
                      </a:cubicBezTo>
                      <a:cubicBezTo>
                        <a:pt x="18482" y="16885"/>
                        <a:pt x="12359" y="8053"/>
                        <a:pt x="3489" y="2152"/>
                      </a:cubicBezTo>
                      <a:cubicBezTo>
                        <a:pt x="2339" y="1410"/>
                        <a:pt x="1188" y="705"/>
                        <a:pt x="1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grpSp>
              <p:nvGrpSpPr>
                <p:cNvPr id="1377" name="Google Shape;1377;p32"/>
                <p:cNvGrpSpPr/>
                <p:nvPr/>
              </p:nvGrpSpPr>
              <p:grpSpPr>
                <a:xfrm>
                  <a:off x="2894499" y="1996162"/>
                  <a:ext cx="4038023" cy="2122502"/>
                  <a:chOff x="2894499" y="1996162"/>
                  <a:chExt cx="4038023" cy="2122502"/>
                </a:xfrm>
              </p:grpSpPr>
              <p:sp>
                <p:nvSpPr>
                  <p:cNvPr id="1378" name="Google Shape;1378;p32"/>
                  <p:cNvSpPr/>
                  <p:nvPr/>
                </p:nvSpPr>
                <p:spPr>
                  <a:xfrm>
                    <a:off x="2894499" y="1996162"/>
                    <a:ext cx="4038023" cy="21225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144" h="116477" extrusionOk="0">
                        <a:moveTo>
                          <a:pt x="54219" y="7525"/>
                        </a:moveTo>
                        <a:cubicBezTo>
                          <a:pt x="54479" y="8267"/>
                          <a:pt x="54664" y="9010"/>
                          <a:pt x="54813" y="9752"/>
                        </a:cubicBezTo>
                        <a:cubicBezTo>
                          <a:pt x="55221" y="11978"/>
                          <a:pt x="54256" y="13426"/>
                          <a:pt x="52846" y="14984"/>
                        </a:cubicBezTo>
                        <a:cubicBezTo>
                          <a:pt x="50805" y="17248"/>
                          <a:pt x="48615" y="19363"/>
                          <a:pt x="46203" y="21219"/>
                        </a:cubicBezTo>
                        <a:lnTo>
                          <a:pt x="46166" y="21256"/>
                        </a:lnTo>
                        <a:cubicBezTo>
                          <a:pt x="45238" y="20365"/>
                          <a:pt x="44310" y="19475"/>
                          <a:pt x="43457" y="18547"/>
                        </a:cubicBezTo>
                        <a:cubicBezTo>
                          <a:pt x="46092" y="16803"/>
                          <a:pt x="48318" y="14316"/>
                          <a:pt x="50434" y="12053"/>
                        </a:cubicBezTo>
                        <a:cubicBezTo>
                          <a:pt x="51547" y="10902"/>
                          <a:pt x="52623" y="9678"/>
                          <a:pt x="53588" y="8379"/>
                        </a:cubicBezTo>
                        <a:cubicBezTo>
                          <a:pt x="53774" y="8156"/>
                          <a:pt x="54033" y="7859"/>
                          <a:pt x="54219" y="7525"/>
                        </a:cubicBezTo>
                        <a:close/>
                        <a:moveTo>
                          <a:pt x="18036" y="38104"/>
                        </a:moveTo>
                        <a:cubicBezTo>
                          <a:pt x="18036" y="38623"/>
                          <a:pt x="18036" y="39143"/>
                          <a:pt x="17999" y="39625"/>
                        </a:cubicBezTo>
                        <a:cubicBezTo>
                          <a:pt x="17888" y="40479"/>
                          <a:pt x="17851" y="41370"/>
                          <a:pt x="17888" y="42260"/>
                        </a:cubicBezTo>
                        <a:lnTo>
                          <a:pt x="17814" y="42260"/>
                        </a:lnTo>
                        <a:cubicBezTo>
                          <a:pt x="16700" y="43188"/>
                          <a:pt x="14845" y="43708"/>
                          <a:pt x="13509" y="44376"/>
                        </a:cubicBezTo>
                        <a:cubicBezTo>
                          <a:pt x="11913" y="45192"/>
                          <a:pt x="10243" y="45860"/>
                          <a:pt x="8610" y="46528"/>
                        </a:cubicBezTo>
                        <a:cubicBezTo>
                          <a:pt x="7497" y="47010"/>
                          <a:pt x="6198" y="47678"/>
                          <a:pt x="5011" y="47790"/>
                        </a:cubicBezTo>
                        <a:cubicBezTo>
                          <a:pt x="5006" y="47790"/>
                          <a:pt x="5002" y="47790"/>
                          <a:pt x="4997" y="47790"/>
                        </a:cubicBezTo>
                        <a:cubicBezTo>
                          <a:pt x="4613" y="47790"/>
                          <a:pt x="3520" y="46258"/>
                          <a:pt x="2969" y="45415"/>
                        </a:cubicBezTo>
                        <a:cubicBezTo>
                          <a:pt x="4751" y="45118"/>
                          <a:pt x="6903" y="43708"/>
                          <a:pt x="8276" y="43077"/>
                        </a:cubicBezTo>
                        <a:cubicBezTo>
                          <a:pt x="11431" y="41629"/>
                          <a:pt x="14511" y="40071"/>
                          <a:pt x="17554" y="38401"/>
                        </a:cubicBezTo>
                        <a:cubicBezTo>
                          <a:pt x="17702" y="38289"/>
                          <a:pt x="17851" y="38215"/>
                          <a:pt x="18036" y="38104"/>
                        </a:cubicBezTo>
                        <a:close/>
                        <a:moveTo>
                          <a:pt x="5991" y="1086"/>
                        </a:moveTo>
                        <a:cubicBezTo>
                          <a:pt x="10762" y="1086"/>
                          <a:pt x="15611" y="2157"/>
                          <a:pt x="20300" y="2812"/>
                        </a:cubicBezTo>
                        <a:cubicBezTo>
                          <a:pt x="24679" y="3406"/>
                          <a:pt x="29095" y="3777"/>
                          <a:pt x="33511" y="4185"/>
                        </a:cubicBezTo>
                        <a:cubicBezTo>
                          <a:pt x="37408" y="4519"/>
                          <a:pt x="41304" y="4853"/>
                          <a:pt x="45201" y="5261"/>
                        </a:cubicBezTo>
                        <a:cubicBezTo>
                          <a:pt x="47947" y="5521"/>
                          <a:pt x="50842" y="5632"/>
                          <a:pt x="53477" y="6486"/>
                        </a:cubicBezTo>
                        <a:lnTo>
                          <a:pt x="53625" y="6486"/>
                        </a:lnTo>
                        <a:cubicBezTo>
                          <a:pt x="53588" y="6560"/>
                          <a:pt x="53514" y="6634"/>
                          <a:pt x="53477" y="6709"/>
                        </a:cubicBezTo>
                        <a:cubicBezTo>
                          <a:pt x="53217" y="7154"/>
                          <a:pt x="52920" y="7599"/>
                          <a:pt x="52549" y="8045"/>
                        </a:cubicBezTo>
                        <a:cubicBezTo>
                          <a:pt x="51584" y="9306"/>
                          <a:pt x="50471" y="10494"/>
                          <a:pt x="49357" y="11681"/>
                        </a:cubicBezTo>
                        <a:cubicBezTo>
                          <a:pt x="47242" y="13908"/>
                          <a:pt x="44978" y="16432"/>
                          <a:pt x="42381" y="18027"/>
                        </a:cubicBezTo>
                        <a:cubicBezTo>
                          <a:pt x="42084" y="18176"/>
                          <a:pt x="42047" y="18584"/>
                          <a:pt x="42269" y="18844"/>
                        </a:cubicBezTo>
                        <a:cubicBezTo>
                          <a:pt x="44607" y="21367"/>
                          <a:pt x="47168" y="23668"/>
                          <a:pt x="49877" y="25783"/>
                        </a:cubicBezTo>
                        <a:cubicBezTo>
                          <a:pt x="54627" y="29420"/>
                          <a:pt x="60082" y="31053"/>
                          <a:pt x="65909" y="32166"/>
                        </a:cubicBezTo>
                        <a:cubicBezTo>
                          <a:pt x="71475" y="33205"/>
                          <a:pt x="77042" y="33910"/>
                          <a:pt x="82608" y="34504"/>
                        </a:cubicBezTo>
                        <a:cubicBezTo>
                          <a:pt x="80938" y="37176"/>
                          <a:pt x="79268" y="39848"/>
                          <a:pt x="77636" y="42483"/>
                        </a:cubicBezTo>
                        <a:cubicBezTo>
                          <a:pt x="76930" y="43596"/>
                          <a:pt x="76262" y="45452"/>
                          <a:pt x="74889" y="45749"/>
                        </a:cubicBezTo>
                        <a:cubicBezTo>
                          <a:pt x="74216" y="45891"/>
                          <a:pt x="73521" y="45939"/>
                          <a:pt x="72816" y="45939"/>
                        </a:cubicBezTo>
                        <a:cubicBezTo>
                          <a:pt x="71502" y="45939"/>
                          <a:pt x="70158" y="45773"/>
                          <a:pt x="68877" y="45749"/>
                        </a:cubicBezTo>
                        <a:cubicBezTo>
                          <a:pt x="68506" y="45749"/>
                          <a:pt x="68172" y="46194"/>
                          <a:pt x="68395" y="46528"/>
                        </a:cubicBezTo>
                        <a:cubicBezTo>
                          <a:pt x="69174" y="47567"/>
                          <a:pt x="69879" y="48643"/>
                          <a:pt x="70510" y="49757"/>
                        </a:cubicBezTo>
                        <a:cubicBezTo>
                          <a:pt x="70881" y="50425"/>
                          <a:pt x="71215" y="51130"/>
                          <a:pt x="71512" y="51835"/>
                        </a:cubicBezTo>
                        <a:cubicBezTo>
                          <a:pt x="71883" y="52688"/>
                          <a:pt x="71438" y="53022"/>
                          <a:pt x="70993" y="53764"/>
                        </a:cubicBezTo>
                        <a:cubicBezTo>
                          <a:pt x="69731" y="55805"/>
                          <a:pt x="68581" y="57921"/>
                          <a:pt x="67282" y="59999"/>
                        </a:cubicBezTo>
                        <a:cubicBezTo>
                          <a:pt x="66354" y="61446"/>
                          <a:pt x="65426" y="62894"/>
                          <a:pt x="64461" y="64341"/>
                        </a:cubicBezTo>
                        <a:cubicBezTo>
                          <a:pt x="64387" y="64452"/>
                          <a:pt x="64313" y="64564"/>
                          <a:pt x="64276" y="64712"/>
                        </a:cubicBezTo>
                        <a:cubicBezTo>
                          <a:pt x="61901" y="64304"/>
                          <a:pt x="59563" y="63747"/>
                          <a:pt x="57262" y="63079"/>
                        </a:cubicBezTo>
                        <a:cubicBezTo>
                          <a:pt x="47725" y="60259"/>
                          <a:pt x="39226" y="54024"/>
                          <a:pt x="31544" y="47901"/>
                        </a:cubicBezTo>
                        <a:cubicBezTo>
                          <a:pt x="27128" y="44450"/>
                          <a:pt x="22935" y="40739"/>
                          <a:pt x="18927" y="36842"/>
                        </a:cubicBezTo>
                        <a:cubicBezTo>
                          <a:pt x="18803" y="36743"/>
                          <a:pt x="18663" y="36677"/>
                          <a:pt x="18528" y="36677"/>
                        </a:cubicBezTo>
                        <a:cubicBezTo>
                          <a:pt x="18461" y="36677"/>
                          <a:pt x="18395" y="36694"/>
                          <a:pt x="18333" y="36731"/>
                        </a:cubicBezTo>
                        <a:cubicBezTo>
                          <a:pt x="18259" y="36731"/>
                          <a:pt x="18185" y="36768"/>
                          <a:pt x="18148" y="36842"/>
                        </a:cubicBezTo>
                        <a:cubicBezTo>
                          <a:pt x="15995" y="38364"/>
                          <a:pt x="13397" y="39440"/>
                          <a:pt x="11060" y="40590"/>
                        </a:cubicBezTo>
                        <a:cubicBezTo>
                          <a:pt x="8276" y="41963"/>
                          <a:pt x="5345" y="43670"/>
                          <a:pt x="2301" y="44450"/>
                        </a:cubicBezTo>
                        <a:cubicBezTo>
                          <a:pt x="2301" y="44450"/>
                          <a:pt x="2301" y="44450"/>
                          <a:pt x="2300" y="44450"/>
                        </a:cubicBezTo>
                        <a:cubicBezTo>
                          <a:pt x="2115" y="44450"/>
                          <a:pt x="1745" y="34651"/>
                          <a:pt x="1671" y="33502"/>
                        </a:cubicBezTo>
                        <a:cubicBezTo>
                          <a:pt x="1448" y="29160"/>
                          <a:pt x="1337" y="24818"/>
                          <a:pt x="1337" y="20477"/>
                        </a:cubicBezTo>
                        <a:cubicBezTo>
                          <a:pt x="1299" y="16060"/>
                          <a:pt x="1337" y="11607"/>
                          <a:pt x="1708" y="7154"/>
                        </a:cubicBezTo>
                        <a:cubicBezTo>
                          <a:pt x="1819" y="5670"/>
                          <a:pt x="2042" y="4185"/>
                          <a:pt x="2376" y="2701"/>
                        </a:cubicBezTo>
                        <a:cubicBezTo>
                          <a:pt x="2710" y="1253"/>
                          <a:pt x="3452" y="1142"/>
                          <a:pt x="4899" y="1105"/>
                        </a:cubicBezTo>
                        <a:cubicBezTo>
                          <a:pt x="5263" y="1092"/>
                          <a:pt x="5627" y="1086"/>
                          <a:pt x="5991" y="1086"/>
                        </a:cubicBezTo>
                        <a:close/>
                        <a:moveTo>
                          <a:pt x="83759" y="34653"/>
                        </a:moveTo>
                        <a:cubicBezTo>
                          <a:pt x="91329" y="35395"/>
                          <a:pt x="98900" y="35877"/>
                          <a:pt x="106507" y="36434"/>
                        </a:cubicBezTo>
                        <a:cubicBezTo>
                          <a:pt x="116490" y="37176"/>
                          <a:pt x="126695" y="38438"/>
                          <a:pt x="136567" y="40702"/>
                        </a:cubicBezTo>
                        <a:cubicBezTo>
                          <a:pt x="135454" y="41258"/>
                          <a:pt x="134489" y="42260"/>
                          <a:pt x="133487" y="43002"/>
                        </a:cubicBezTo>
                        <a:cubicBezTo>
                          <a:pt x="132225" y="43893"/>
                          <a:pt x="131594" y="46194"/>
                          <a:pt x="130035" y="46676"/>
                        </a:cubicBezTo>
                        <a:cubicBezTo>
                          <a:pt x="129120" y="46972"/>
                          <a:pt x="128119" y="47054"/>
                          <a:pt x="127093" y="47054"/>
                        </a:cubicBezTo>
                        <a:cubicBezTo>
                          <a:pt x="125818" y="47054"/>
                          <a:pt x="124506" y="46928"/>
                          <a:pt x="123271" y="46928"/>
                        </a:cubicBezTo>
                        <a:cubicBezTo>
                          <a:pt x="122882" y="46928"/>
                          <a:pt x="122501" y="46940"/>
                          <a:pt x="122131" y="46973"/>
                        </a:cubicBezTo>
                        <a:cubicBezTo>
                          <a:pt x="118605" y="47270"/>
                          <a:pt x="123615" y="50462"/>
                          <a:pt x="125397" y="51538"/>
                        </a:cubicBezTo>
                        <a:cubicBezTo>
                          <a:pt x="123652" y="54098"/>
                          <a:pt x="121982" y="56733"/>
                          <a:pt x="120424" y="59405"/>
                        </a:cubicBezTo>
                        <a:cubicBezTo>
                          <a:pt x="119459" y="61186"/>
                          <a:pt x="118568" y="63116"/>
                          <a:pt x="118309" y="65157"/>
                        </a:cubicBezTo>
                        <a:cubicBezTo>
                          <a:pt x="115488" y="65046"/>
                          <a:pt x="112668" y="65009"/>
                          <a:pt x="109847" y="65009"/>
                        </a:cubicBezTo>
                        <a:cubicBezTo>
                          <a:pt x="100242" y="65105"/>
                          <a:pt x="90575" y="66045"/>
                          <a:pt x="80967" y="66045"/>
                        </a:cubicBezTo>
                        <a:cubicBezTo>
                          <a:pt x="75763" y="66045"/>
                          <a:pt x="70576" y="65769"/>
                          <a:pt x="65426" y="64935"/>
                        </a:cubicBezTo>
                        <a:cubicBezTo>
                          <a:pt x="65463" y="64786"/>
                          <a:pt x="65538" y="64638"/>
                          <a:pt x="65612" y="64526"/>
                        </a:cubicBezTo>
                        <a:cubicBezTo>
                          <a:pt x="66948" y="62522"/>
                          <a:pt x="68247" y="60481"/>
                          <a:pt x="69545" y="58477"/>
                        </a:cubicBezTo>
                        <a:cubicBezTo>
                          <a:pt x="70102" y="57587"/>
                          <a:pt x="70659" y="56696"/>
                          <a:pt x="71178" y="55805"/>
                        </a:cubicBezTo>
                        <a:cubicBezTo>
                          <a:pt x="71735" y="54915"/>
                          <a:pt x="72923" y="53430"/>
                          <a:pt x="72774" y="52354"/>
                        </a:cubicBezTo>
                        <a:cubicBezTo>
                          <a:pt x="72551" y="50499"/>
                          <a:pt x="71178" y="48458"/>
                          <a:pt x="69991" y="46862"/>
                        </a:cubicBezTo>
                        <a:lnTo>
                          <a:pt x="69991" y="46862"/>
                        </a:lnTo>
                        <a:cubicBezTo>
                          <a:pt x="70789" y="46936"/>
                          <a:pt x="71596" y="46973"/>
                          <a:pt x="72403" y="46973"/>
                        </a:cubicBezTo>
                        <a:cubicBezTo>
                          <a:pt x="73210" y="46973"/>
                          <a:pt x="74017" y="46936"/>
                          <a:pt x="74815" y="46862"/>
                        </a:cubicBezTo>
                        <a:cubicBezTo>
                          <a:pt x="76411" y="46639"/>
                          <a:pt x="76782" y="45897"/>
                          <a:pt x="77561" y="44635"/>
                        </a:cubicBezTo>
                        <a:cubicBezTo>
                          <a:pt x="79640" y="41333"/>
                          <a:pt x="81681" y="38030"/>
                          <a:pt x="83759" y="34727"/>
                        </a:cubicBezTo>
                        <a:cubicBezTo>
                          <a:pt x="83759" y="34690"/>
                          <a:pt x="83759" y="34690"/>
                          <a:pt x="83759" y="34653"/>
                        </a:cubicBezTo>
                        <a:close/>
                        <a:moveTo>
                          <a:pt x="19038" y="38401"/>
                        </a:moveTo>
                        <a:lnTo>
                          <a:pt x="20077" y="39366"/>
                        </a:lnTo>
                        <a:cubicBezTo>
                          <a:pt x="25978" y="44969"/>
                          <a:pt x="32324" y="50091"/>
                          <a:pt x="39004" y="54766"/>
                        </a:cubicBezTo>
                        <a:cubicBezTo>
                          <a:pt x="43049" y="57661"/>
                          <a:pt x="47391" y="60147"/>
                          <a:pt x="51918" y="62226"/>
                        </a:cubicBezTo>
                        <a:cubicBezTo>
                          <a:pt x="55815" y="63896"/>
                          <a:pt x="59934" y="65083"/>
                          <a:pt x="64127" y="65751"/>
                        </a:cubicBezTo>
                        <a:cubicBezTo>
                          <a:pt x="64053" y="67087"/>
                          <a:pt x="64498" y="68720"/>
                          <a:pt x="64647" y="69944"/>
                        </a:cubicBezTo>
                        <a:cubicBezTo>
                          <a:pt x="61159" y="69796"/>
                          <a:pt x="57670" y="69239"/>
                          <a:pt x="54293" y="68275"/>
                        </a:cubicBezTo>
                        <a:cubicBezTo>
                          <a:pt x="49877" y="66976"/>
                          <a:pt x="45906" y="64526"/>
                          <a:pt x="42121" y="61929"/>
                        </a:cubicBezTo>
                        <a:cubicBezTo>
                          <a:pt x="37965" y="59108"/>
                          <a:pt x="33845" y="56288"/>
                          <a:pt x="29949" y="53059"/>
                        </a:cubicBezTo>
                        <a:cubicBezTo>
                          <a:pt x="28130" y="51501"/>
                          <a:pt x="26460" y="49831"/>
                          <a:pt x="24679" y="48235"/>
                        </a:cubicBezTo>
                        <a:cubicBezTo>
                          <a:pt x="22749" y="46491"/>
                          <a:pt x="20560" y="44932"/>
                          <a:pt x="19001" y="42817"/>
                        </a:cubicBezTo>
                        <a:cubicBezTo>
                          <a:pt x="18964" y="42780"/>
                          <a:pt x="18927" y="42743"/>
                          <a:pt x="18890" y="42706"/>
                        </a:cubicBezTo>
                        <a:cubicBezTo>
                          <a:pt x="18964" y="42631"/>
                          <a:pt x="18964" y="42520"/>
                          <a:pt x="18964" y="42409"/>
                        </a:cubicBezTo>
                        <a:cubicBezTo>
                          <a:pt x="18853" y="41555"/>
                          <a:pt x="19150" y="40739"/>
                          <a:pt x="19038" y="39885"/>
                        </a:cubicBezTo>
                        <a:cubicBezTo>
                          <a:pt x="19001" y="39403"/>
                          <a:pt x="19001" y="38883"/>
                          <a:pt x="19038" y="38401"/>
                        </a:cubicBezTo>
                        <a:close/>
                        <a:moveTo>
                          <a:pt x="109976" y="65888"/>
                        </a:moveTo>
                        <a:cubicBezTo>
                          <a:pt x="112743" y="65888"/>
                          <a:pt x="115510" y="65954"/>
                          <a:pt x="118271" y="66085"/>
                        </a:cubicBezTo>
                        <a:cubicBezTo>
                          <a:pt x="118420" y="67235"/>
                          <a:pt x="118754" y="68349"/>
                          <a:pt x="119236" y="69388"/>
                        </a:cubicBezTo>
                        <a:cubicBezTo>
                          <a:pt x="118754" y="69351"/>
                          <a:pt x="118271" y="69314"/>
                          <a:pt x="117752" y="69314"/>
                        </a:cubicBezTo>
                        <a:cubicBezTo>
                          <a:pt x="116240" y="69265"/>
                          <a:pt x="114731" y="69245"/>
                          <a:pt x="113223" y="69245"/>
                        </a:cubicBezTo>
                        <a:cubicBezTo>
                          <a:pt x="107843" y="69245"/>
                          <a:pt x="102481" y="69503"/>
                          <a:pt x="97119" y="69648"/>
                        </a:cubicBezTo>
                        <a:cubicBezTo>
                          <a:pt x="92368" y="69759"/>
                          <a:pt x="87618" y="70056"/>
                          <a:pt x="82905" y="70204"/>
                        </a:cubicBezTo>
                        <a:cubicBezTo>
                          <a:pt x="81692" y="70240"/>
                          <a:pt x="80480" y="70254"/>
                          <a:pt x="79270" y="70254"/>
                        </a:cubicBezTo>
                        <a:cubicBezTo>
                          <a:pt x="75449" y="70254"/>
                          <a:pt x="71644" y="70112"/>
                          <a:pt x="67838" y="70056"/>
                        </a:cubicBezTo>
                        <a:cubicBezTo>
                          <a:pt x="67133" y="70056"/>
                          <a:pt x="66391" y="70019"/>
                          <a:pt x="65686" y="69982"/>
                        </a:cubicBezTo>
                        <a:cubicBezTo>
                          <a:pt x="65575" y="68757"/>
                          <a:pt x="65129" y="67235"/>
                          <a:pt x="65204" y="65937"/>
                        </a:cubicBezTo>
                        <a:lnTo>
                          <a:pt x="65204" y="65937"/>
                        </a:lnTo>
                        <a:cubicBezTo>
                          <a:pt x="65946" y="66085"/>
                          <a:pt x="66688" y="66196"/>
                          <a:pt x="67430" y="66308"/>
                        </a:cubicBezTo>
                        <a:cubicBezTo>
                          <a:pt x="71958" y="66939"/>
                          <a:pt x="76522" y="67189"/>
                          <a:pt x="81087" y="67189"/>
                        </a:cubicBezTo>
                        <a:cubicBezTo>
                          <a:pt x="85651" y="67189"/>
                          <a:pt x="90216" y="66939"/>
                          <a:pt x="94743" y="66567"/>
                        </a:cubicBezTo>
                        <a:cubicBezTo>
                          <a:pt x="99812" y="66111"/>
                          <a:pt x="104896" y="65888"/>
                          <a:pt x="109976" y="65888"/>
                        </a:cubicBezTo>
                        <a:close/>
                        <a:moveTo>
                          <a:pt x="137940" y="41036"/>
                        </a:moveTo>
                        <a:cubicBezTo>
                          <a:pt x="141317" y="41815"/>
                          <a:pt x="144657" y="42743"/>
                          <a:pt x="147960" y="43819"/>
                        </a:cubicBezTo>
                        <a:cubicBezTo>
                          <a:pt x="159130" y="47456"/>
                          <a:pt x="169335" y="53876"/>
                          <a:pt x="177834" y="62003"/>
                        </a:cubicBezTo>
                        <a:cubicBezTo>
                          <a:pt x="179095" y="63228"/>
                          <a:pt x="180320" y="64489"/>
                          <a:pt x="181470" y="65788"/>
                        </a:cubicBezTo>
                        <a:cubicBezTo>
                          <a:pt x="180170" y="66255"/>
                          <a:pt x="178242" y="68129"/>
                          <a:pt x="177109" y="68129"/>
                        </a:cubicBezTo>
                        <a:cubicBezTo>
                          <a:pt x="176981" y="68129"/>
                          <a:pt x="176863" y="68105"/>
                          <a:pt x="176757" y="68052"/>
                        </a:cubicBezTo>
                        <a:cubicBezTo>
                          <a:pt x="175125" y="67273"/>
                          <a:pt x="173380" y="66011"/>
                          <a:pt x="171562" y="65751"/>
                        </a:cubicBezTo>
                        <a:cubicBezTo>
                          <a:pt x="171548" y="65749"/>
                          <a:pt x="171533" y="65749"/>
                          <a:pt x="171519" y="65749"/>
                        </a:cubicBezTo>
                        <a:cubicBezTo>
                          <a:pt x="171206" y="65749"/>
                          <a:pt x="170971" y="66135"/>
                          <a:pt x="171042" y="66419"/>
                        </a:cubicBezTo>
                        <a:cubicBezTo>
                          <a:pt x="171488" y="68089"/>
                          <a:pt x="172044" y="69722"/>
                          <a:pt x="172675" y="71318"/>
                        </a:cubicBezTo>
                        <a:cubicBezTo>
                          <a:pt x="173083" y="72431"/>
                          <a:pt x="170634" y="73322"/>
                          <a:pt x="169966" y="73730"/>
                        </a:cubicBezTo>
                        <a:cubicBezTo>
                          <a:pt x="168630" y="74583"/>
                          <a:pt x="167591" y="75845"/>
                          <a:pt x="166218" y="76550"/>
                        </a:cubicBezTo>
                        <a:cubicBezTo>
                          <a:pt x="166181" y="76587"/>
                          <a:pt x="166144" y="76587"/>
                          <a:pt x="166107" y="76624"/>
                        </a:cubicBezTo>
                        <a:cubicBezTo>
                          <a:pt x="151893" y="68905"/>
                          <a:pt x="135491" y="65862"/>
                          <a:pt x="119348" y="65157"/>
                        </a:cubicBezTo>
                        <a:cubicBezTo>
                          <a:pt x="119348" y="63079"/>
                          <a:pt x="120906" y="60704"/>
                          <a:pt x="121908" y="58997"/>
                        </a:cubicBezTo>
                        <a:cubicBezTo>
                          <a:pt x="123356" y="56473"/>
                          <a:pt x="124951" y="54024"/>
                          <a:pt x="126621" y="51612"/>
                        </a:cubicBezTo>
                        <a:cubicBezTo>
                          <a:pt x="126733" y="51352"/>
                          <a:pt x="126658" y="51018"/>
                          <a:pt x="126399" y="50870"/>
                        </a:cubicBezTo>
                        <a:cubicBezTo>
                          <a:pt x="125026" y="50091"/>
                          <a:pt x="123690" y="49237"/>
                          <a:pt x="122428" y="48272"/>
                        </a:cubicBezTo>
                        <a:cubicBezTo>
                          <a:pt x="122205" y="48124"/>
                          <a:pt x="122168" y="48012"/>
                          <a:pt x="122094" y="48012"/>
                        </a:cubicBezTo>
                        <a:cubicBezTo>
                          <a:pt x="122465" y="47975"/>
                          <a:pt x="122836" y="47938"/>
                          <a:pt x="123207" y="47938"/>
                        </a:cubicBezTo>
                        <a:cubicBezTo>
                          <a:pt x="123578" y="47926"/>
                          <a:pt x="123949" y="47922"/>
                          <a:pt x="124320" y="47922"/>
                        </a:cubicBezTo>
                        <a:cubicBezTo>
                          <a:pt x="125063" y="47922"/>
                          <a:pt x="125805" y="47938"/>
                          <a:pt x="126547" y="47938"/>
                        </a:cubicBezTo>
                        <a:cubicBezTo>
                          <a:pt x="127040" y="47938"/>
                          <a:pt x="127633" y="47972"/>
                          <a:pt x="128245" y="47972"/>
                        </a:cubicBezTo>
                        <a:cubicBezTo>
                          <a:pt x="129336" y="47972"/>
                          <a:pt x="130486" y="47865"/>
                          <a:pt x="131223" y="47270"/>
                        </a:cubicBezTo>
                        <a:cubicBezTo>
                          <a:pt x="133375" y="45563"/>
                          <a:pt x="134674" y="42260"/>
                          <a:pt x="137569" y="41444"/>
                        </a:cubicBezTo>
                        <a:cubicBezTo>
                          <a:pt x="137754" y="41407"/>
                          <a:pt x="137903" y="41221"/>
                          <a:pt x="137940" y="41036"/>
                        </a:cubicBezTo>
                        <a:close/>
                        <a:moveTo>
                          <a:pt x="119385" y="66159"/>
                        </a:moveTo>
                        <a:lnTo>
                          <a:pt x="119385" y="66159"/>
                        </a:lnTo>
                        <a:cubicBezTo>
                          <a:pt x="128885" y="66605"/>
                          <a:pt x="138274" y="68052"/>
                          <a:pt x="147477" y="70390"/>
                        </a:cubicBezTo>
                        <a:cubicBezTo>
                          <a:pt x="153935" y="72097"/>
                          <a:pt x="160169" y="74583"/>
                          <a:pt x="166033" y="77812"/>
                        </a:cubicBezTo>
                        <a:cubicBezTo>
                          <a:pt x="166329" y="79630"/>
                          <a:pt x="166589" y="81486"/>
                          <a:pt x="166886" y="83304"/>
                        </a:cubicBezTo>
                        <a:cubicBezTo>
                          <a:pt x="165179" y="82154"/>
                          <a:pt x="163398" y="81152"/>
                          <a:pt x="161579" y="80261"/>
                        </a:cubicBezTo>
                        <a:cubicBezTo>
                          <a:pt x="156644" y="77812"/>
                          <a:pt x="151411" y="76031"/>
                          <a:pt x="146141" y="74435"/>
                        </a:cubicBezTo>
                        <a:cubicBezTo>
                          <a:pt x="137606" y="71837"/>
                          <a:pt x="129219" y="69982"/>
                          <a:pt x="120387" y="69425"/>
                        </a:cubicBezTo>
                        <a:cubicBezTo>
                          <a:pt x="119941" y="68386"/>
                          <a:pt x="119607" y="67273"/>
                          <a:pt x="119385" y="66159"/>
                        </a:cubicBezTo>
                        <a:close/>
                        <a:moveTo>
                          <a:pt x="182287" y="66679"/>
                        </a:moveTo>
                        <a:cubicBezTo>
                          <a:pt x="188187" y="73470"/>
                          <a:pt x="193012" y="81337"/>
                          <a:pt x="197836" y="88945"/>
                        </a:cubicBezTo>
                        <a:lnTo>
                          <a:pt x="197836" y="88908"/>
                        </a:lnTo>
                        <a:cubicBezTo>
                          <a:pt x="202586" y="96441"/>
                          <a:pt x="208338" y="105311"/>
                          <a:pt x="217505" y="107760"/>
                        </a:cubicBezTo>
                        <a:cubicBezTo>
                          <a:pt x="218395" y="107982"/>
                          <a:pt x="220622" y="108502"/>
                          <a:pt x="219954" y="109838"/>
                        </a:cubicBezTo>
                        <a:cubicBezTo>
                          <a:pt x="219471" y="110766"/>
                          <a:pt x="218024" y="111248"/>
                          <a:pt x="217171" y="111545"/>
                        </a:cubicBezTo>
                        <a:cubicBezTo>
                          <a:pt x="215852" y="112002"/>
                          <a:pt x="214426" y="112201"/>
                          <a:pt x="212994" y="112201"/>
                        </a:cubicBezTo>
                        <a:cubicBezTo>
                          <a:pt x="211402" y="112201"/>
                          <a:pt x="209803" y="111955"/>
                          <a:pt x="208338" y="111545"/>
                        </a:cubicBezTo>
                        <a:cubicBezTo>
                          <a:pt x="203069" y="110098"/>
                          <a:pt x="198541" y="106127"/>
                          <a:pt x="194608" y="102453"/>
                        </a:cubicBezTo>
                        <a:cubicBezTo>
                          <a:pt x="189598" y="97777"/>
                          <a:pt x="185367" y="92359"/>
                          <a:pt x="180580" y="87461"/>
                        </a:cubicBezTo>
                        <a:cubicBezTo>
                          <a:pt x="176609" y="83378"/>
                          <a:pt x="172044" y="79890"/>
                          <a:pt x="167072" y="77144"/>
                        </a:cubicBezTo>
                        <a:cubicBezTo>
                          <a:pt x="167050" y="76984"/>
                          <a:pt x="167041" y="76928"/>
                          <a:pt x="167044" y="76928"/>
                        </a:cubicBezTo>
                        <a:lnTo>
                          <a:pt x="167044" y="76928"/>
                        </a:lnTo>
                        <a:cubicBezTo>
                          <a:pt x="167052" y="76928"/>
                          <a:pt x="167124" y="77224"/>
                          <a:pt x="167261" y="77224"/>
                        </a:cubicBezTo>
                        <a:cubicBezTo>
                          <a:pt x="167272" y="77224"/>
                          <a:pt x="167283" y="77222"/>
                          <a:pt x="167294" y="77218"/>
                        </a:cubicBezTo>
                        <a:cubicBezTo>
                          <a:pt x="167888" y="76810"/>
                          <a:pt x="168445" y="76327"/>
                          <a:pt x="168927" y="75808"/>
                        </a:cubicBezTo>
                        <a:cubicBezTo>
                          <a:pt x="170263" y="74620"/>
                          <a:pt x="171933" y="73952"/>
                          <a:pt x="173417" y="72950"/>
                        </a:cubicBezTo>
                        <a:cubicBezTo>
                          <a:pt x="173826" y="72728"/>
                          <a:pt x="174048" y="72245"/>
                          <a:pt x="173937" y="71800"/>
                        </a:cubicBezTo>
                        <a:cubicBezTo>
                          <a:pt x="173751" y="70204"/>
                          <a:pt x="172935" y="68571"/>
                          <a:pt x="172378" y="67013"/>
                        </a:cubicBezTo>
                        <a:lnTo>
                          <a:pt x="172378" y="67013"/>
                        </a:lnTo>
                        <a:cubicBezTo>
                          <a:pt x="173974" y="67458"/>
                          <a:pt x="175533" y="68720"/>
                          <a:pt x="177017" y="69314"/>
                        </a:cubicBezTo>
                        <a:cubicBezTo>
                          <a:pt x="177116" y="69355"/>
                          <a:pt x="177214" y="69373"/>
                          <a:pt x="177311" y="69373"/>
                        </a:cubicBezTo>
                        <a:cubicBezTo>
                          <a:pt x="177906" y="69373"/>
                          <a:pt x="178463" y="68683"/>
                          <a:pt x="178910" y="68460"/>
                        </a:cubicBezTo>
                        <a:cubicBezTo>
                          <a:pt x="179986" y="67903"/>
                          <a:pt x="180877" y="66939"/>
                          <a:pt x="182101" y="66753"/>
                        </a:cubicBezTo>
                        <a:cubicBezTo>
                          <a:pt x="182176" y="66716"/>
                          <a:pt x="182213" y="66716"/>
                          <a:pt x="182287" y="66679"/>
                        </a:cubicBezTo>
                        <a:close/>
                        <a:moveTo>
                          <a:pt x="167220" y="78480"/>
                        </a:moveTo>
                        <a:lnTo>
                          <a:pt x="167220" y="78480"/>
                        </a:lnTo>
                        <a:cubicBezTo>
                          <a:pt x="168408" y="79148"/>
                          <a:pt x="169558" y="79890"/>
                          <a:pt x="170671" y="80632"/>
                        </a:cubicBezTo>
                        <a:cubicBezTo>
                          <a:pt x="179578" y="86533"/>
                          <a:pt x="185664" y="95365"/>
                          <a:pt x="193272" y="102713"/>
                        </a:cubicBezTo>
                        <a:cubicBezTo>
                          <a:pt x="198690" y="107945"/>
                          <a:pt x="205147" y="113178"/>
                          <a:pt x="213014" y="113252"/>
                        </a:cubicBezTo>
                        <a:cubicBezTo>
                          <a:pt x="214833" y="113252"/>
                          <a:pt x="217134" y="112955"/>
                          <a:pt x="218915" y="112027"/>
                        </a:cubicBezTo>
                        <a:lnTo>
                          <a:pt x="218915" y="112027"/>
                        </a:lnTo>
                        <a:cubicBezTo>
                          <a:pt x="216893" y="114736"/>
                          <a:pt x="212657" y="115406"/>
                          <a:pt x="209421" y="115406"/>
                        </a:cubicBezTo>
                        <a:cubicBezTo>
                          <a:pt x="209332" y="115406"/>
                          <a:pt x="209243" y="115405"/>
                          <a:pt x="209155" y="115404"/>
                        </a:cubicBezTo>
                        <a:lnTo>
                          <a:pt x="209118" y="115404"/>
                        </a:lnTo>
                        <a:cubicBezTo>
                          <a:pt x="209066" y="115405"/>
                          <a:pt x="209013" y="115405"/>
                          <a:pt x="208961" y="115405"/>
                        </a:cubicBezTo>
                        <a:cubicBezTo>
                          <a:pt x="204118" y="115405"/>
                          <a:pt x="199429" y="113701"/>
                          <a:pt x="195721" y="110617"/>
                        </a:cubicBezTo>
                        <a:cubicBezTo>
                          <a:pt x="188521" y="104568"/>
                          <a:pt x="182732" y="96924"/>
                          <a:pt x="175904" y="90504"/>
                        </a:cubicBezTo>
                        <a:cubicBezTo>
                          <a:pt x="173455" y="88128"/>
                          <a:pt x="170783" y="85939"/>
                          <a:pt x="167962" y="84009"/>
                        </a:cubicBezTo>
                        <a:cubicBezTo>
                          <a:pt x="168036" y="83898"/>
                          <a:pt x="168036" y="83749"/>
                          <a:pt x="168036" y="83638"/>
                        </a:cubicBezTo>
                        <a:cubicBezTo>
                          <a:pt x="167814" y="82228"/>
                          <a:pt x="167591" y="80818"/>
                          <a:pt x="167368" y="79408"/>
                        </a:cubicBezTo>
                        <a:cubicBezTo>
                          <a:pt x="167331" y="79111"/>
                          <a:pt x="167257" y="78777"/>
                          <a:pt x="167220" y="78480"/>
                        </a:cubicBezTo>
                        <a:close/>
                        <a:moveTo>
                          <a:pt x="4929" y="1"/>
                        </a:moveTo>
                        <a:cubicBezTo>
                          <a:pt x="3493" y="1"/>
                          <a:pt x="2116" y="308"/>
                          <a:pt x="1559" y="1736"/>
                        </a:cubicBezTo>
                        <a:cubicBezTo>
                          <a:pt x="446" y="4519"/>
                          <a:pt x="557" y="8082"/>
                          <a:pt x="409" y="11013"/>
                        </a:cubicBezTo>
                        <a:cubicBezTo>
                          <a:pt x="1" y="19697"/>
                          <a:pt x="557" y="28307"/>
                          <a:pt x="743" y="36991"/>
                        </a:cubicBezTo>
                        <a:cubicBezTo>
                          <a:pt x="743" y="38030"/>
                          <a:pt x="223" y="44710"/>
                          <a:pt x="1671" y="45415"/>
                        </a:cubicBezTo>
                        <a:cubicBezTo>
                          <a:pt x="1671" y="45489"/>
                          <a:pt x="1708" y="45526"/>
                          <a:pt x="1745" y="45563"/>
                        </a:cubicBezTo>
                        <a:cubicBezTo>
                          <a:pt x="2487" y="46565"/>
                          <a:pt x="3378" y="48087"/>
                          <a:pt x="4528" y="48717"/>
                        </a:cubicBezTo>
                        <a:cubicBezTo>
                          <a:pt x="4724" y="48823"/>
                          <a:pt x="4942" y="48867"/>
                          <a:pt x="5173" y="48867"/>
                        </a:cubicBezTo>
                        <a:cubicBezTo>
                          <a:pt x="5996" y="48867"/>
                          <a:pt x="6979" y="48318"/>
                          <a:pt x="7645" y="48087"/>
                        </a:cubicBezTo>
                        <a:cubicBezTo>
                          <a:pt x="9575" y="47344"/>
                          <a:pt x="11468" y="46528"/>
                          <a:pt x="13360" y="45674"/>
                        </a:cubicBezTo>
                        <a:cubicBezTo>
                          <a:pt x="14882" y="44932"/>
                          <a:pt x="16700" y="44338"/>
                          <a:pt x="18110" y="43374"/>
                        </a:cubicBezTo>
                        <a:cubicBezTo>
                          <a:pt x="19892" y="45786"/>
                          <a:pt x="22378" y="47567"/>
                          <a:pt x="24531" y="49534"/>
                        </a:cubicBezTo>
                        <a:cubicBezTo>
                          <a:pt x="27091" y="51872"/>
                          <a:pt x="29578" y="54173"/>
                          <a:pt x="32287" y="56288"/>
                        </a:cubicBezTo>
                        <a:cubicBezTo>
                          <a:pt x="37148" y="60185"/>
                          <a:pt x="42306" y="63636"/>
                          <a:pt x="47725" y="66679"/>
                        </a:cubicBezTo>
                        <a:cubicBezTo>
                          <a:pt x="53031" y="69536"/>
                          <a:pt x="58746" y="70650"/>
                          <a:pt x="64684" y="71021"/>
                        </a:cubicBezTo>
                        <a:cubicBezTo>
                          <a:pt x="64758" y="71058"/>
                          <a:pt x="64870" y="71058"/>
                          <a:pt x="64944" y="71058"/>
                        </a:cubicBezTo>
                        <a:lnTo>
                          <a:pt x="65389" y="71058"/>
                        </a:lnTo>
                        <a:cubicBezTo>
                          <a:pt x="69289" y="71253"/>
                          <a:pt x="73201" y="71347"/>
                          <a:pt x="77111" y="71347"/>
                        </a:cubicBezTo>
                        <a:cubicBezTo>
                          <a:pt x="79899" y="71347"/>
                          <a:pt x="82686" y="71299"/>
                          <a:pt x="85466" y="71206"/>
                        </a:cubicBezTo>
                        <a:cubicBezTo>
                          <a:pt x="94517" y="70900"/>
                          <a:pt x="103569" y="70343"/>
                          <a:pt x="112620" y="70343"/>
                        </a:cubicBezTo>
                        <a:cubicBezTo>
                          <a:pt x="114553" y="70343"/>
                          <a:pt x="116487" y="70368"/>
                          <a:pt x="118420" y="70427"/>
                        </a:cubicBezTo>
                        <a:cubicBezTo>
                          <a:pt x="128588" y="70724"/>
                          <a:pt x="138200" y="73062"/>
                          <a:pt x="147886" y="76105"/>
                        </a:cubicBezTo>
                        <a:cubicBezTo>
                          <a:pt x="157126" y="78999"/>
                          <a:pt x="165624" y="82785"/>
                          <a:pt x="172972" y="89205"/>
                        </a:cubicBezTo>
                        <a:cubicBezTo>
                          <a:pt x="178984" y="94437"/>
                          <a:pt x="184142" y="100523"/>
                          <a:pt x="189672" y="106238"/>
                        </a:cubicBezTo>
                        <a:cubicBezTo>
                          <a:pt x="194496" y="111211"/>
                          <a:pt x="199246" y="115442"/>
                          <a:pt x="206446" y="116295"/>
                        </a:cubicBezTo>
                        <a:cubicBezTo>
                          <a:pt x="207390" y="116407"/>
                          <a:pt x="208433" y="116477"/>
                          <a:pt x="209515" y="116477"/>
                        </a:cubicBezTo>
                        <a:cubicBezTo>
                          <a:pt x="214176" y="116477"/>
                          <a:pt x="219570" y="115183"/>
                          <a:pt x="220956" y="110395"/>
                        </a:cubicBezTo>
                        <a:cubicBezTo>
                          <a:pt x="220956" y="110358"/>
                          <a:pt x="220956" y="110320"/>
                          <a:pt x="220956" y="110283"/>
                        </a:cubicBezTo>
                        <a:cubicBezTo>
                          <a:pt x="222143" y="108316"/>
                          <a:pt x="219137" y="107092"/>
                          <a:pt x="217764" y="106721"/>
                        </a:cubicBezTo>
                        <a:cubicBezTo>
                          <a:pt x="207856" y="104086"/>
                          <a:pt x="202289" y="93918"/>
                          <a:pt x="197131" y="85902"/>
                        </a:cubicBezTo>
                        <a:cubicBezTo>
                          <a:pt x="191342" y="76810"/>
                          <a:pt x="185404" y="67644"/>
                          <a:pt x="177500" y="60222"/>
                        </a:cubicBezTo>
                        <a:cubicBezTo>
                          <a:pt x="169521" y="52762"/>
                          <a:pt x="160095" y="46973"/>
                          <a:pt x="149815" y="43299"/>
                        </a:cubicBezTo>
                        <a:cubicBezTo>
                          <a:pt x="137086" y="38809"/>
                          <a:pt x="123281" y="36916"/>
                          <a:pt x="109884" y="35655"/>
                        </a:cubicBezTo>
                        <a:cubicBezTo>
                          <a:pt x="103130" y="34987"/>
                          <a:pt x="96339" y="34764"/>
                          <a:pt x="89548" y="34207"/>
                        </a:cubicBezTo>
                        <a:cubicBezTo>
                          <a:pt x="82497" y="33651"/>
                          <a:pt x="75520" y="32649"/>
                          <a:pt x="68506" y="31498"/>
                        </a:cubicBezTo>
                        <a:cubicBezTo>
                          <a:pt x="62495" y="30533"/>
                          <a:pt x="56408" y="29197"/>
                          <a:pt x="51361" y="25598"/>
                        </a:cubicBezTo>
                        <a:cubicBezTo>
                          <a:pt x="49803" y="24447"/>
                          <a:pt x="48318" y="23260"/>
                          <a:pt x="46945" y="21961"/>
                        </a:cubicBezTo>
                        <a:cubicBezTo>
                          <a:pt x="50174" y="19437"/>
                          <a:pt x="52734" y="16432"/>
                          <a:pt x="55518" y="13389"/>
                        </a:cubicBezTo>
                        <a:cubicBezTo>
                          <a:pt x="56446" y="12424"/>
                          <a:pt x="56186" y="11347"/>
                          <a:pt x="55926" y="10160"/>
                        </a:cubicBezTo>
                        <a:cubicBezTo>
                          <a:pt x="55703" y="8824"/>
                          <a:pt x="55444" y="7154"/>
                          <a:pt x="54627" y="6041"/>
                        </a:cubicBezTo>
                        <a:cubicBezTo>
                          <a:pt x="54070" y="4816"/>
                          <a:pt x="50397" y="4816"/>
                          <a:pt x="49432" y="4668"/>
                        </a:cubicBezTo>
                        <a:cubicBezTo>
                          <a:pt x="45053" y="4111"/>
                          <a:pt x="40674" y="3740"/>
                          <a:pt x="36295" y="3369"/>
                        </a:cubicBezTo>
                        <a:cubicBezTo>
                          <a:pt x="31916" y="2998"/>
                          <a:pt x="27499" y="2664"/>
                          <a:pt x="23083" y="2107"/>
                        </a:cubicBezTo>
                        <a:cubicBezTo>
                          <a:pt x="17776" y="1476"/>
                          <a:pt x="12507" y="511"/>
                          <a:pt x="7163" y="140"/>
                        </a:cubicBezTo>
                        <a:cubicBezTo>
                          <a:pt x="6478" y="89"/>
                          <a:pt x="5695" y="1"/>
                          <a:pt x="4929" y="1"/>
                        </a:cubicBezTo>
                        <a:close/>
                      </a:path>
                    </a:pathLst>
                  </a:custGeom>
                  <a:solidFill>
                    <a:srgbClr val="58595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800"/>
                  </a:p>
                </p:txBody>
              </p:sp>
              <p:sp>
                <p:nvSpPr>
                  <p:cNvPr id="1379" name="Google Shape;1379;p32"/>
                  <p:cNvSpPr/>
                  <p:nvPr/>
                </p:nvSpPr>
                <p:spPr>
                  <a:xfrm>
                    <a:off x="5174321" y="3090550"/>
                    <a:ext cx="44717" cy="291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0" h="1602" extrusionOk="0">
                        <a:moveTo>
                          <a:pt x="704" y="0"/>
                        </a:moveTo>
                        <a:cubicBezTo>
                          <a:pt x="331" y="0"/>
                          <a:pt x="0" y="477"/>
                          <a:pt x="348" y="795"/>
                        </a:cubicBezTo>
                        <a:cubicBezTo>
                          <a:pt x="719" y="1092"/>
                          <a:pt x="1127" y="1352"/>
                          <a:pt x="1535" y="1538"/>
                        </a:cubicBezTo>
                        <a:cubicBezTo>
                          <a:pt x="1619" y="1582"/>
                          <a:pt x="1700" y="1602"/>
                          <a:pt x="1775" y="1602"/>
                        </a:cubicBezTo>
                        <a:cubicBezTo>
                          <a:pt x="2204" y="1602"/>
                          <a:pt x="2459" y="974"/>
                          <a:pt x="2018" y="721"/>
                        </a:cubicBezTo>
                        <a:cubicBezTo>
                          <a:pt x="1647" y="573"/>
                          <a:pt x="1313" y="387"/>
                          <a:pt x="1016" y="128"/>
                        </a:cubicBezTo>
                        <a:cubicBezTo>
                          <a:pt x="918" y="38"/>
                          <a:pt x="809" y="0"/>
                          <a:pt x="7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800"/>
                  </a:p>
                </p:txBody>
              </p:sp>
              <p:sp>
                <p:nvSpPr>
                  <p:cNvPr id="1380" name="Google Shape;1380;p32"/>
                  <p:cNvSpPr/>
                  <p:nvPr/>
                </p:nvSpPr>
                <p:spPr>
                  <a:xfrm>
                    <a:off x="5230507" y="3070943"/>
                    <a:ext cx="48770" cy="32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3" h="1797" extrusionOk="0">
                        <a:moveTo>
                          <a:pt x="707" y="1"/>
                        </a:moveTo>
                        <a:cubicBezTo>
                          <a:pt x="269" y="1"/>
                          <a:pt x="1" y="614"/>
                          <a:pt x="448" y="870"/>
                        </a:cubicBezTo>
                        <a:cubicBezTo>
                          <a:pt x="894" y="1055"/>
                          <a:pt x="1339" y="1315"/>
                          <a:pt x="1673" y="1649"/>
                        </a:cubicBezTo>
                        <a:cubicBezTo>
                          <a:pt x="1777" y="1753"/>
                          <a:pt x="1893" y="1796"/>
                          <a:pt x="2004" y="1796"/>
                        </a:cubicBezTo>
                        <a:cubicBezTo>
                          <a:pt x="2370" y="1796"/>
                          <a:pt x="2682" y="1331"/>
                          <a:pt x="2341" y="1018"/>
                        </a:cubicBezTo>
                        <a:cubicBezTo>
                          <a:pt x="1933" y="610"/>
                          <a:pt x="1450" y="276"/>
                          <a:pt x="931" y="53"/>
                        </a:cubicBezTo>
                        <a:cubicBezTo>
                          <a:pt x="853" y="17"/>
                          <a:pt x="778" y="1"/>
                          <a:pt x="70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800"/>
                  </a:p>
                </p:txBody>
              </p:sp>
              <p:sp>
                <p:nvSpPr>
                  <p:cNvPr id="1381" name="Google Shape;1381;p32"/>
                  <p:cNvSpPr/>
                  <p:nvPr/>
                </p:nvSpPr>
                <p:spPr>
                  <a:xfrm>
                    <a:off x="3009526" y="2650914"/>
                    <a:ext cx="63349" cy="415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5" h="2282" extrusionOk="0">
                        <a:moveTo>
                          <a:pt x="619" y="0"/>
                        </a:moveTo>
                        <a:cubicBezTo>
                          <a:pt x="249" y="0"/>
                          <a:pt x="0" y="600"/>
                          <a:pt x="427" y="874"/>
                        </a:cubicBezTo>
                        <a:cubicBezTo>
                          <a:pt x="1132" y="1431"/>
                          <a:pt x="1911" y="1876"/>
                          <a:pt x="2728" y="2247"/>
                        </a:cubicBezTo>
                        <a:cubicBezTo>
                          <a:pt x="2787" y="2271"/>
                          <a:pt x="2842" y="2281"/>
                          <a:pt x="2894" y="2281"/>
                        </a:cubicBezTo>
                        <a:cubicBezTo>
                          <a:pt x="3330" y="2281"/>
                          <a:pt x="3485" y="1522"/>
                          <a:pt x="2987" y="1357"/>
                        </a:cubicBezTo>
                        <a:cubicBezTo>
                          <a:pt x="2245" y="1023"/>
                          <a:pt x="1503" y="577"/>
                          <a:pt x="872" y="95"/>
                        </a:cubicBezTo>
                        <a:cubicBezTo>
                          <a:pt x="786" y="28"/>
                          <a:pt x="700" y="0"/>
                          <a:pt x="619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800"/>
                  </a:p>
                </p:txBody>
              </p:sp>
              <p:sp>
                <p:nvSpPr>
                  <p:cNvPr id="1382" name="Google Shape;1382;p32"/>
                  <p:cNvSpPr/>
                  <p:nvPr/>
                </p:nvSpPr>
                <p:spPr>
                  <a:xfrm>
                    <a:off x="3069584" y="2638468"/>
                    <a:ext cx="44917" cy="33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1" h="1831" extrusionOk="0">
                        <a:moveTo>
                          <a:pt x="657" y="0"/>
                        </a:moveTo>
                        <a:cubicBezTo>
                          <a:pt x="300" y="0"/>
                          <a:pt x="1" y="473"/>
                          <a:pt x="314" y="815"/>
                        </a:cubicBezTo>
                        <a:lnTo>
                          <a:pt x="351" y="815"/>
                        </a:lnTo>
                        <a:cubicBezTo>
                          <a:pt x="685" y="1186"/>
                          <a:pt x="1094" y="1520"/>
                          <a:pt x="1539" y="1780"/>
                        </a:cubicBezTo>
                        <a:cubicBezTo>
                          <a:pt x="1609" y="1815"/>
                          <a:pt x="1678" y="1830"/>
                          <a:pt x="1744" y="1830"/>
                        </a:cubicBezTo>
                        <a:cubicBezTo>
                          <a:pt x="2170" y="1830"/>
                          <a:pt x="2471" y="1188"/>
                          <a:pt x="2021" y="963"/>
                        </a:cubicBezTo>
                        <a:cubicBezTo>
                          <a:pt x="1613" y="741"/>
                          <a:pt x="1279" y="481"/>
                          <a:pt x="982" y="147"/>
                        </a:cubicBezTo>
                        <a:cubicBezTo>
                          <a:pt x="879" y="43"/>
                          <a:pt x="765" y="0"/>
                          <a:pt x="657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800"/>
                  </a:p>
                </p:txBody>
              </p:sp>
              <p:sp>
                <p:nvSpPr>
                  <p:cNvPr id="1383" name="Google Shape;1383;p32"/>
                  <p:cNvSpPr/>
                  <p:nvPr/>
                </p:nvSpPr>
                <p:spPr>
                  <a:xfrm>
                    <a:off x="3880173" y="3077449"/>
                    <a:ext cx="111264" cy="42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1" h="2341" extrusionOk="0">
                        <a:moveTo>
                          <a:pt x="720" y="1"/>
                        </a:moveTo>
                        <a:cubicBezTo>
                          <a:pt x="303" y="1"/>
                          <a:pt x="0" y="596"/>
                          <a:pt x="439" y="847"/>
                        </a:cubicBezTo>
                        <a:cubicBezTo>
                          <a:pt x="1219" y="1292"/>
                          <a:pt x="2035" y="1626"/>
                          <a:pt x="2889" y="1848"/>
                        </a:cubicBezTo>
                        <a:cubicBezTo>
                          <a:pt x="3297" y="1960"/>
                          <a:pt x="3705" y="2145"/>
                          <a:pt x="4150" y="2220"/>
                        </a:cubicBezTo>
                        <a:cubicBezTo>
                          <a:pt x="4558" y="2294"/>
                          <a:pt x="5078" y="2257"/>
                          <a:pt x="5523" y="2331"/>
                        </a:cubicBezTo>
                        <a:cubicBezTo>
                          <a:pt x="5557" y="2337"/>
                          <a:pt x="5589" y="2340"/>
                          <a:pt x="5619" y="2340"/>
                        </a:cubicBezTo>
                        <a:cubicBezTo>
                          <a:pt x="6119" y="2340"/>
                          <a:pt x="6121" y="1508"/>
                          <a:pt x="5560" y="1403"/>
                        </a:cubicBezTo>
                        <a:cubicBezTo>
                          <a:pt x="5189" y="1366"/>
                          <a:pt x="4818" y="1329"/>
                          <a:pt x="4447" y="1329"/>
                        </a:cubicBezTo>
                        <a:cubicBezTo>
                          <a:pt x="4039" y="1255"/>
                          <a:pt x="3594" y="1106"/>
                          <a:pt x="3185" y="958"/>
                        </a:cubicBezTo>
                        <a:cubicBezTo>
                          <a:pt x="2406" y="772"/>
                          <a:pt x="1664" y="475"/>
                          <a:pt x="959" y="67"/>
                        </a:cubicBezTo>
                        <a:cubicBezTo>
                          <a:pt x="878" y="21"/>
                          <a:pt x="797" y="1"/>
                          <a:pt x="7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800"/>
                  </a:p>
                </p:txBody>
              </p:sp>
              <p:sp>
                <p:nvSpPr>
                  <p:cNvPr id="1384" name="Google Shape;1384;p32"/>
                  <p:cNvSpPr/>
                  <p:nvPr/>
                </p:nvSpPr>
                <p:spPr>
                  <a:xfrm>
                    <a:off x="3965480" y="3052320"/>
                    <a:ext cx="76073" cy="31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5" h="1743" extrusionOk="0">
                        <a:moveTo>
                          <a:pt x="620" y="1"/>
                        </a:moveTo>
                        <a:cubicBezTo>
                          <a:pt x="182" y="1"/>
                          <a:pt x="1" y="728"/>
                          <a:pt x="496" y="927"/>
                        </a:cubicBezTo>
                        <a:lnTo>
                          <a:pt x="496" y="964"/>
                        </a:lnTo>
                        <a:cubicBezTo>
                          <a:pt x="1361" y="1284"/>
                          <a:pt x="2226" y="1743"/>
                          <a:pt x="3163" y="1743"/>
                        </a:cubicBezTo>
                        <a:cubicBezTo>
                          <a:pt x="3311" y="1743"/>
                          <a:pt x="3461" y="1731"/>
                          <a:pt x="3614" y="1706"/>
                        </a:cubicBezTo>
                        <a:cubicBezTo>
                          <a:pt x="4185" y="1635"/>
                          <a:pt x="4035" y="774"/>
                          <a:pt x="3495" y="774"/>
                        </a:cubicBezTo>
                        <a:cubicBezTo>
                          <a:pt x="3473" y="774"/>
                          <a:pt x="3451" y="775"/>
                          <a:pt x="3428" y="778"/>
                        </a:cubicBezTo>
                        <a:cubicBezTo>
                          <a:pt x="3327" y="795"/>
                          <a:pt x="3224" y="803"/>
                          <a:pt x="3122" y="803"/>
                        </a:cubicBezTo>
                        <a:cubicBezTo>
                          <a:pt x="2320" y="803"/>
                          <a:pt x="1484" y="332"/>
                          <a:pt x="793" y="36"/>
                        </a:cubicBezTo>
                        <a:cubicBezTo>
                          <a:pt x="732" y="12"/>
                          <a:pt x="674" y="1"/>
                          <a:pt x="6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800"/>
                  </a:p>
                </p:txBody>
              </p:sp>
              <p:sp>
                <p:nvSpPr>
                  <p:cNvPr id="1385" name="Google Shape;1385;p32"/>
                  <p:cNvSpPr/>
                  <p:nvPr/>
                </p:nvSpPr>
                <p:spPr>
                  <a:xfrm>
                    <a:off x="4018432" y="3033059"/>
                    <a:ext cx="50315" cy="24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8" h="1328" extrusionOk="0">
                        <a:moveTo>
                          <a:pt x="689" y="0"/>
                        </a:moveTo>
                        <a:cubicBezTo>
                          <a:pt x="215" y="0"/>
                          <a:pt x="1" y="770"/>
                          <a:pt x="515" y="907"/>
                        </a:cubicBezTo>
                        <a:lnTo>
                          <a:pt x="515" y="945"/>
                        </a:lnTo>
                        <a:cubicBezTo>
                          <a:pt x="1011" y="1077"/>
                          <a:pt x="1537" y="1327"/>
                          <a:pt x="2040" y="1327"/>
                        </a:cubicBezTo>
                        <a:cubicBezTo>
                          <a:pt x="2101" y="1327"/>
                          <a:pt x="2162" y="1324"/>
                          <a:pt x="2222" y="1316"/>
                        </a:cubicBezTo>
                        <a:cubicBezTo>
                          <a:pt x="2767" y="1243"/>
                          <a:pt x="2601" y="387"/>
                          <a:pt x="2070" y="387"/>
                        </a:cubicBezTo>
                        <a:cubicBezTo>
                          <a:pt x="2059" y="387"/>
                          <a:pt x="2048" y="387"/>
                          <a:pt x="2037" y="388"/>
                        </a:cubicBezTo>
                        <a:lnTo>
                          <a:pt x="1925" y="388"/>
                        </a:lnTo>
                        <a:lnTo>
                          <a:pt x="1591" y="277"/>
                        </a:lnTo>
                        <a:cubicBezTo>
                          <a:pt x="1331" y="202"/>
                          <a:pt x="1109" y="91"/>
                          <a:pt x="812" y="17"/>
                        </a:cubicBezTo>
                        <a:cubicBezTo>
                          <a:pt x="769" y="5"/>
                          <a:pt x="728" y="0"/>
                          <a:pt x="689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800"/>
                  </a:p>
                </p:txBody>
              </p:sp>
              <p:sp>
                <p:nvSpPr>
                  <p:cNvPr id="1386" name="Google Shape;1386;p32"/>
                  <p:cNvSpPr/>
                  <p:nvPr/>
                </p:nvSpPr>
                <p:spPr>
                  <a:xfrm>
                    <a:off x="4477722" y="2701318"/>
                    <a:ext cx="75582" cy="16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8" h="929" extrusionOk="0">
                        <a:moveTo>
                          <a:pt x="632" y="1"/>
                        </a:moveTo>
                        <a:cubicBezTo>
                          <a:pt x="1" y="1"/>
                          <a:pt x="1" y="928"/>
                          <a:pt x="632" y="928"/>
                        </a:cubicBezTo>
                        <a:lnTo>
                          <a:pt x="3526" y="928"/>
                        </a:lnTo>
                        <a:cubicBezTo>
                          <a:pt x="4157" y="928"/>
                          <a:pt x="4157" y="1"/>
                          <a:pt x="3526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800"/>
                  </a:p>
                </p:txBody>
              </p:sp>
              <p:sp>
                <p:nvSpPr>
                  <p:cNvPr id="1387" name="Google Shape;1387;p32"/>
                  <p:cNvSpPr/>
                  <p:nvPr/>
                </p:nvSpPr>
                <p:spPr>
                  <a:xfrm>
                    <a:off x="4530346" y="2669265"/>
                    <a:ext cx="59404" cy="200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8" h="1101" extrusionOk="0">
                        <a:moveTo>
                          <a:pt x="1944" y="0"/>
                        </a:moveTo>
                        <a:cubicBezTo>
                          <a:pt x="1890" y="0"/>
                          <a:pt x="1836" y="5"/>
                          <a:pt x="1782" y="16"/>
                        </a:cubicBezTo>
                        <a:lnTo>
                          <a:pt x="631" y="16"/>
                        </a:lnTo>
                        <a:cubicBezTo>
                          <a:pt x="0" y="16"/>
                          <a:pt x="0" y="943"/>
                          <a:pt x="631" y="943"/>
                        </a:cubicBezTo>
                        <a:lnTo>
                          <a:pt x="1559" y="943"/>
                        </a:lnTo>
                        <a:cubicBezTo>
                          <a:pt x="1633" y="925"/>
                          <a:pt x="1707" y="915"/>
                          <a:pt x="1777" y="915"/>
                        </a:cubicBezTo>
                        <a:cubicBezTo>
                          <a:pt x="1847" y="915"/>
                          <a:pt x="1911" y="925"/>
                          <a:pt x="1967" y="943"/>
                        </a:cubicBezTo>
                        <a:cubicBezTo>
                          <a:pt x="2153" y="943"/>
                          <a:pt x="2301" y="1092"/>
                          <a:pt x="2450" y="1092"/>
                        </a:cubicBezTo>
                        <a:cubicBezTo>
                          <a:pt x="2483" y="1098"/>
                          <a:pt x="2516" y="1101"/>
                          <a:pt x="2547" y="1101"/>
                        </a:cubicBezTo>
                        <a:cubicBezTo>
                          <a:pt x="3070" y="1101"/>
                          <a:pt x="3268" y="271"/>
                          <a:pt x="2672" y="201"/>
                        </a:cubicBezTo>
                        <a:cubicBezTo>
                          <a:pt x="2561" y="164"/>
                          <a:pt x="2412" y="127"/>
                          <a:pt x="2301" y="53"/>
                        </a:cubicBezTo>
                        <a:cubicBezTo>
                          <a:pt x="2196" y="26"/>
                          <a:pt x="2073" y="0"/>
                          <a:pt x="19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800"/>
                  </a:p>
                </p:txBody>
              </p:sp>
            </p:grpSp>
          </p:grpSp>
          <p:grpSp>
            <p:nvGrpSpPr>
              <p:cNvPr id="1388" name="Google Shape;1388;p32"/>
              <p:cNvGrpSpPr/>
              <p:nvPr/>
            </p:nvGrpSpPr>
            <p:grpSpPr>
              <a:xfrm>
                <a:off x="324853" y="1061443"/>
                <a:ext cx="3696643" cy="1698990"/>
                <a:chOff x="324853" y="1061443"/>
                <a:chExt cx="3696643" cy="1698990"/>
              </a:xfrm>
            </p:grpSpPr>
            <p:sp>
              <p:nvSpPr>
                <p:cNvPr id="1389" name="Google Shape;1389;p32"/>
                <p:cNvSpPr/>
                <p:nvPr/>
              </p:nvSpPr>
              <p:spPr>
                <a:xfrm>
                  <a:off x="3641213" y="2383064"/>
                  <a:ext cx="380283" cy="377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8" h="29413" extrusionOk="0">
                      <a:moveTo>
                        <a:pt x="15315" y="0"/>
                      </a:moveTo>
                      <a:cubicBezTo>
                        <a:pt x="15117" y="0"/>
                        <a:pt x="14920" y="5"/>
                        <a:pt x="14722" y="14"/>
                      </a:cubicBezTo>
                      <a:cubicBezTo>
                        <a:pt x="11260" y="14"/>
                        <a:pt x="7169" y="1658"/>
                        <a:pt x="4896" y="3791"/>
                      </a:cubicBezTo>
                      <a:cubicBezTo>
                        <a:pt x="2588" y="5924"/>
                        <a:pt x="1" y="9560"/>
                        <a:pt x="105" y="13232"/>
                      </a:cubicBezTo>
                      <a:cubicBezTo>
                        <a:pt x="175" y="16903"/>
                        <a:pt x="420" y="19701"/>
                        <a:pt x="3078" y="23687"/>
                      </a:cubicBezTo>
                      <a:cubicBezTo>
                        <a:pt x="4476" y="25960"/>
                        <a:pt x="6714" y="27638"/>
                        <a:pt x="9302" y="28407"/>
                      </a:cubicBezTo>
                      <a:cubicBezTo>
                        <a:pt x="10196" y="28714"/>
                        <a:pt x="12563" y="29412"/>
                        <a:pt x="15137" y="29412"/>
                      </a:cubicBezTo>
                      <a:cubicBezTo>
                        <a:pt x="16087" y="29412"/>
                        <a:pt x="17066" y="29317"/>
                        <a:pt x="18009" y="29072"/>
                      </a:cubicBezTo>
                      <a:cubicBezTo>
                        <a:pt x="21505" y="28128"/>
                        <a:pt x="24198" y="26869"/>
                        <a:pt x="26016" y="24176"/>
                      </a:cubicBezTo>
                      <a:cubicBezTo>
                        <a:pt x="27799" y="21484"/>
                        <a:pt x="29548" y="18861"/>
                        <a:pt x="29478" y="14700"/>
                      </a:cubicBezTo>
                      <a:cubicBezTo>
                        <a:pt x="29373" y="10574"/>
                        <a:pt x="27904" y="7602"/>
                        <a:pt x="26680" y="6134"/>
                      </a:cubicBezTo>
                      <a:cubicBezTo>
                        <a:pt x="25456" y="4665"/>
                        <a:pt x="23463" y="2602"/>
                        <a:pt x="21121" y="1448"/>
                      </a:cubicBezTo>
                      <a:cubicBezTo>
                        <a:pt x="19336" y="492"/>
                        <a:pt x="17347" y="0"/>
                        <a:pt x="15315" y="0"/>
                      </a:cubicBezTo>
                      <a:close/>
                    </a:path>
                  </a:pathLst>
                </a:custGeom>
                <a:solidFill>
                  <a:srgbClr val="FE0055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sz="1800" dirty="0"/>
                </a:p>
              </p:txBody>
            </p:sp>
            <p:sp>
              <p:nvSpPr>
                <p:cNvPr id="1390" name="Google Shape;1390;p32"/>
                <p:cNvSpPr/>
                <p:nvPr/>
              </p:nvSpPr>
              <p:spPr>
                <a:xfrm rot="5400000">
                  <a:off x="481424" y="904872"/>
                  <a:ext cx="1531585" cy="1844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76" h="34664" extrusionOk="0">
                      <a:moveTo>
                        <a:pt x="21371" y="1"/>
                      </a:moveTo>
                      <a:cubicBezTo>
                        <a:pt x="17061" y="1"/>
                        <a:pt x="13042" y="101"/>
                        <a:pt x="8684" y="101"/>
                      </a:cubicBezTo>
                      <a:cubicBezTo>
                        <a:pt x="7872" y="101"/>
                        <a:pt x="7049" y="97"/>
                        <a:pt x="6209" y="89"/>
                      </a:cubicBezTo>
                      <a:lnTo>
                        <a:pt x="6209" y="57"/>
                      </a:lnTo>
                      <a:cubicBezTo>
                        <a:pt x="4193" y="121"/>
                        <a:pt x="1824" y="377"/>
                        <a:pt x="800" y="2073"/>
                      </a:cubicBezTo>
                      <a:cubicBezTo>
                        <a:pt x="288" y="2905"/>
                        <a:pt x="256" y="3930"/>
                        <a:pt x="256" y="4890"/>
                      </a:cubicBezTo>
                      <a:lnTo>
                        <a:pt x="0" y="27294"/>
                      </a:lnTo>
                      <a:cubicBezTo>
                        <a:pt x="0" y="29502"/>
                        <a:pt x="128" y="31999"/>
                        <a:pt x="1921" y="33343"/>
                      </a:cubicBezTo>
                      <a:cubicBezTo>
                        <a:pt x="3137" y="34239"/>
                        <a:pt x="4737" y="34367"/>
                        <a:pt x="6209" y="34463"/>
                      </a:cubicBezTo>
                      <a:cubicBezTo>
                        <a:pt x="8837" y="34597"/>
                        <a:pt x="11467" y="34664"/>
                        <a:pt x="14096" y="34664"/>
                      </a:cubicBezTo>
                      <a:cubicBezTo>
                        <a:pt x="20882" y="34664"/>
                        <a:pt x="27661" y="34220"/>
                        <a:pt x="34375" y="33343"/>
                      </a:cubicBezTo>
                      <a:cubicBezTo>
                        <a:pt x="35399" y="33183"/>
                        <a:pt x="36455" y="33023"/>
                        <a:pt x="37255" y="32447"/>
                      </a:cubicBezTo>
                      <a:cubicBezTo>
                        <a:pt x="38631" y="31455"/>
                        <a:pt x="38823" y="29630"/>
                        <a:pt x="38920" y="27998"/>
                      </a:cubicBezTo>
                      <a:cubicBezTo>
                        <a:pt x="39176" y="22781"/>
                        <a:pt x="39112" y="17532"/>
                        <a:pt x="38791" y="12315"/>
                      </a:cubicBezTo>
                      <a:cubicBezTo>
                        <a:pt x="38695" y="9851"/>
                        <a:pt x="38343" y="7418"/>
                        <a:pt x="37767" y="5018"/>
                      </a:cubicBezTo>
                      <a:cubicBezTo>
                        <a:pt x="37575" y="3994"/>
                        <a:pt x="37095" y="3033"/>
                        <a:pt x="36423" y="2233"/>
                      </a:cubicBezTo>
                      <a:cubicBezTo>
                        <a:pt x="35463" y="1241"/>
                        <a:pt x="34055" y="825"/>
                        <a:pt x="32646" y="569"/>
                      </a:cubicBezTo>
                      <a:cubicBezTo>
                        <a:pt x="30086" y="89"/>
                        <a:pt x="27461" y="57"/>
                        <a:pt x="24837" y="25"/>
                      </a:cubicBezTo>
                      <a:cubicBezTo>
                        <a:pt x="23654" y="7"/>
                        <a:pt x="22502" y="1"/>
                        <a:pt x="2137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58595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grpSp>
              <p:nvGrpSpPr>
                <p:cNvPr id="1391" name="Google Shape;1391;p32"/>
                <p:cNvGrpSpPr/>
                <p:nvPr/>
              </p:nvGrpSpPr>
              <p:grpSpPr>
                <a:xfrm>
                  <a:off x="1827597" y="1304332"/>
                  <a:ext cx="880407" cy="864065"/>
                  <a:chOff x="913197" y="999532"/>
                  <a:chExt cx="880407" cy="864065"/>
                </a:xfrm>
              </p:grpSpPr>
              <p:sp>
                <p:nvSpPr>
                  <p:cNvPr id="1392" name="Google Shape;1392;p32"/>
                  <p:cNvSpPr/>
                  <p:nvPr/>
                </p:nvSpPr>
                <p:spPr>
                  <a:xfrm>
                    <a:off x="943104" y="1013097"/>
                    <a:ext cx="850500" cy="8505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800"/>
                  </a:p>
                </p:txBody>
              </p:sp>
              <p:grpSp>
                <p:nvGrpSpPr>
                  <p:cNvPr id="1393" name="Google Shape;1393;p32"/>
                  <p:cNvGrpSpPr/>
                  <p:nvPr/>
                </p:nvGrpSpPr>
                <p:grpSpPr>
                  <a:xfrm>
                    <a:off x="913197" y="999532"/>
                    <a:ext cx="811244" cy="797890"/>
                    <a:chOff x="2138587" y="1324590"/>
                    <a:chExt cx="811244" cy="797890"/>
                  </a:xfrm>
                </p:grpSpPr>
                <p:sp>
                  <p:nvSpPr>
                    <p:cNvPr id="1394" name="Google Shape;1394;p32"/>
                    <p:cNvSpPr/>
                    <p:nvPr/>
                  </p:nvSpPr>
                  <p:spPr>
                    <a:xfrm>
                      <a:off x="2362934" y="1541292"/>
                      <a:ext cx="456710" cy="4543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125" h="24935" extrusionOk="0">
                          <a:moveTo>
                            <a:pt x="13446" y="5209"/>
                          </a:moveTo>
                          <a:cubicBezTo>
                            <a:pt x="14378" y="5209"/>
                            <a:pt x="15307" y="5375"/>
                            <a:pt x="16181" y="5731"/>
                          </a:cubicBezTo>
                          <a:cubicBezTo>
                            <a:pt x="19335" y="7030"/>
                            <a:pt x="20857" y="12633"/>
                            <a:pt x="19298" y="15491"/>
                          </a:cubicBezTo>
                          <a:cubicBezTo>
                            <a:pt x="17948" y="17853"/>
                            <a:pt x="15487" y="19557"/>
                            <a:pt x="12972" y="19557"/>
                          </a:cubicBezTo>
                          <a:cubicBezTo>
                            <a:pt x="11615" y="19557"/>
                            <a:pt x="10241" y="19061"/>
                            <a:pt x="9018" y="17903"/>
                          </a:cubicBezTo>
                          <a:cubicBezTo>
                            <a:pt x="6718" y="15750"/>
                            <a:pt x="5048" y="12114"/>
                            <a:pt x="6421" y="9108"/>
                          </a:cubicBezTo>
                          <a:cubicBezTo>
                            <a:pt x="6421" y="9033"/>
                            <a:pt x="6458" y="8959"/>
                            <a:pt x="6495" y="8885"/>
                          </a:cubicBezTo>
                          <a:cubicBezTo>
                            <a:pt x="6495" y="8848"/>
                            <a:pt x="6532" y="8811"/>
                            <a:pt x="6569" y="8774"/>
                          </a:cubicBezTo>
                          <a:cubicBezTo>
                            <a:pt x="8082" y="6573"/>
                            <a:pt x="10777" y="5209"/>
                            <a:pt x="13446" y="5209"/>
                          </a:cubicBezTo>
                          <a:close/>
                          <a:moveTo>
                            <a:pt x="14143" y="0"/>
                          </a:moveTo>
                          <a:cubicBezTo>
                            <a:pt x="10425" y="0"/>
                            <a:pt x="6549" y="1381"/>
                            <a:pt x="4046" y="3615"/>
                          </a:cubicBezTo>
                          <a:cubicBezTo>
                            <a:pt x="38" y="7846"/>
                            <a:pt x="1" y="15045"/>
                            <a:pt x="3341" y="19684"/>
                          </a:cubicBezTo>
                          <a:cubicBezTo>
                            <a:pt x="5322" y="22444"/>
                            <a:pt x="8316" y="24935"/>
                            <a:pt x="11872" y="24935"/>
                          </a:cubicBezTo>
                          <a:cubicBezTo>
                            <a:pt x="12045" y="24935"/>
                            <a:pt x="12220" y="24929"/>
                            <a:pt x="12395" y="24917"/>
                          </a:cubicBezTo>
                          <a:cubicBezTo>
                            <a:pt x="15810" y="24694"/>
                            <a:pt x="19001" y="23247"/>
                            <a:pt x="21450" y="20872"/>
                          </a:cubicBezTo>
                          <a:cubicBezTo>
                            <a:pt x="23825" y="18497"/>
                            <a:pt x="25124" y="15268"/>
                            <a:pt x="24976" y="11928"/>
                          </a:cubicBezTo>
                          <a:cubicBezTo>
                            <a:pt x="24865" y="8737"/>
                            <a:pt x="24271" y="5248"/>
                            <a:pt x="21933" y="2873"/>
                          </a:cubicBezTo>
                          <a:cubicBezTo>
                            <a:pt x="19946" y="870"/>
                            <a:pt x="17094" y="0"/>
                            <a:pt x="14143" y="0"/>
                          </a:cubicBezTo>
                          <a:close/>
                        </a:path>
                      </a:pathLst>
                    </a:custGeom>
                    <a:solidFill>
                      <a:srgbClr val="FE005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395" name="Google Shape;1395;p32"/>
                    <p:cNvSpPr/>
                    <p:nvPr/>
                  </p:nvSpPr>
                  <p:spPr>
                    <a:xfrm>
                      <a:off x="2218586" y="1394145"/>
                      <a:ext cx="723828" cy="6879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820" h="37754" extrusionOk="0">
                          <a:moveTo>
                            <a:pt x="22206" y="1089"/>
                          </a:moveTo>
                          <a:cubicBezTo>
                            <a:pt x="24610" y="1089"/>
                            <a:pt x="26982" y="1580"/>
                            <a:pt x="29206" y="2858"/>
                          </a:cubicBezTo>
                          <a:cubicBezTo>
                            <a:pt x="33102" y="5085"/>
                            <a:pt x="35552" y="9501"/>
                            <a:pt x="36814" y="13694"/>
                          </a:cubicBezTo>
                          <a:cubicBezTo>
                            <a:pt x="39819" y="23417"/>
                            <a:pt x="34550" y="32955"/>
                            <a:pt x="24864" y="35886"/>
                          </a:cubicBezTo>
                          <a:cubicBezTo>
                            <a:pt x="22982" y="36436"/>
                            <a:pt x="21049" y="36709"/>
                            <a:pt x="19120" y="36709"/>
                          </a:cubicBezTo>
                          <a:cubicBezTo>
                            <a:pt x="16749" y="36709"/>
                            <a:pt x="14386" y="36296"/>
                            <a:pt x="12135" y="35478"/>
                          </a:cubicBezTo>
                          <a:cubicBezTo>
                            <a:pt x="6977" y="33623"/>
                            <a:pt x="3785" y="29392"/>
                            <a:pt x="2524" y="24159"/>
                          </a:cubicBezTo>
                          <a:cubicBezTo>
                            <a:pt x="1336" y="19409"/>
                            <a:pt x="2227" y="14362"/>
                            <a:pt x="4936" y="10280"/>
                          </a:cubicBezTo>
                          <a:cubicBezTo>
                            <a:pt x="6854" y="7292"/>
                            <a:pt x="9908" y="4158"/>
                            <a:pt x="13262" y="2808"/>
                          </a:cubicBezTo>
                          <a:lnTo>
                            <a:pt x="13262" y="2808"/>
                          </a:lnTo>
                          <a:cubicBezTo>
                            <a:pt x="13293" y="2803"/>
                            <a:pt x="13326" y="2795"/>
                            <a:pt x="13360" y="2784"/>
                          </a:cubicBezTo>
                          <a:cubicBezTo>
                            <a:pt x="16212" y="1840"/>
                            <a:pt x="19234" y="1089"/>
                            <a:pt x="22206" y="1089"/>
                          </a:cubicBezTo>
                          <a:close/>
                          <a:moveTo>
                            <a:pt x="21932" y="1"/>
                          </a:moveTo>
                          <a:cubicBezTo>
                            <a:pt x="18969" y="1"/>
                            <a:pt x="15970" y="830"/>
                            <a:pt x="13220" y="1742"/>
                          </a:cubicBezTo>
                          <a:lnTo>
                            <a:pt x="13220" y="1742"/>
                          </a:lnTo>
                          <a:cubicBezTo>
                            <a:pt x="13170" y="1746"/>
                            <a:pt x="13118" y="1759"/>
                            <a:pt x="13063" y="1782"/>
                          </a:cubicBezTo>
                          <a:cubicBezTo>
                            <a:pt x="5195" y="4862"/>
                            <a:pt x="0" y="14140"/>
                            <a:pt x="1150" y="22378"/>
                          </a:cubicBezTo>
                          <a:cubicBezTo>
                            <a:pt x="1893" y="27536"/>
                            <a:pt x="4156" y="31990"/>
                            <a:pt x="8573" y="34884"/>
                          </a:cubicBezTo>
                          <a:cubicBezTo>
                            <a:pt x="11647" y="36886"/>
                            <a:pt x="15380" y="37754"/>
                            <a:pt x="19043" y="37754"/>
                          </a:cubicBezTo>
                          <a:cubicBezTo>
                            <a:pt x="20066" y="37754"/>
                            <a:pt x="21084" y="37686"/>
                            <a:pt x="22081" y="37556"/>
                          </a:cubicBezTo>
                          <a:cubicBezTo>
                            <a:pt x="31841" y="36369"/>
                            <a:pt x="39634" y="27945"/>
                            <a:pt x="38743" y="17962"/>
                          </a:cubicBezTo>
                          <a:cubicBezTo>
                            <a:pt x="37927" y="8759"/>
                            <a:pt x="31766" y="38"/>
                            <a:pt x="21932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396" name="Google Shape;1396;p32"/>
                    <p:cNvSpPr/>
                    <p:nvPr/>
                  </p:nvSpPr>
                  <p:spPr>
                    <a:xfrm>
                      <a:off x="2326543" y="1491216"/>
                      <a:ext cx="523457" cy="4949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97" h="27163" extrusionOk="0">
                          <a:moveTo>
                            <a:pt x="15397" y="1125"/>
                          </a:moveTo>
                          <a:cubicBezTo>
                            <a:pt x="18348" y="1125"/>
                            <a:pt x="21204" y="2004"/>
                            <a:pt x="23193" y="4025"/>
                          </a:cubicBezTo>
                          <a:cubicBezTo>
                            <a:pt x="25494" y="6400"/>
                            <a:pt x="26124" y="9852"/>
                            <a:pt x="26273" y="13043"/>
                          </a:cubicBezTo>
                          <a:cubicBezTo>
                            <a:pt x="26384" y="16383"/>
                            <a:pt x="25085" y="19649"/>
                            <a:pt x="22710" y="21987"/>
                          </a:cubicBezTo>
                          <a:cubicBezTo>
                            <a:pt x="20298" y="24399"/>
                            <a:pt x="17069" y="25809"/>
                            <a:pt x="13655" y="26032"/>
                          </a:cubicBezTo>
                          <a:cubicBezTo>
                            <a:pt x="13457" y="26047"/>
                            <a:pt x="13259" y="26055"/>
                            <a:pt x="13064" y="26055"/>
                          </a:cubicBezTo>
                          <a:cubicBezTo>
                            <a:pt x="9538" y="26055"/>
                            <a:pt x="6569" y="23577"/>
                            <a:pt x="4600" y="20799"/>
                          </a:cubicBezTo>
                          <a:cubicBezTo>
                            <a:pt x="1260" y="16160"/>
                            <a:pt x="1298" y="8961"/>
                            <a:pt x="5343" y="4768"/>
                          </a:cubicBezTo>
                          <a:cubicBezTo>
                            <a:pt x="7823" y="2514"/>
                            <a:pt x="11686" y="1125"/>
                            <a:pt x="15397" y="1125"/>
                          </a:cubicBezTo>
                          <a:close/>
                          <a:moveTo>
                            <a:pt x="15831" y="1"/>
                          </a:moveTo>
                          <a:cubicBezTo>
                            <a:pt x="11704" y="1"/>
                            <a:pt x="7310" y="1619"/>
                            <a:pt x="4657" y="3943"/>
                          </a:cubicBezTo>
                          <a:lnTo>
                            <a:pt x="4657" y="3943"/>
                          </a:lnTo>
                          <a:cubicBezTo>
                            <a:pt x="4625" y="3965"/>
                            <a:pt x="4594" y="3993"/>
                            <a:pt x="4563" y="4025"/>
                          </a:cubicBezTo>
                          <a:cubicBezTo>
                            <a:pt x="4563" y="4025"/>
                            <a:pt x="4563" y="4025"/>
                            <a:pt x="4563" y="4025"/>
                          </a:cubicBezTo>
                          <a:lnTo>
                            <a:pt x="4563" y="4025"/>
                          </a:lnTo>
                          <a:cubicBezTo>
                            <a:pt x="4530" y="4054"/>
                            <a:pt x="4503" y="4083"/>
                            <a:pt x="4480" y="4113"/>
                          </a:cubicBezTo>
                          <a:lnTo>
                            <a:pt x="4480" y="4113"/>
                          </a:lnTo>
                          <a:cubicBezTo>
                            <a:pt x="1" y="8876"/>
                            <a:pt x="172" y="17008"/>
                            <a:pt x="4155" y="22024"/>
                          </a:cubicBezTo>
                          <a:cubicBezTo>
                            <a:pt x="6493" y="24918"/>
                            <a:pt x="9239" y="26700"/>
                            <a:pt x="12987" y="27108"/>
                          </a:cubicBezTo>
                          <a:cubicBezTo>
                            <a:pt x="13296" y="27145"/>
                            <a:pt x="13606" y="27162"/>
                            <a:pt x="13918" y="27162"/>
                          </a:cubicBezTo>
                          <a:cubicBezTo>
                            <a:pt x="17397" y="27162"/>
                            <a:pt x="21034" y="24977"/>
                            <a:pt x="23452" y="22729"/>
                          </a:cubicBezTo>
                          <a:cubicBezTo>
                            <a:pt x="28796" y="17868"/>
                            <a:pt x="28351" y="8516"/>
                            <a:pt x="23935" y="3246"/>
                          </a:cubicBezTo>
                          <a:cubicBezTo>
                            <a:pt x="21986" y="946"/>
                            <a:pt x="18987" y="1"/>
                            <a:pt x="15831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397" name="Google Shape;1397;p32"/>
                    <p:cNvSpPr/>
                    <p:nvPr/>
                  </p:nvSpPr>
                  <p:spPr>
                    <a:xfrm>
                      <a:off x="2441006" y="1606291"/>
                      <a:ext cx="287568" cy="261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0" h="14356" extrusionOk="0">
                          <a:moveTo>
                            <a:pt x="8646" y="1116"/>
                          </a:moveTo>
                          <a:cubicBezTo>
                            <a:pt x="8786" y="1116"/>
                            <a:pt x="8925" y="1119"/>
                            <a:pt x="9065" y="1125"/>
                          </a:cubicBezTo>
                          <a:cubicBezTo>
                            <a:pt x="12814" y="1273"/>
                            <a:pt x="14224" y="6246"/>
                            <a:pt x="13519" y="9215"/>
                          </a:cubicBezTo>
                          <a:cubicBezTo>
                            <a:pt x="12935" y="11758"/>
                            <a:pt x="10605" y="13113"/>
                            <a:pt x="8254" y="13113"/>
                          </a:cubicBezTo>
                          <a:cubicBezTo>
                            <a:pt x="6867" y="13113"/>
                            <a:pt x="5473" y="12642"/>
                            <a:pt x="4427" y="11664"/>
                          </a:cubicBezTo>
                          <a:cubicBezTo>
                            <a:pt x="2571" y="9920"/>
                            <a:pt x="1198" y="6654"/>
                            <a:pt x="2385" y="4242"/>
                          </a:cubicBezTo>
                          <a:cubicBezTo>
                            <a:pt x="3791" y="2063"/>
                            <a:pt x="6162" y="1116"/>
                            <a:pt x="8646" y="1116"/>
                          </a:cubicBezTo>
                          <a:close/>
                          <a:moveTo>
                            <a:pt x="8387" y="1"/>
                          </a:moveTo>
                          <a:cubicBezTo>
                            <a:pt x="5670" y="1"/>
                            <a:pt x="2948" y="1422"/>
                            <a:pt x="1458" y="3685"/>
                          </a:cubicBezTo>
                          <a:cubicBezTo>
                            <a:pt x="1414" y="3756"/>
                            <a:pt x="1387" y="3826"/>
                            <a:pt x="1376" y="3893"/>
                          </a:cubicBezTo>
                          <a:lnTo>
                            <a:pt x="1376" y="3893"/>
                          </a:lnTo>
                          <a:cubicBezTo>
                            <a:pt x="0" y="6905"/>
                            <a:pt x="1687" y="10554"/>
                            <a:pt x="3981" y="12703"/>
                          </a:cubicBezTo>
                          <a:cubicBezTo>
                            <a:pt x="5202" y="13859"/>
                            <a:pt x="6573" y="14356"/>
                            <a:pt x="7927" y="14356"/>
                          </a:cubicBezTo>
                          <a:cubicBezTo>
                            <a:pt x="10441" y="14356"/>
                            <a:pt x="12897" y="12642"/>
                            <a:pt x="14224" y="10254"/>
                          </a:cubicBezTo>
                          <a:cubicBezTo>
                            <a:pt x="15819" y="7433"/>
                            <a:pt x="14298" y="1830"/>
                            <a:pt x="11144" y="531"/>
                          </a:cubicBezTo>
                          <a:cubicBezTo>
                            <a:pt x="10259" y="169"/>
                            <a:pt x="9323" y="1"/>
                            <a:pt x="8387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 dirty="0"/>
                    </a:p>
                  </p:txBody>
                </p:sp>
                <p:sp>
                  <p:nvSpPr>
                    <p:cNvPr id="1398" name="Google Shape;1398;p32"/>
                    <p:cNvSpPr/>
                    <p:nvPr/>
                  </p:nvSpPr>
                  <p:spPr>
                    <a:xfrm>
                      <a:off x="2543727" y="1697568"/>
                      <a:ext cx="73546" cy="671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6" h="3683" extrusionOk="0">
                          <a:moveTo>
                            <a:pt x="2279" y="0"/>
                          </a:moveTo>
                          <a:cubicBezTo>
                            <a:pt x="1832" y="0"/>
                            <a:pt x="1306" y="191"/>
                            <a:pt x="780" y="717"/>
                          </a:cubicBezTo>
                          <a:cubicBezTo>
                            <a:pt x="0" y="1459"/>
                            <a:pt x="112" y="2870"/>
                            <a:pt x="705" y="3352"/>
                          </a:cubicBezTo>
                          <a:cubicBezTo>
                            <a:pt x="963" y="3571"/>
                            <a:pt x="1376" y="3682"/>
                            <a:pt x="1819" y="3682"/>
                          </a:cubicBezTo>
                          <a:cubicBezTo>
                            <a:pt x="2653" y="3682"/>
                            <a:pt x="3592" y="3286"/>
                            <a:pt x="3785" y="2461"/>
                          </a:cubicBezTo>
                          <a:cubicBezTo>
                            <a:pt x="4045" y="1422"/>
                            <a:pt x="3266" y="272"/>
                            <a:pt x="2783" y="86"/>
                          </a:cubicBezTo>
                          <a:cubicBezTo>
                            <a:pt x="2632" y="32"/>
                            <a:pt x="2463" y="0"/>
                            <a:pt x="2279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solidFill>
                        <a:srgbClr val="58595B"/>
                      </a:solidFill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399" name="Google Shape;1399;p32"/>
                    <p:cNvSpPr/>
                    <p:nvPr/>
                  </p:nvSpPr>
                  <p:spPr>
                    <a:xfrm>
                      <a:off x="2532675" y="1688821"/>
                      <a:ext cx="96068" cy="862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285" h="4734" extrusionOk="0">
                          <a:moveTo>
                            <a:pt x="2831" y="1043"/>
                          </a:moveTo>
                          <a:cubicBezTo>
                            <a:pt x="3114" y="1043"/>
                            <a:pt x="3382" y="1184"/>
                            <a:pt x="3614" y="1531"/>
                          </a:cubicBezTo>
                          <a:cubicBezTo>
                            <a:pt x="4022" y="2236"/>
                            <a:pt x="3985" y="3053"/>
                            <a:pt x="3243" y="3461"/>
                          </a:cubicBezTo>
                          <a:cubicBezTo>
                            <a:pt x="3002" y="3591"/>
                            <a:pt x="2733" y="3656"/>
                            <a:pt x="2459" y="3656"/>
                          </a:cubicBezTo>
                          <a:cubicBezTo>
                            <a:pt x="2185" y="3656"/>
                            <a:pt x="1907" y="3591"/>
                            <a:pt x="1647" y="3461"/>
                          </a:cubicBezTo>
                          <a:cubicBezTo>
                            <a:pt x="1054" y="3090"/>
                            <a:pt x="1388" y="1977"/>
                            <a:pt x="1722" y="1605"/>
                          </a:cubicBezTo>
                          <a:cubicBezTo>
                            <a:pt x="1728" y="1599"/>
                            <a:pt x="1733" y="1592"/>
                            <a:pt x="1739" y="1586"/>
                          </a:cubicBezTo>
                          <a:lnTo>
                            <a:pt x="1739" y="1586"/>
                          </a:lnTo>
                          <a:cubicBezTo>
                            <a:pt x="1746" y="1580"/>
                            <a:pt x="1752" y="1574"/>
                            <a:pt x="1759" y="1568"/>
                          </a:cubicBezTo>
                          <a:cubicBezTo>
                            <a:pt x="2108" y="1260"/>
                            <a:pt x="2480" y="1043"/>
                            <a:pt x="2831" y="1043"/>
                          </a:cubicBezTo>
                          <a:close/>
                          <a:moveTo>
                            <a:pt x="2906" y="1"/>
                          </a:moveTo>
                          <a:cubicBezTo>
                            <a:pt x="2269" y="1"/>
                            <a:pt x="1601" y="323"/>
                            <a:pt x="1071" y="781"/>
                          </a:cubicBezTo>
                          <a:lnTo>
                            <a:pt x="1071" y="781"/>
                          </a:lnTo>
                          <a:cubicBezTo>
                            <a:pt x="1040" y="804"/>
                            <a:pt x="1009" y="831"/>
                            <a:pt x="979" y="863"/>
                          </a:cubicBezTo>
                          <a:cubicBezTo>
                            <a:pt x="979" y="863"/>
                            <a:pt x="979" y="863"/>
                            <a:pt x="979" y="863"/>
                          </a:cubicBezTo>
                          <a:lnTo>
                            <a:pt x="979" y="863"/>
                          </a:lnTo>
                          <a:cubicBezTo>
                            <a:pt x="957" y="885"/>
                            <a:pt x="938" y="908"/>
                            <a:pt x="922" y="931"/>
                          </a:cubicBezTo>
                          <a:lnTo>
                            <a:pt x="922" y="931"/>
                          </a:lnTo>
                          <a:cubicBezTo>
                            <a:pt x="155" y="1865"/>
                            <a:pt x="0" y="3371"/>
                            <a:pt x="942" y="4240"/>
                          </a:cubicBezTo>
                          <a:cubicBezTo>
                            <a:pt x="1309" y="4590"/>
                            <a:pt x="1824" y="4734"/>
                            <a:pt x="2356" y="4734"/>
                          </a:cubicBezTo>
                          <a:cubicBezTo>
                            <a:pt x="2953" y="4734"/>
                            <a:pt x="3571" y="4552"/>
                            <a:pt x="4022" y="4277"/>
                          </a:cubicBezTo>
                          <a:cubicBezTo>
                            <a:pt x="5284" y="3498"/>
                            <a:pt x="5099" y="1791"/>
                            <a:pt x="4319" y="752"/>
                          </a:cubicBezTo>
                          <a:cubicBezTo>
                            <a:pt x="3930" y="217"/>
                            <a:pt x="3428" y="1"/>
                            <a:pt x="2906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solidFill>
                        <a:srgbClr val="58595B"/>
                      </a:solidFill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00" name="Google Shape;1400;p32"/>
                    <p:cNvSpPr/>
                    <p:nvPr/>
                  </p:nvSpPr>
                  <p:spPr>
                    <a:xfrm>
                      <a:off x="2783398" y="1506432"/>
                      <a:ext cx="89142" cy="1387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04" h="7612" extrusionOk="0">
                          <a:moveTo>
                            <a:pt x="775" y="1"/>
                          </a:moveTo>
                          <a:cubicBezTo>
                            <a:pt x="389" y="1"/>
                            <a:pt x="0" y="362"/>
                            <a:pt x="286" y="778"/>
                          </a:cubicBezTo>
                          <a:cubicBezTo>
                            <a:pt x="472" y="1075"/>
                            <a:pt x="732" y="1335"/>
                            <a:pt x="1028" y="1558"/>
                          </a:cubicBezTo>
                          <a:cubicBezTo>
                            <a:pt x="1548" y="2040"/>
                            <a:pt x="1845" y="2931"/>
                            <a:pt x="2253" y="3487"/>
                          </a:cubicBezTo>
                          <a:cubicBezTo>
                            <a:pt x="3032" y="4601"/>
                            <a:pt x="3552" y="5862"/>
                            <a:pt x="3812" y="7235"/>
                          </a:cubicBezTo>
                          <a:cubicBezTo>
                            <a:pt x="3856" y="7499"/>
                            <a:pt x="4043" y="7612"/>
                            <a:pt x="4246" y="7612"/>
                          </a:cubicBezTo>
                          <a:cubicBezTo>
                            <a:pt x="4557" y="7612"/>
                            <a:pt x="4904" y="7343"/>
                            <a:pt x="4814" y="6939"/>
                          </a:cubicBezTo>
                          <a:cubicBezTo>
                            <a:pt x="4517" y="5640"/>
                            <a:pt x="4072" y="4415"/>
                            <a:pt x="3441" y="3228"/>
                          </a:cubicBezTo>
                          <a:cubicBezTo>
                            <a:pt x="3144" y="2634"/>
                            <a:pt x="2624" y="2114"/>
                            <a:pt x="2290" y="1520"/>
                          </a:cubicBezTo>
                          <a:cubicBezTo>
                            <a:pt x="1993" y="964"/>
                            <a:pt x="1585" y="741"/>
                            <a:pt x="1214" y="222"/>
                          </a:cubicBezTo>
                          <a:cubicBezTo>
                            <a:pt x="1103" y="66"/>
                            <a:pt x="939" y="1"/>
                            <a:pt x="775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01" name="Google Shape;1401;p32"/>
                    <p:cNvSpPr/>
                    <p:nvPr/>
                  </p:nvSpPr>
                  <p:spPr>
                    <a:xfrm>
                      <a:off x="2855381" y="1671072"/>
                      <a:ext cx="22940" cy="41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62" h="2274" extrusionOk="0">
                          <a:moveTo>
                            <a:pt x="538" y="0"/>
                          </a:moveTo>
                          <a:cubicBezTo>
                            <a:pt x="288" y="0"/>
                            <a:pt x="37" y="167"/>
                            <a:pt x="0" y="501"/>
                          </a:cubicBezTo>
                          <a:cubicBezTo>
                            <a:pt x="0" y="947"/>
                            <a:pt x="186" y="1392"/>
                            <a:pt x="186" y="1800"/>
                          </a:cubicBezTo>
                          <a:cubicBezTo>
                            <a:pt x="223" y="2116"/>
                            <a:pt x="473" y="2273"/>
                            <a:pt x="724" y="2273"/>
                          </a:cubicBezTo>
                          <a:cubicBezTo>
                            <a:pt x="974" y="2273"/>
                            <a:pt x="1225" y="2116"/>
                            <a:pt x="1262" y="1800"/>
                          </a:cubicBezTo>
                          <a:cubicBezTo>
                            <a:pt x="1262" y="1355"/>
                            <a:pt x="1076" y="947"/>
                            <a:pt x="1076" y="501"/>
                          </a:cubicBezTo>
                          <a:cubicBezTo>
                            <a:pt x="1039" y="167"/>
                            <a:pt x="789" y="0"/>
                            <a:pt x="538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02" name="Google Shape;1402;p32"/>
                    <p:cNvSpPr/>
                    <p:nvPr/>
                  </p:nvSpPr>
                  <p:spPr>
                    <a:xfrm>
                      <a:off x="2315727" y="1907145"/>
                      <a:ext cx="53860" cy="591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63" h="3244" extrusionOk="0">
                          <a:moveTo>
                            <a:pt x="752" y="0"/>
                          </a:moveTo>
                          <a:cubicBezTo>
                            <a:pt x="376" y="0"/>
                            <a:pt x="0" y="379"/>
                            <a:pt x="260" y="795"/>
                          </a:cubicBezTo>
                          <a:lnTo>
                            <a:pt x="260" y="758"/>
                          </a:lnTo>
                          <a:cubicBezTo>
                            <a:pt x="519" y="1166"/>
                            <a:pt x="742" y="1574"/>
                            <a:pt x="1002" y="1982"/>
                          </a:cubicBezTo>
                          <a:cubicBezTo>
                            <a:pt x="1113" y="2168"/>
                            <a:pt x="1262" y="2390"/>
                            <a:pt x="1447" y="2576"/>
                          </a:cubicBezTo>
                          <a:cubicBezTo>
                            <a:pt x="1521" y="2650"/>
                            <a:pt x="1855" y="2799"/>
                            <a:pt x="1893" y="2910"/>
                          </a:cubicBezTo>
                          <a:cubicBezTo>
                            <a:pt x="1980" y="3142"/>
                            <a:pt x="2169" y="3244"/>
                            <a:pt x="2360" y="3244"/>
                          </a:cubicBezTo>
                          <a:cubicBezTo>
                            <a:pt x="2659" y="3244"/>
                            <a:pt x="2962" y="2997"/>
                            <a:pt x="2895" y="2613"/>
                          </a:cubicBezTo>
                          <a:cubicBezTo>
                            <a:pt x="2783" y="2131"/>
                            <a:pt x="2264" y="1908"/>
                            <a:pt x="1967" y="1574"/>
                          </a:cubicBezTo>
                          <a:cubicBezTo>
                            <a:pt x="1670" y="1166"/>
                            <a:pt x="1410" y="683"/>
                            <a:pt x="1187" y="238"/>
                          </a:cubicBezTo>
                          <a:cubicBezTo>
                            <a:pt x="1076" y="71"/>
                            <a:pt x="914" y="0"/>
                            <a:pt x="752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03" name="Google Shape;1403;p32"/>
                    <p:cNvSpPr/>
                    <p:nvPr/>
                  </p:nvSpPr>
                  <p:spPr>
                    <a:xfrm>
                      <a:off x="2356390" y="1924055"/>
                      <a:ext cx="53533" cy="492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45" h="2702" extrusionOk="0">
                          <a:moveTo>
                            <a:pt x="755" y="0"/>
                          </a:moveTo>
                          <a:cubicBezTo>
                            <a:pt x="369" y="0"/>
                            <a:pt x="1" y="379"/>
                            <a:pt x="286" y="794"/>
                          </a:cubicBezTo>
                          <a:cubicBezTo>
                            <a:pt x="769" y="1425"/>
                            <a:pt x="1288" y="2019"/>
                            <a:pt x="1882" y="2576"/>
                          </a:cubicBezTo>
                          <a:cubicBezTo>
                            <a:pt x="1986" y="2664"/>
                            <a:pt x="2099" y="2702"/>
                            <a:pt x="2208" y="2702"/>
                          </a:cubicBezTo>
                          <a:cubicBezTo>
                            <a:pt x="2603" y="2702"/>
                            <a:pt x="2944" y="2204"/>
                            <a:pt x="2624" y="1796"/>
                          </a:cubicBezTo>
                          <a:cubicBezTo>
                            <a:pt x="2105" y="1314"/>
                            <a:pt x="1622" y="794"/>
                            <a:pt x="1214" y="238"/>
                          </a:cubicBezTo>
                          <a:cubicBezTo>
                            <a:pt x="1091" y="70"/>
                            <a:pt x="922" y="0"/>
                            <a:pt x="755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04" name="Google Shape;1404;p32"/>
                    <p:cNvSpPr/>
                    <p:nvPr/>
                  </p:nvSpPr>
                  <p:spPr>
                    <a:xfrm>
                      <a:off x="2482342" y="1642336"/>
                      <a:ext cx="92433" cy="892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85" h="4899" extrusionOk="0">
                          <a:moveTo>
                            <a:pt x="3006" y="0"/>
                          </a:moveTo>
                          <a:cubicBezTo>
                            <a:pt x="2635" y="186"/>
                            <a:pt x="2598" y="2820"/>
                            <a:pt x="2598" y="2820"/>
                          </a:cubicBezTo>
                          <a:cubicBezTo>
                            <a:pt x="2598" y="2820"/>
                            <a:pt x="1113" y="3377"/>
                            <a:pt x="742" y="3563"/>
                          </a:cubicBezTo>
                          <a:cubicBezTo>
                            <a:pt x="483" y="3600"/>
                            <a:pt x="186" y="3748"/>
                            <a:pt x="0" y="3934"/>
                          </a:cubicBezTo>
                          <a:cubicBezTo>
                            <a:pt x="1113" y="3934"/>
                            <a:pt x="2264" y="4490"/>
                            <a:pt x="3377" y="4490"/>
                          </a:cubicBezTo>
                          <a:cubicBezTo>
                            <a:pt x="3971" y="4602"/>
                            <a:pt x="4528" y="4713"/>
                            <a:pt x="5084" y="4899"/>
                          </a:cubicBezTo>
                          <a:cubicBezTo>
                            <a:pt x="5084" y="4899"/>
                            <a:pt x="4119" y="2635"/>
                            <a:pt x="3934" y="2078"/>
                          </a:cubicBezTo>
                          <a:cubicBezTo>
                            <a:pt x="3600" y="1485"/>
                            <a:pt x="3600" y="557"/>
                            <a:pt x="3006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05" name="Google Shape;1405;p32"/>
                    <p:cNvSpPr/>
                    <p:nvPr/>
                  </p:nvSpPr>
                  <p:spPr>
                    <a:xfrm>
                      <a:off x="2468836" y="1632641"/>
                      <a:ext cx="117754" cy="1088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78" h="5971" extrusionOk="0">
                          <a:moveTo>
                            <a:pt x="3893" y="1825"/>
                          </a:moveTo>
                          <a:cubicBezTo>
                            <a:pt x="4145" y="2434"/>
                            <a:pt x="4313" y="3137"/>
                            <a:pt x="4528" y="3686"/>
                          </a:cubicBezTo>
                          <a:cubicBezTo>
                            <a:pt x="4660" y="4006"/>
                            <a:pt x="4791" y="4325"/>
                            <a:pt x="4923" y="4644"/>
                          </a:cubicBezTo>
                          <a:lnTo>
                            <a:pt x="4923" y="4644"/>
                          </a:lnTo>
                          <a:cubicBezTo>
                            <a:pt x="4702" y="4603"/>
                            <a:pt x="4483" y="4569"/>
                            <a:pt x="4269" y="4540"/>
                          </a:cubicBezTo>
                          <a:cubicBezTo>
                            <a:pt x="3668" y="4502"/>
                            <a:pt x="3077" y="4370"/>
                            <a:pt x="2486" y="4239"/>
                          </a:cubicBezTo>
                          <a:lnTo>
                            <a:pt x="2486" y="4239"/>
                          </a:lnTo>
                          <a:cubicBezTo>
                            <a:pt x="2851" y="4121"/>
                            <a:pt x="3215" y="4018"/>
                            <a:pt x="3526" y="3909"/>
                          </a:cubicBezTo>
                          <a:cubicBezTo>
                            <a:pt x="3749" y="3835"/>
                            <a:pt x="3898" y="3612"/>
                            <a:pt x="3935" y="3390"/>
                          </a:cubicBezTo>
                          <a:cubicBezTo>
                            <a:pt x="3935" y="3083"/>
                            <a:pt x="3870" y="2401"/>
                            <a:pt x="3893" y="1825"/>
                          </a:cubicBezTo>
                          <a:close/>
                          <a:moveTo>
                            <a:pt x="3769" y="1"/>
                          </a:moveTo>
                          <a:cubicBezTo>
                            <a:pt x="3636" y="1"/>
                            <a:pt x="3504" y="69"/>
                            <a:pt x="3406" y="175"/>
                          </a:cubicBezTo>
                          <a:lnTo>
                            <a:pt x="3406" y="175"/>
                          </a:lnTo>
                          <a:cubicBezTo>
                            <a:pt x="3397" y="183"/>
                            <a:pt x="3387" y="190"/>
                            <a:pt x="3378" y="198"/>
                          </a:cubicBezTo>
                          <a:cubicBezTo>
                            <a:pt x="2765" y="714"/>
                            <a:pt x="2825" y="2098"/>
                            <a:pt x="2851" y="3013"/>
                          </a:cubicBezTo>
                          <a:lnTo>
                            <a:pt x="2851" y="3013"/>
                          </a:lnTo>
                          <a:cubicBezTo>
                            <a:pt x="2004" y="3316"/>
                            <a:pt x="1048" y="3584"/>
                            <a:pt x="372" y="4132"/>
                          </a:cubicBezTo>
                          <a:cubicBezTo>
                            <a:pt x="1" y="4466"/>
                            <a:pt x="335" y="5022"/>
                            <a:pt x="743" y="5060"/>
                          </a:cubicBezTo>
                          <a:cubicBezTo>
                            <a:pt x="1894" y="5097"/>
                            <a:pt x="2970" y="5542"/>
                            <a:pt x="4157" y="5616"/>
                          </a:cubicBezTo>
                          <a:cubicBezTo>
                            <a:pt x="4677" y="5653"/>
                            <a:pt x="5196" y="5802"/>
                            <a:pt x="5679" y="5950"/>
                          </a:cubicBezTo>
                          <a:cubicBezTo>
                            <a:pt x="5724" y="5964"/>
                            <a:pt x="5771" y="5970"/>
                            <a:pt x="5818" y="5970"/>
                          </a:cubicBezTo>
                          <a:cubicBezTo>
                            <a:pt x="6150" y="5970"/>
                            <a:pt x="6477" y="5645"/>
                            <a:pt x="6347" y="5319"/>
                          </a:cubicBezTo>
                          <a:lnTo>
                            <a:pt x="5419" y="3056"/>
                          </a:lnTo>
                          <a:cubicBezTo>
                            <a:pt x="5073" y="2191"/>
                            <a:pt x="4824" y="1134"/>
                            <a:pt x="4252" y="363"/>
                          </a:cubicBezTo>
                          <a:lnTo>
                            <a:pt x="4252" y="363"/>
                          </a:lnTo>
                          <a:cubicBezTo>
                            <a:pt x="4224" y="314"/>
                            <a:pt x="4189" y="269"/>
                            <a:pt x="4147" y="229"/>
                          </a:cubicBezTo>
                          <a:lnTo>
                            <a:pt x="4147" y="229"/>
                          </a:lnTo>
                          <a:cubicBezTo>
                            <a:pt x="4138" y="219"/>
                            <a:pt x="4129" y="208"/>
                            <a:pt x="4120" y="198"/>
                          </a:cubicBezTo>
                          <a:cubicBezTo>
                            <a:pt x="4018" y="59"/>
                            <a:pt x="3893" y="1"/>
                            <a:pt x="3769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solidFill>
                        <a:srgbClr val="58595B"/>
                      </a:solidFill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06" name="Google Shape;1406;p32"/>
                    <p:cNvSpPr/>
                    <p:nvPr/>
                  </p:nvSpPr>
                  <p:spPr>
                    <a:xfrm>
                      <a:off x="2222604" y="1410236"/>
                      <a:ext cx="361605" cy="3274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93" h="17970" extrusionOk="0">
                          <a:moveTo>
                            <a:pt x="778" y="0"/>
                          </a:moveTo>
                          <a:cubicBezTo>
                            <a:pt x="357" y="0"/>
                            <a:pt x="1" y="527"/>
                            <a:pt x="373" y="899"/>
                          </a:cubicBezTo>
                          <a:lnTo>
                            <a:pt x="410" y="899"/>
                          </a:lnTo>
                          <a:cubicBezTo>
                            <a:pt x="2711" y="3088"/>
                            <a:pt x="5049" y="5278"/>
                            <a:pt x="7387" y="7467"/>
                          </a:cubicBezTo>
                          <a:cubicBezTo>
                            <a:pt x="9094" y="9063"/>
                            <a:pt x="10875" y="10696"/>
                            <a:pt x="12656" y="12255"/>
                          </a:cubicBezTo>
                          <a:cubicBezTo>
                            <a:pt x="13807" y="13257"/>
                            <a:pt x="14920" y="14296"/>
                            <a:pt x="16070" y="15372"/>
                          </a:cubicBezTo>
                          <a:cubicBezTo>
                            <a:pt x="16892" y="16095"/>
                            <a:pt x="17626" y="17050"/>
                            <a:pt x="18556" y="17672"/>
                          </a:cubicBezTo>
                          <a:lnTo>
                            <a:pt x="18556" y="17672"/>
                          </a:lnTo>
                          <a:cubicBezTo>
                            <a:pt x="18629" y="17824"/>
                            <a:pt x="18778" y="17945"/>
                            <a:pt x="19002" y="17970"/>
                          </a:cubicBezTo>
                          <a:lnTo>
                            <a:pt x="19188" y="17970"/>
                          </a:lnTo>
                          <a:cubicBezTo>
                            <a:pt x="19707" y="17933"/>
                            <a:pt x="19893" y="17265"/>
                            <a:pt x="19448" y="16968"/>
                          </a:cubicBezTo>
                          <a:cubicBezTo>
                            <a:pt x="18260" y="16300"/>
                            <a:pt x="17184" y="15001"/>
                            <a:pt x="16182" y="14073"/>
                          </a:cubicBezTo>
                          <a:cubicBezTo>
                            <a:pt x="15180" y="13145"/>
                            <a:pt x="14104" y="12143"/>
                            <a:pt x="13027" y="11178"/>
                          </a:cubicBezTo>
                          <a:cubicBezTo>
                            <a:pt x="11357" y="9731"/>
                            <a:pt x="9725" y="8210"/>
                            <a:pt x="8092" y="6688"/>
                          </a:cubicBezTo>
                          <a:cubicBezTo>
                            <a:pt x="5754" y="4536"/>
                            <a:pt x="3453" y="2346"/>
                            <a:pt x="1152" y="157"/>
                          </a:cubicBezTo>
                          <a:cubicBezTo>
                            <a:pt x="1033" y="46"/>
                            <a:pt x="903" y="0"/>
                            <a:pt x="778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07" name="Google Shape;1407;p32"/>
                    <p:cNvSpPr/>
                    <p:nvPr/>
                  </p:nvSpPr>
                  <p:spPr>
                    <a:xfrm>
                      <a:off x="2141605" y="1427292"/>
                      <a:ext cx="123534" cy="292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96" h="1606" extrusionOk="0">
                          <a:moveTo>
                            <a:pt x="6165" y="0"/>
                          </a:moveTo>
                          <a:cubicBezTo>
                            <a:pt x="5348" y="0"/>
                            <a:pt x="4532" y="111"/>
                            <a:pt x="3715" y="223"/>
                          </a:cubicBezTo>
                          <a:cubicBezTo>
                            <a:pt x="2676" y="371"/>
                            <a:pt x="1637" y="297"/>
                            <a:pt x="561" y="557"/>
                          </a:cubicBezTo>
                          <a:cubicBezTo>
                            <a:pt x="1" y="767"/>
                            <a:pt x="168" y="1605"/>
                            <a:pt x="750" y="1605"/>
                          </a:cubicBezTo>
                          <a:cubicBezTo>
                            <a:pt x="784" y="1605"/>
                            <a:pt x="820" y="1602"/>
                            <a:pt x="858" y="1596"/>
                          </a:cubicBezTo>
                          <a:cubicBezTo>
                            <a:pt x="1786" y="1410"/>
                            <a:pt x="2751" y="1299"/>
                            <a:pt x="3715" y="1299"/>
                          </a:cubicBezTo>
                          <a:cubicBezTo>
                            <a:pt x="4532" y="1225"/>
                            <a:pt x="5385" y="1039"/>
                            <a:pt x="6165" y="1039"/>
                          </a:cubicBezTo>
                          <a:cubicBezTo>
                            <a:pt x="6796" y="1002"/>
                            <a:pt x="6796" y="37"/>
                            <a:pt x="6165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 dirty="0"/>
                    </a:p>
                  </p:txBody>
                </p:sp>
                <p:sp>
                  <p:nvSpPr>
                    <p:cNvPr id="1408" name="Google Shape;1408;p32"/>
                    <p:cNvSpPr/>
                    <p:nvPr/>
                  </p:nvSpPr>
                  <p:spPr>
                    <a:xfrm>
                      <a:off x="2138587" y="1436932"/>
                      <a:ext cx="199407" cy="955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70" h="5242" extrusionOk="0">
                          <a:moveTo>
                            <a:pt x="705" y="0"/>
                          </a:moveTo>
                          <a:cubicBezTo>
                            <a:pt x="281" y="0"/>
                            <a:pt x="1" y="692"/>
                            <a:pt x="430" y="1030"/>
                          </a:cubicBezTo>
                          <a:cubicBezTo>
                            <a:pt x="1544" y="1846"/>
                            <a:pt x="2508" y="2774"/>
                            <a:pt x="3585" y="3665"/>
                          </a:cubicBezTo>
                          <a:cubicBezTo>
                            <a:pt x="4141" y="4110"/>
                            <a:pt x="4846" y="5112"/>
                            <a:pt x="5626" y="5223"/>
                          </a:cubicBezTo>
                          <a:cubicBezTo>
                            <a:pt x="5732" y="5236"/>
                            <a:pt x="5838" y="5241"/>
                            <a:pt x="5943" y="5241"/>
                          </a:cubicBezTo>
                          <a:cubicBezTo>
                            <a:pt x="7420" y="5241"/>
                            <a:pt x="8810" y="4110"/>
                            <a:pt x="10264" y="4110"/>
                          </a:cubicBezTo>
                          <a:cubicBezTo>
                            <a:pt x="10970" y="4110"/>
                            <a:pt x="10970" y="3034"/>
                            <a:pt x="10264" y="3034"/>
                          </a:cubicBezTo>
                          <a:cubicBezTo>
                            <a:pt x="9169" y="3034"/>
                            <a:pt x="7467" y="4168"/>
                            <a:pt x="6249" y="4168"/>
                          </a:cubicBezTo>
                          <a:cubicBezTo>
                            <a:pt x="6022" y="4168"/>
                            <a:pt x="5812" y="4129"/>
                            <a:pt x="5626" y="4036"/>
                          </a:cubicBezTo>
                          <a:cubicBezTo>
                            <a:pt x="4921" y="3665"/>
                            <a:pt x="4178" y="2774"/>
                            <a:pt x="3585" y="2254"/>
                          </a:cubicBezTo>
                          <a:cubicBezTo>
                            <a:pt x="2694" y="1549"/>
                            <a:pt x="1877" y="770"/>
                            <a:pt x="987" y="102"/>
                          </a:cubicBezTo>
                          <a:cubicBezTo>
                            <a:pt x="890" y="31"/>
                            <a:pt x="795" y="0"/>
                            <a:pt x="705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09" name="Google Shape;1409;p32"/>
                    <p:cNvSpPr/>
                    <p:nvPr/>
                  </p:nvSpPr>
                  <p:spPr>
                    <a:xfrm>
                      <a:off x="2175178" y="1450926"/>
                      <a:ext cx="117608" cy="371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70" h="2037" extrusionOk="0">
                          <a:moveTo>
                            <a:pt x="5836" y="1"/>
                          </a:moveTo>
                          <a:cubicBezTo>
                            <a:pt x="5825" y="1"/>
                            <a:pt x="5813" y="1"/>
                            <a:pt x="5802" y="2"/>
                          </a:cubicBezTo>
                          <a:cubicBezTo>
                            <a:pt x="4800" y="39"/>
                            <a:pt x="3835" y="187"/>
                            <a:pt x="2833" y="410"/>
                          </a:cubicBezTo>
                          <a:cubicBezTo>
                            <a:pt x="2054" y="633"/>
                            <a:pt x="1126" y="521"/>
                            <a:pt x="458" y="1004"/>
                          </a:cubicBezTo>
                          <a:cubicBezTo>
                            <a:pt x="1" y="1370"/>
                            <a:pt x="295" y="2036"/>
                            <a:pt x="703" y="2036"/>
                          </a:cubicBezTo>
                          <a:cubicBezTo>
                            <a:pt x="791" y="2036"/>
                            <a:pt x="885" y="2005"/>
                            <a:pt x="978" y="1932"/>
                          </a:cubicBezTo>
                          <a:lnTo>
                            <a:pt x="1015" y="1932"/>
                          </a:lnTo>
                          <a:cubicBezTo>
                            <a:pt x="1572" y="1523"/>
                            <a:pt x="2462" y="1635"/>
                            <a:pt x="3167" y="1449"/>
                          </a:cubicBezTo>
                          <a:cubicBezTo>
                            <a:pt x="4021" y="1227"/>
                            <a:pt x="4912" y="1078"/>
                            <a:pt x="5802" y="1078"/>
                          </a:cubicBezTo>
                          <a:cubicBezTo>
                            <a:pt x="6459" y="1042"/>
                            <a:pt x="6470" y="1"/>
                            <a:pt x="5836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10" name="Google Shape;1410;p32"/>
                    <p:cNvSpPr/>
                    <p:nvPr/>
                  </p:nvSpPr>
                  <p:spPr>
                    <a:xfrm>
                      <a:off x="2213860" y="1468511"/>
                      <a:ext cx="103212" cy="366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78" h="2010" extrusionOk="0">
                          <a:moveTo>
                            <a:pt x="5044" y="1"/>
                          </a:moveTo>
                          <a:cubicBezTo>
                            <a:pt x="5033" y="1"/>
                            <a:pt x="5021" y="1"/>
                            <a:pt x="5010" y="2"/>
                          </a:cubicBezTo>
                          <a:cubicBezTo>
                            <a:pt x="4379" y="2"/>
                            <a:pt x="3748" y="39"/>
                            <a:pt x="3155" y="187"/>
                          </a:cubicBezTo>
                          <a:cubicBezTo>
                            <a:pt x="2338" y="521"/>
                            <a:pt x="1522" y="781"/>
                            <a:pt x="668" y="930"/>
                          </a:cubicBezTo>
                          <a:cubicBezTo>
                            <a:pt x="22" y="1001"/>
                            <a:pt x="1" y="2009"/>
                            <a:pt x="604" y="2009"/>
                          </a:cubicBezTo>
                          <a:cubicBezTo>
                            <a:pt x="624" y="2009"/>
                            <a:pt x="646" y="2008"/>
                            <a:pt x="668" y="2006"/>
                          </a:cubicBezTo>
                          <a:lnTo>
                            <a:pt x="705" y="2006"/>
                          </a:lnTo>
                          <a:cubicBezTo>
                            <a:pt x="2153" y="1820"/>
                            <a:pt x="3489" y="1115"/>
                            <a:pt x="5010" y="1078"/>
                          </a:cubicBezTo>
                          <a:cubicBezTo>
                            <a:pt x="5667" y="1041"/>
                            <a:pt x="5678" y="1"/>
                            <a:pt x="5044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11" name="Google Shape;1411;p32"/>
                    <p:cNvSpPr/>
                    <p:nvPr/>
                  </p:nvSpPr>
                  <p:spPr>
                    <a:xfrm>
                      <a:off x="2236346" y="1324590"/>
                      <a:ext cx="117754" cy="2002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78" h="10990" extrusionOk="0">
                          <a:moveTo>
                            <a:pt x="578" y="1"/>
                          </a:moveTo>
                          <a:cubicBezTo>
                            <a:pt x="293" y="1"/>
                            <a:pt x="0" y="191"/>
                            <a:pt x="25" y="515"/>
                          </a:cubicBezTo>
                          <a:cubicBezTo>
                            <a:pt x="285" y="2259"/>
                            <a:pt x="396" y="4003"/>
                            <a:pt x="433" y="5784"/>
                          </a:cubicBezTo>
                          <a:cubicBezTo>
                            <a:pt x="452" y="6100"/>
                            <a:pt x="702" y="6258"/>
                            <a:pt x="953" y="6258"/>
                          </a:cubicBezTo>
                          <a:cubicBezTo>
                            <a:pt x="1203" y="6258"/>
                            <a:pt x="1454" y="6100"/>
                            <a:pt x="1472" y="5784"/>
                          </a:cubicBezTo>
                          <a:cubicBezTo>
                            <a:pt x="1472" y="4547"/>
                            <a:pt x="1419" y="3328"/>
                            <a:pt x="1299" y="2114"/>
                          </a:cubicBezTo>
                          <a:lnTo>
                            <a:pt x="1299" y="2114"/>
                          </a:lnTo>
                          <a:cubicBezTo>
                            <a:pt x="1723" y="2598"/>
                            <a:pt x="2159" y="3066"/>
                            <a:pt x="2660" y="3447"/>
                          </a:cubicBezTo>
                          <a:cubicBezTo>
                            <a:pt x="3810" y="4300"/>
                            <a:pt x="4998" y="5413"/>
                            <a:pt x="4961" y="6898"/>
                          </a:cubicBezTo>
                          <a:cubicBezTo>
                            <a:pt x="4924" y="7788"/>
                            <a:pt x="4330" y="10423"/>
                            <a:pt x="5369" y="10943"/>
                          </a:cubicBezTo>
                          <a:cubicBezTo>
                            <a:pt x="5448" y="10975"/>
                            <a:pt x="5525" y="10990"/>
                            <a:pt x="5599" y="10990"/>
                          </a:cubicBezTo>
                          <a:cubicBezTo>
                            <a:pt x="6120" y="10990"/>
                            <a:pt x="6478" y="10275"/>
                            <a:pt x="5926" y="10015"/>
                          </a:cubicBezTo>
                          <a:cubicBezTo>
                            <a:pt x="5592" y="9867"/>
                            <a:pt x="6074" y="6118"/>
                            <a:pt x="5851" y="5376"/>
                          </a:cubicBezTo>
                          <a:cubicBezTo>
                            <a:pt x="5554" y="4560"/>
                            <a:pt x="4664" y="3818"/>
                            <a:pt x="4070" y="3224"/>
                          </a:cubicBezTo>
                          <a:cubicBezTo>
                            <a:pt x="2994" y="2222"/>
                            <a:pt x="1992" y="1220"/>
                            <a:pt x="953" y="144"/>
                          </a:cubicBezTo>
                          <a:cubicBezTo>
                            <a:pt x="855" y="46"/>
                            <a:pt x="718" y="1"/>
                            <a:pt x="578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12" name="Google Shape;1412;p32"/>
                    <p:cNvSpPr/>
                    <p:nvPr/>
                  </p:nvSpPr>
                  <p:spPr>
                    <a:xfrm>
                      <a:off x="2269174" y="1372916"/>
                      <a:ext cx="28339" cy="1069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9" h="5870" extrusionOk="0">
                          <a:moveTo>
                            <a:pt x="807" y="0"/>
                          </a:moveTo>
                          <a:cubicBezTo>
                            <a:pt x="645" y="0"/>
                            <a:pt x="483" y="71"/>
                            <a:pt x="371" y="238"/>
                          </a:cubicBezTo>
                          <a:cubicBezTo>
                            <a:pt x="75" y="832"/>
                            <a:pt x="0" y="1500"/>
                            <a:pt x="186" y="2168"/>
                          </a:cubicBezTo>
                          <a:cubicBezTo>
                            <a:pt x="297" y="3244"/>
                            <a:pt x="334" y="4320"/>
                            <a:pt x="297" y="5396"/>
                          </a:cubicBezTo>
                          <a:cubicBezTo>
                            <a:pt x="316" y="5712"/>
                            <a:pt x="566" y="5869"/>
                            <a:pt x="817" y="5869"/>
                          </a:cubicBezTo>
                          <a:cubicBezTo>
                            <a:pt x="1067" y="5869"/>
                            <a:pt x="1318" y="5712"/>
                            <a:pt x="1336" y="5396"/>
                          </a:cubicBezTo>
                          <a:lnTo>
                            <a:pt x="1336" y="2984"/>
                          </a:lnTo>
                          <a:cubicBezTo>
                            <a:pt x="1336" y="2316"/>
                            <a:pt x="928" y="1388"/>
                            <a:pt x="1299" y="795"/>
                          </a:cubicBezTo>
                          <a:cubicBezTo>
                            <a:pt x="1559" y="379"/>
                            <a:pt x="1183" y="0"/>
                            <a:pt x="807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13" name="Google Shape;1413;p32"/>
                    <p:cNvSpPr/>
                    <p:nvPr/>
                  </p:nvSpPr>
                  <p:spPr>
                    <a:xfrm>
                      <a:off x="2290751" y="1389954"/>
                      <a:ext cx="28012" cy="1039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1" h="5705" extrusionOk="0">
                          <a:moveTo>
                            <a:pt x="836" y="0"/>
                          </a:moveTo>
                          <a:cubicBezTo>
                            <a:pt x="622" y="0"/>
                            <a:pt x="401" y="113"/>
                            <a:pt x="298" y="379"/>
                          </a:cubicBezTo>
                          <a:lnTo>
                            <a:pt x="261" y="379"/>
                          </a:lnTo>
                          <a:cubicBezTo>
                            <a:pt x="1" y="1121"/>
                            <a:pt x="261" y="1864"/>
                            <a:pt x="261" y="2643"/>
                          </a:cubicBezTo>
                          <a:cubicBezTo>
                            <a:pt x="261" y="3496"/>
                            <a:pt x="409" y="4350"/>
                            <a:pt x="446" y="5203"/>
                          </a:cubicBezTo>
                          <a:cubicBezTo>
                            <a:pt x="446" y="5537"/>
                            <a:pt x="724" y="5704"/>
                            <a:pt x="998" y="5704"/>
                          </a:cubicBezTo>
                          <a:cubicBezTo>
                            <a:pt x="1272" y="5704"/>
                            <a:pt x="1541" y="5537"/>
                            <a:pt x="1522" y="5203"/>
                          </a:cubicBezTo>
                          <a:cubicBezTo>
                            <a:pt x="1485" y="4498"/>
                            <a:pt x="1337" y="3942"/>
                            <a:pt x="1337" y="3311"/>
                          </a:cubicBezTo>
                          <a:lnTo>
                            <a:pt x="1337" y="1975"/>
                          </a:lnTo>
                          <a:cubicBezTo>
                            <a:pt x="1337" y="1530"/>
                            <a:pt x="1151" y="1121"/>
                            <a:pt x="1337" y="639"/>
                          </a:cubicBezTo>
                          <a:cubicBezTo>
                            <a:pt x="1471" y="259"/>
                            <a:pt x="1161" y="0"/>
                            <a:pt x="836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14" name="Google Shape;1414;p32"/>
                    <p:cNvSpPr/>
                    <p:nvPr/>
                  </p:nvSpPr>
                  <p:spPr>
                    <a:xfrm>
                      <a:off x="2337158" y="1669578"/>
                      <a:ext cx="612673" cy="4529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705" h="24854" extrusionOk="0">
                          <a:moveTo>
                            <a:pt x="31320" y="0"/>
                          </a:moveTo>
                          <a:cubicBezTo>
                            <a:pt x="31001" y="0"/>
                            <a:pt x="30676" y="255"/>
                            <a:pt x="30810" y="657"/>
                          </a:cubicBezTo>
                          <a:cubicBezTo>
                            <a:pt x="31738" y="3552"/>
                            <a:pt x="32406" y="6595"/>
                            <a:pt x="31923" y="9638"/>
                          </a:cubicBezTo>
                          <a:cubicBezTo>
                            <a:pt x="31255" y="13906"/>
                            <a:pt x="27915" y="18396"/>
                            <a:pt x="24279" y="20586"/>
                          </a:cubicBezTo>
                          <a:cubicBezTo>
                            <a:pt x="20902" y="22627"/>
                            <a:pt x="16374" y="23554"/>
                            <a:pt x="12478" y="23777"/>
                          </a:cubicBezTo>
                          <a:cubicBezTo>
                            <a:pt x="12296" y="23788"/>
                            <a:pt x="12116" y="23793"/>
                            <a:pt x="11936" y="23793"/>
                          </a:cubicBezTo>
                          <a:cubicBezTo>
                            <a:pt x="7625" y="23793"/>
                            <a:pt x="3756" y="20860"/>
                            <a:pt x="1085" y="17654"/>
                          </a:cubicBezTo>
                          <a:cubicBezTo>
                            <a:pt x="981" y="17533"/>
                            <a:pt x="862" y="17483"/>
                            <a:pt x="745" y="17483"/>
                          </a:cubicBezTo>
                          <a:cubicBezTo>
                            <a:pt x="358" y="17483"/>
                            <a:pt x="1" y="18034"/>
                            <a:pt x="342" y="18433"/>
                          </a:cubicBezTo>
                          <a:cubicBezTo>
                            <a:pt x="3237" y="21847"/>
                            <a:pt x="7319" y="24853"/>
                            <a:pt x="11958" y="24853"/>
                          </a:cubicBezTo>
                          <a:cubicBezTo>
                            <a:pt x="16448" y="24779"/>
                            <a:pt x="20864" y="23629"/>
                            <a:pt x="24798" y="21513"/>
                          </a:cubicBezTo>
                          <a:cubicBezTo>
                            <a:pt x="28769" y="19361"/>
                            <a:pt x="31738" y="14685"/>
                            <a:pt x="32851" y="10455"/>
                          </a:cubicBezTo>
                          <a:cubicBezTo>
                            <a:pt x="33705" y="7152"/>
                            <a:pt x="32814" y="3515"/>
                            <a:pt x="31812" y="361"/>
                          </a:cubicBezTo>
                          <a:cubicBezTo>
                            <a:pt x="31738" y="110"/>
                            <a:pt x="31530" y="0"/>
                            <a:pt x="31320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</p:grpSp>
            </p:grpSp>
            <p:sp>
              <p:nvSpPr>
                <p:cNvPr id="1417" name="Google Shape;1417;p32"/>
                <p:cNvSpPr/>
                <p:nvPr/>
              </p:nvSpPr>
              <p:spPr>
                <a:xfrm>
                  <a:off x="2708000" y="1734100"/>
                  <a:ext cx="1119850" cy="520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0" h="22329" extrusionOk="0">
                      <a:moveTo>
                        <a:pt x="0" y="0"/>
                      </a:moveTo>
                      <a:lnTo>
                        <a:pt x="25120" y="0"/>
                      </a:lnTo>
                      <a:lnTo>
                        <a:pt x="25120" y="22329"/>
                      </a:lnTo>
                    </a:path>
                  </a:pathLst>
                </a:custGeom>
                <a:noFill/>
                <a:ln w="19050" cap="flat" cmpd="sng">
                  <a:solidFill>
                    <a:srgbClr val="58595B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sp>
          </p:grpSp>
          <p:grpSp>
            <p:nvGrpSpPr>
              <p:cNvPr id="1418" name="Google Shape;1418;p32"/>
              <p:cNvGrpSpPr/>
              <p:nvPr/>
            </p:nvGrpSpPr>
            <p:grpSpPr>
              <a:xfrm>
                <a:off x="4517951" y="2383064"/>
                <a:ext cx="4301197" cy="2402198"/>
                <a:chOff x="4517951" y="2383064"/>
                <a:chExt cx="4301197" cy="2402198"/>
              </a:xfrm>
            </p:grpSpPr>
            <p:sp>
              <p:nvSpPr>
                <p:cNvPr id="1419" name="Google Shape;1419;p32"/>
                <p:cNvSpPr/>
                <p:nvPr/>
              </p:nvSpPr>
              <p:spPr>
                <a:xfrm>
                  <a:off x="4517951" y="2383064"/>
                  <a:ext cx="380283" cy="377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8" h="29413" extrusionOk="0">
                      <a:moveTo>
                        <a:pt x="15315" y="0"/>
                      </a:moveTo>
                      <a:cubicBezTo>
                        <a:pt x="15117" y="0"/>
                        <a:pt x="14920" y="5"/>
                        <a:pt x="14722" y="14"/>
                      </a:cubicBezTo>
                      <a:cubicBezTo>
                        <a:pt x="11260" y="14"/>
                        <a:pt x="7169" y="1658"/>
                        <a:pt x="4896" y="3791"/>
                      </a:cubicBezTo>
                      <a:cubicBezTo>
                        <a:pt x="2588" y="5924"/>
                        <a:pt x="1" y="9560"/>
                        <a:pt x="105" y="13232"/>
                      </a:cubicBezTo>
                      <a:cubicBezTo>
                        <a:pt x="175" y="16903"/>
                        <a:pt x="420" y="19701"/>
                        <a:pt x="3078" y="23687"/>
                      </a:cubicBezTo>
                      <a:cubicBezTo>
                        <a:pt x="4476" y="25960"/>
                        <a:pt x="6714" y="27638"/>
                        <a:pt x="9302" y="28407"/>
                      </a:cubicBezTo>
                      <a:cubicBezTo>
                        <a:pt x="10196" y="28714"/>
                        <a:pt x="12563" y="29412"/>
                        <a:pt x="15137" y="29412"/>
                      </a:cubicBezTo>
                      <a:cubicBezTo>
                        <a:pt x="16087" y="29412"/>
                        <a:pt x="17066" y="29317"/>
                        <a:pt x="18009" y="29072"/>
                      </a:cubicBezTo>
                      <a:cubicBezTo>
                        <a:pt x="21505" y="28128"/>
                        <a:pt x="24198" y="26869"/>
                        <a:pt x="26016" y="24176"/>
                      </a:cubicBezTo>
                      <a:cubicBezTo>
                        <a:pt x="27799" y="21484"/>
                        <a:pt x="29548" y="18861"/>
                        <a:pt x="29478" y="14700"/>
                      </a:cubicBezTo>
                      <a:cubicBezTo>
                        <a:pt x="29373" y="10574"/>
                        <a:pt x="27904" y="7602"/>
                        <a:pt x="26680" y="6134"/>
                      </a:cubicBezTo>
                      <a:cubicBezTo>
                        <a:pt x="25456" y="4665"/>
                        <a:pt x="23463" y="2602"/>
                        <a:pt x="21121" y="1448"/>
                      </a:cubicBezTo>
                      <a:cubicBezTo>
                        <a:pt x="19336" y="492"/>
                        <a:pt x="17347" y="0"/>
                        <a:pt x="15315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sz="1800" dirty="0"/>
                </a:p>
              </p:txBody>
            </p:sp>
            <p:sp>
              <p:nvSpPr>
                <p:cNvPr id="1420" name="Google Shape;1420;p32"/>
                <p:cNvSpPr/>
                <p:nvPr/>
              </p:nvSpPr>
              <p:spPr>
                <a:xfrm rot="16200000">
                  <a:off x="7114770" y="3080883"/>
                  <a:ext cx="1564030" cy="1844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76" h="34664" extrusionOk="0">
                      <a:moveTo>
                        <a:pt x="21371" y="1"/>
                      </a:moveTo>
                      <a:cubicBezTo>
                        <a:pt x="17061" y="1"/>
                        <a:pt x="13042" y="101"/>
                        <a:pt x="8684" y="101"/>
                      </a:cubicBezTo>
                      <a:cubicBezTo>
                        <a:pt x="7872" y="101"/>
                        <a:pt x="7049" y="97"/>
                        <a:pt x="6209" y="89"/>
                      </a:cubicBezTo>
                      <a:lnTo>
                        <a:pt x="6209" y="57"/>
                      </a:lnTo>
                      <a:cubicBezTo>
                        <a:pt x="4193" y="121"/>
                        <a:pt x="1824" y="377"/>
                        <a:pt x="800" y="2073"/>
                      </a:cubicBezTo>
                      <a:cubicBezTo>
                        <a:pt x="288" y="2905"/>
                        <a:pt x="256" y="3930"/>
                        <a:pt x="256" y="4890"/>
                      </a:cubicBezTo>
                      <a:lnTo>
                        <a:pt x="0" y="27294"/>
                      </a:lnTo>
                      <a:cubicBezTo>
                        <a:pt x="0" y="29502"/>
                        <a:pt x="128" y="31999"/>
                        <a:pt x="1921" y="33343"/>
                      </a:cubicBezTo>
                      <a:cubicBezTo>
                        <a:pt x="3137" y="34239"/>
                        <a:pt x="4737" y="34367"/>
                        <a:pt x="6209" y="34463"/>
                      </a:cubicBezTo>
                      <a:cubicBezTo>
                        <a:pt x="8837" y="34597"/>
                        <a:pt x="11467" y="34664"/>
                        <a:pt x="14096" y="34664"/>
                      </a:cubicBezTo>
                      <a:cubicBezTo>
                        <a:pt x="20882" y="34664"/>
                        <a:pt x="27661" y="34220"/>
                        <a:pt x="34375" y="33343"/>
                      </a:cubicBezTo>
                      <a:cubicBezTo>
                        <a:pt x="35399" y="33183"/>
                        <a:pt x="36455" y="33023"/>
                        <a:pt x="37255" y="32447"/>
                      </a:cubicBezTo>
                      <a:cubicBezTo>
                        <a:pt x="38631" y="31455"/>
                        <a:pt x="38823" y="29630"/>
                        <a:pt x="38920" y="27998"/>
                      </a:cubicBezTo>
                      <a:cubicBezTo>
                        <a:pt x="39176" y="22781"/>
                        <a:pt x="39112" y="17532"/>
                        <a:pt x="38791" y="12315"/>
                      </a:cubicBezTo>
                      <a:cubicBezTo>
                        <a:pt x="38695" y="9851"/>
                        <a:pt x="38343" y="7418"/>
                        <a:pt x="37767" y="5018"/>
                      </a:cubicBezTo>
                      <a:cubicBezTo>
                        <a:pt x="37575" y="3994"/>
                        <a:pt x="37095" y="3033"/>
                        <a:pt x="36423" y="2233"/>
                      </a:cubicBezTo>
                      <a:cubicBezTo>
                        <a:pt x="35463" y="1241"/>
                        <a:pt x="34055" y="825"/>
                        <a:pt x="32646" y="569"/>
                      </a:cubicBezTo>
                      <a:cubicBezTo>
                        <a:pt x="30086" y="89"/>
                        <a:pt x="27461" y="57"/>
                        <a:pt x="24837" y="25"/>
                      </a:cubicBezTo>
                      <a:cubicBezTo>
                        <a:pt x="23654" y="7"/>
                        <a:pt x="22502" y="1"/>
                        <a:pt x="2137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58595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1424" name="Google Shape;1424;p32"/>
                <p:cNvSpPr/>
                <p:nvPr/>
              </p:nvSpPr>
              <p:spPr>
                <a:xfrm flipH="1">
                  <a:off x="6443250" y="3874618"/>
                  <a:ext cx="850500" cy="698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1434" name="Google Shape;1434;p32"/>
                <p:cNvSpPr/>
                <p:nvPr/>
              </p:nvSpPr>
              <p:spPr>
                <a:xfrm rot="10800000">
                  <a:off x="4714457" y="3387135"/>
                  <a:ext cx="1715068" cy="833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0" h="22329" extrusionOk="0">
                      <a:moveTo>
                        <a:pt x="0" y="0"/>
                      </a:moveTo>
                      <a:lnTo>
                        <a:pt x="25120" y="0"/>
                      </a:lnTo>
                      <a:lnTo>
                        <a:pt x="25120" y="22329"/>
                      </a:lnTo>
                    </a:path>
                  </a:pathLst>
                </a:custGeom>
                <a:noFill/>
                <a:ln w="19050" cap="flat" cmpd="sng">
                  <a:solidFill>
                    <a:srgbClr val="58595B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sp>
          </p:grpSp>
          <p:grpSp>
            <p:nvGrpSpPr>
              <p:cNvPr id="1435" name="Google Shape;1435;p32"/>
              <p:cNvGrpSpPr/>
              <p:nvPr/>
            </p:nvGrpSpPr>
            <p:grpSpPr>
              <a:xfrm>
                <a:off x="324853" y="2802989"/>
                <a:ext cx="2819905" cy="2020858"/>
                <a:chOff x="324853" y="2802989"/>
                <a:chExt cx="2819905" cy="2020858"/>
              </a:xfrm>
            </p:grpSpPr>
            <p:sp>
              <p:nvSpPr>
                <p:cNvPr id="1436" name="Google Shape;1436;p32"/>
                <p:cNvSpPr/>
                <p:nvPr/>
              </p:nvSpPr>
              <p:spPr>
                <a:xfrm>
                  <a:off x="2764475" y="2802989"/>
                  <a:ext cx="380283" cy="377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8" h="29413" extrusionOk="0">
                      <a:moveTo>
                        <a:pt x="15315" y="0"/>
                      </a:moveTo>
                      <a:cubicBezTo>
                        <a:pt x="15117" y="0"/>
                        <a:pt x="14920" y="5"/>
                        <a:pt x="14722" y="14"/>
                      </a:cubicBezTo>
                      <a:cubicBezTo>
                        <a:pt x="11260" y="14"/>
                        <a:pt x="7169" y="1658"/>
                        <a:pt x="4896" y="3791"/>
                      </a:cubicBezTo>
                      <a:cubicBezTo>
                        <a:pt x="2588" y="5924"/>
                        <a:pt x="1" y="9560"/>
                        <a:pt x="105" y="13232"/>
                      </a:cubicBezTo>
                      <a:cubicBezTo>
                        <a:pt x="175" y="16903"/>
                        <a:pt x="420" y="19701"/>
                        <a:pt x="3078" y="23687"/>
                      </a:cubicBezTo>
                      <a:cubicBezTo>
                        <a:pt x="4476" y="25960"/>
                        <a:pt x="6714" y="27638"/>
                        <a:pt x="9302" y="28407"/>
                      </a:cubicBezTo>
                      <a:cubicBezTo>
                        <a:pt x="10196" y="28714"/>
                        <a:pt x="12563" y="29412"/>
                        <a:pt x="15137" y="29412"/>
                      </a:cubicBezTo>
                      <a:cubicBezTo>
                        <a:pt x="16087" y="29412"/>
                        <a:pt x="17066" y="29317"/>
                        <a:pt x="18009" y="29072"/>
                      </a:cubicBezTo>
                      <a:cubicBezTo>
                        <a:pt x="21505" y="28128"/>
                        <a:pt x="24198" y="26869"/>
                        <a:pt x="26016" y="24176"/>
                      </a:cubicBezTo>
                      <a:cubicBezTo>
                        <a:pt x="27799" y="21484"/>
                        <a:pt x="29548" y="18861"/>
                        <a:pt x="29478" y="14700"/>
                      </a:cubicBezTo>
                      <a:cubicBezTo>
                        <a:pt x="29373" y="10574"/>
                        <a:pt x="27904" y="7602"/>
                        <a:pt x="26680" y="6134"/>
                      </a:cubicBezTo>
                      <a:cubicBezTo>
                        <a:pt x="25456" y="4665"/>
                        <a:pt x="23463" y="2602"/>
                        <a:pt x="21121" y="1448"/>
                      </a:cubicBezTo>
                      <a:cubicBezTo>
                        <a:pt x="19336" y="492"/>
                        <a:pt x="17347" y="0"/>
                        <a:pt x="15315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sz="180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1437" name="Google Shape;1437;p32"/>
                <p:cNvSpPr/>
                <p:nvPr/>
              </p:nvSpPr>
              <p:spPr>
                <a:xfrm rot="5400000" flipH="1">
                  <a:off x="465201" y="3119468"/>
                  <a:ext cx="1564031" cy="1844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76" h="34664" extrusionOk="0">
                      <a:moveTo>
                        <a:pt x="21371" y="1"/>
                      </a:moveTo>
                      <a:cubicBezTo>
                        <a:pt x="17061" y="1"/>
                        <a:pt x="13042" y="101"/>
                        <a:pt x="8684" y="101"/>
                      </a:cubicBezTo>
                      <a:cubicBezTo>
                        <a:pt x="7872" y="101"/>
                        <a:pt x="7049" y="97"/>
                        <a:pt x="6209" y="89"/>
                      </a:cubicBezTo>
                      <a:lnTo>
                        <a:pt x="6209" y="57"/>
                      </a:lnTo>
                      <a:cubicBezTo>
                        <a:pt x="4193" y="121"/>
                        <a:pt x="1824" y="377"/>
                        <a:pt x="800" y="2073"/>
                      </a:cubicBezTo>
                      <a:cubicBezTo>
                        <a:pt x="288" y="2905"/>
                        <a:pt x="256" y="3930"/>
                        <a:pt x="256" y="4890"/>
                      </a:cubicBezTo>
                      <a:lnTo>
                        <a:pt x="0" y="27294"/>
                      </a:lnTo>
                      <a:cubicBezTo>
                        <a:pt x="0" y="29502"/>
                        <a:pt x="128" y="31999"/>
                        <a:pt x="1921" y="33343"/>
                      </a:cubicBezTo>
                      <a:cubicBezTo>
                        <a:pt x="3137" y="34239"/>
                        <a:pt x="4737" y="34367"/>
                        <a:pt x="6209" y="34463"/>
                      </a:cubicBezTo>
                      <a:cubicBezTo>
                        <a:pt x="8837" y="34597"/>
                        <a:pt x="11467" y="34664"/>
                        <a:pt x="14096" y="34664"/>
                      </a:cubicBezTo>
                      <a:cubicBezTo>
                        <a:pt x="20882" y="34664"/>
                        <a:pt x="27661" y="34220"/>
                        <a:pt x="34375" y="33343"/>
                      </a:cubicBezTo>
                      <a:cubicBezTo>
                        <a:pt x="35399" y="33183"/>
                        <a:pt x="36455" y="33023"/>
                        <a:pt x="37255" y="32447"/>
                      </a:cubicBezTo>
                      <a:cubicBezTo>
                        <a:pt x="38631" y="31455"/>
                        <a:pt x="38823" y="29630"/>
                        <a:pt x="38920" y="27998"/>
                      </a:cubicBezTo>
                      <a:cubicBezTo>
                        <a:pt x="39176" y="22781"/>
                        <a:pt x="39112" y="17532"/>
                        <a:pt x="38791" y="12315"/>
                      </a:cubicBezTo>
                      <a:cubicBezTo>
                        <a:pt x="38695" y="9851"/>
                        <a:pt x="38343" y="7418"/>
                        <a:pt x="37767" y="5018"/>
                      </a:cubicBezTo>
                      <a:cubicBezTo>
                        <a:pt x="37575" y="3994"/>
                        <a:pt x="37095" y="3033"/>
                        <a:pt x="36423" y="2233"/>
                      </a:cubicBezTo>
                      <a:cubicBezTo>
                        <a:pt x="35463" y="1241"/>
                        <a:pt x="34055" y="825"/>
                        <a:pt x="32646" y="569"/>
                      </a:cubicBezTo>
                      <a:cubicBezTo>
                        <a:pt x="30086" y="89"/>
                        <a:pt x="27461" y="57"/>
                        <a:pt x="24837" y="25"/>
                      </a:cubicBezTo>
                      <a:cubicBezTo>
                        <a:pt x="23654" y="7"/>
                        <a:pt x="22502" y="1"/>
                        <a:pt x="2137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58595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 dirty="0"/>
                </a:p>
              </p:txBody>
            </p:sp>
            <p:grpSp>
              <p:nvGrpSpPr>
                <p:cNvPr id="1440" name="Google Shape;1440;p32"/>
                <p:cNvGrpSpPr/>
                <p:nvPr/>
              </p:nvGrpSpPr>
              <p:grpSpPr>
                <a:xfrm>
                  <a:off x="1925765" y="3795650"/>
                  <a:ext cx="686100" cy="850500"/>
                  <a:chOff x="1925765" y="3795650"/>
                  <a:chExt cx="686100" cy="850500"/>
                </a:xfrm>
              </p:grpSpPr>
              <p:sp>
                <p:nvSpPr>
                  <p:cNvPr id="1441" name="Google Shape;1441;p32"/>
                  <p:cNvSpPr/>
                  <p:nvPr/>
                </p:nvSpPr>
                <p:spPr>
                  <a:xfrm>
                    <a:off x="1925765" y="3795650"/>
                    <a:ext cx="686100" cy="8505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800"/>
                  </a:p>
                </p:txBody>
              </p:sp>
              <p:grpSp>
                <p:nvGrpSpPr>
                  <p:cNvPr id="1442" name="Google Shape;1442;p32"/>
                  <p:cNvGrpSpPr/>
                  <p:nvPr/>
                </p:nvGrpSpPr>
                <p:grpSpPr>
                  <a:xfrm>
                    <a:off x="1999028" y="3867689"/>
                    <a:ext cx="567429" cy="679043"/>
                    <a:chOff x="2161818" y="3789402"/>
                    <a:chExt cx="567429" cy="679043"/>
                  </a:xfrm>
                </p:grpSpPr>
                <p:sp>
                  <p:nvSpPr>
                    <p:cNvPr id="1443" name="Google Shape;1443;p32"/>
                    <p:cNvSpPr/>
                    <p:nvPr/>
                  </p:nvSpPr>
                  <p:spPr>
                    <a:xfrm>
                      <a:off x="2266466" y="3907046"/>
                      <a:ext cx="397342" cy="4051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859" h="22231" extrusionOk="0">
                          <a:moveTo>
                            <a:pt x="11972" y="0"/>
                          </a:moveTo>
                          <a:cubicBezTo>
                            <a:pt x="8260" y="0"/>
                            <a:pt x="4352" y="2201"/>
                            <a:pt x="2339" y="5048"/>
                          </a:cubicBezTo>
                          <a:cubicBezTo>
                            <a:pt x="1" y="8685"/>
                            <a:pt x="2079" y="13361"/>
                            <a:pt x="4417" y="16515"/>
                          </a:cubicBezTo>
                          <a:cubicBezTo>
                            <a:pt x="5976" y="18853"/>
                            <a:pt x="8054" y="20152"/>
                            <a:pt x="9612" y="22230"/>
                          </a:cubicBezTo>
                          <a:lnTo>
                            <a:pt x="17406" y="20412"/>
                          </a:lnTo>
                          <a:cubicBezTo>
                            <a:pt x="19261" y="17295"/>
                            <a:pt x="21599" y="13880"/>
                            <a:pt x="21599" y="10244"/>
                          </a:cubicBezTo>
                          <a:cubicBezTo>
                            <a:pt x="21859" y="6347"/>
                            <a:pt x="18482" y="1894"/>
                            <a:pt x="15105" y="595"/>
                          </a:cubicBezTo>
                          <a:cubicBezTo>
                            <a:pt x="14111" y="186"/>
                            <a:pt x="13050" y="0"/>
                            <a:pt x="11972" y="0"/>
                          </a:cubicBezTo>
                          <a:close/>
                        </a:path>
                      </a:pathLst>
                    </a:custGeom>
                    <a:solidFill>
                      <a:srgbClr val="FE005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44" name="Google Shape;1444;p32"/>
                    <p:cNvSpPr/>
                    <p:nvPr/>
                  </p:nvSpPr>
                  <p:spPr>
                    <a:xfrm>
                      <a:off x="2275246" y="3898773"/>
                      <a:ext cx="421627" cy="4236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95" h="23248" extrusionOk="0">
                          <a:moveTo>
                            <a:pt x="11185" y="0"/>
                          </a:moveTo>
                          <a:cubicBezTo>
                            <a:pt x="10529" y="0"/>
                            <a:pt x="9866" y="64"/>
                            <a:pt x="9204" y="195"/>
                          </a:cubicBezTo>
                          <a:cubicBezTo>
                            <a:pt x="4713" y="1012"/>
                            <a:pt x="334" y="4612"/>
                            <a:pt x="297" y="9399"/>
                          </a:cubicBezTo>
                          <a:cubicBezTo>
                            <a:pt x="260" y="15299"/>
                            <a:pt x="5493" y="18936"/>
                            <a:pt x="8795" y="23055"/>
                          </a:cubicBezTo>
                          <a:cubicBezTo>
                            <a:pt x="8895" y="23191"/>
                            <a:pt x="9014" y="23247"/>
                            <a:pt x="9132" y="23247"/>
                          </a:cubicBezTo>
                          <a:cubicBezTo>
                            <a:pt x="9497" y="23247"/>
                            <a:pt x="9846" y="22706"/>
                            <a:pt x="9538" y="22313"/>
                          </a:cubicBezTo>
                          <a:cubicBezTo>
                            <a:pt x="6754" y="18825"/>
                            <a:pt x="3377" y="16338"/>
                            <a:pt x="1856" y="11959"/>
                          </a:cubicBezTo>
                          <a:cubicBezTo>
                            <a:pt x="0" y="6615"/>
                            <a:pt x="4157" y="2756"/>
                            <a:pt x="8870" y="1346"/>
                          </a:cubicBezTo>
                          <a:cubicBezTo>
                            <a:pt x="9702" y="1098"/>
                            <a:pt x="10514" y="982"/>
                            <a:pt x="11300" y="982"/>
                          </a:cubicBezTo>
                          <a:cubicBezTo>
                            <a:pt x="14861" y="982"/>
                            <a:pt x="17875" y="3363"/>
                            <a:pt x="19669" y="6615"/>
                          </a:cubicBezTo>
                          <a:cubicBezTo>
                            <a:pt x="22304" y="11477"/>
                            <a:pt x="18927" y="16487"/>
                            <a:pt x="16514" y="20606"/>
                          </a:cubicBezTo>
                          <a:cubicBezTo>
                            <a:pt x="16259" y="21014"/>
                            <a:pt x="16617" y="21404"/>
                            <a:pt x="16987" y="21404"/>
                          </a:cubicBezTo>
                          <a:cubicBezTo>
                            <a:pt x="17155" y="21404"/>
                            <a:pt x="17326" y="21323"/>
                            <a:pt x="17442" y="21126"/>
                          </a:cubicBezTo>
                          <a:cubicBezTo>
                            <a:pt x="20225" y="16375"/>
                            <a:pt x="23194" y="11588"/>
                            <a:pt x="20597" y="6096"/>
                          </a:cubicBezTo>
                          <a:cubicBezTo>
                            <a:pt x="18876" y="2337"/>
                            <a:pt x="15161" y="0"/>
                            <a:pt x="11185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45" name="Google Shape;1445;p32"/>
                    <p:cNvSpPr/>
                    <p:nvPr/>
                  </p:nvSpPr>
                  <p:spPr>
                    <a:xfrm>
                      <a:off x="2398689" y="4055997"/>
                      <a:ext cx="164761" cy="2419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64" h="13276" extrusionOk="0">
                          <a:moveTo>
                            <a:pt x="7349" y="1"/>
                          </a:moveTo>
                          <a:cubicBezTo>
                            <a:pt x="7290" y="1"/>
                            <a:pt x="7228" y="10"/>
                            <a:pt x="7163" y="29"/>
                          </a:cubicBezTo>
                          <a:cubicBezTo>
                            <a:pt x="6251" y="389"/>
                            <a:pt x="6030" y="1040"/>
                            <a:pt x="5862" y="1753"/>
                          </a:cubicBezTo>
                          <a:lnTo>
                            <a:pt x="5862" y="1753"/>
                          </a:lnTo>
                          <a:cubicBezTo>
                            <a:pt x="5682" y="1085"/>
                            <a:pt x="5395" y="495"/>
                            <a:pt x="4788" y="400"/>
                          </a:cubicBezTo>
                          <a:cubicBezTo>
                            <a:pt x="4726" y="391"/>
                            <a:pt x="4666" y="387"/>
                            <a:pt x="4609" y="387"/>
                          </a:cubicBezTo>
                          <a:cubicBezTo>
                            <a:pt x="3382" y="387"/>
                            <a:pt x="3246" y="2290"/>
                            <a:pt x="3209" y="3647"/>
                          </a:cubicBezTo>
                          <a:lnTo>
                            <a:pt x="3209" y="3647"/>
                          </a:lnTo>
                          <a:cubicBezTo>
                            <a:pt x="2600" y="2725"/>
                            <a:pt x="1697" y="1334"/>
                            <a:pt x="1011" y="1334"/>
                          </a:cubicBezTo>
                          <a:cubicBezTo>
                            <a:pt x="722" y="1334"/>
                            <a:pt x="471" y="1582"/>
                            <a:pt x="297" y="2218"/>
                          </a:cubicBezTo>
                          <a:cubicBezTo>
                            <a:pt x="0" y="3294"/>
                            <a:pt x="743" y="5447"/>
                            <a:pt x="928" y="6560"/>
                          </a:cubicBezTo>
                          <a:cubicBezTo>
                            <a:pt x="1230" y="8573"/>
                            <a:pt x="2473" y="10617"/>
                            <a:pt x="3422" y="12472"/>
                          </a:cubicBezTo>
                          <a:lnTo>
                            <a:pt x="3422" y="12472"/>
                          </a:lnTo>
                          <a:cubicBezTo>
                            <a:pt x="3403" y="12611"/>
                            <a:pt x="3441" y="12764"/>
                            <a:pt x="3563" y="12906"/>
                          </a:cubicBezTo>
                          <a:lnTo>
                            <a:pt x="3563" y="12906"/>
                          </a:lnTo>
                          <a:lnTo>
                            <a:pt x="3526" y="12869"/>
                          </a:lnTo>
                          <a:lnTo>
                            <a:pt x="3563" y="12906"/>
                          </a:lnTo>
                          <a:lnTo>
                            <a:pt x="3563" y="12906"/>
                          </a:lnTo>
                          <a:lnTo>
                            <a:pt x="3786" y="13128"/>
                          </a:lnTo>
                          <a:cubicBezTo>
                            <a:pt x="3898" y="13231"/>
                            <a:pt x="4026" y="13275"/>
                            <a:pt x="4151" y="13275"/>
                          </a:cubicBezTo>
                          <a:cubicBezTo>
                            <a:pt x="4522" y="13275"/>
                            <a:pt x="4861" y="12886"/>
                            <a:pt x="4639" y="12498"/>
                          </a:cubicBezTo>
                          <a:cubicBezTo>
                            <a:pt x="3192" y="9603"/>
                            <a:pt x="1596" y="6708"/>
                            <a:pt x="1596" y="3368"/>
                          </a:cubicBezTo>
                          <a:cubicBezTo>
                            <a:pt x="1596" y="3187"/>
                            <a:pt x="1325" y="2734"/>
                            <a:pt x="1406" y="2734"/>
                          </a:cubicBezTo>
                          <a:cubicBezTo>
                            <a:pt x="1424" y="2734"/>
                            <a:pt x="1460" y="2757"/>
                            <a:pt x="1522" y="2812"/>
                          </a:cubicBezTo>
                          <a:cubicBezTo>
                            <a:pt x="1856" y="3257"/>
                            <a:pt x="2153" y="3740"/>
                            <a:pt x="2338" y="4259"/>
                          </a:cubicBezTo>
                          <a:cubicBezTo>
                            <a:pt x="2524" y="4816"/>
                            <a:pt x="2969" y="5261"/>
                            <a:pt x="3526" y="5447"/>
                          </a:cubicBezTo>
                          <a:cubicBezTo>
                            <a:pt x="3577" y="5459"/>
                            <a:pt x="3628" y="5466"/>
                            <a:pt x="3678" y="5466"/>
                          </a:cubicBezTo>
                          <a:cubicBezTo>
                            <a:pt x="3918" y="5466"/>
                            <a:pt x="4132" y="5321"/>
                            <a:pt x="4194" y="5076"/>
                          </a:cubicBezTo>
                          <a:cubicBezTo>
                            <a:pt x="4231" y="4704"/>
                            <a:pt x="4268" y="4370"/>
                            <a:pt x="4305" y="3999"/>
                          </a:cubicBezTo>
                          <a:cubicBezTo>
                            <a:pt x="4305" y="3789"/>
                            <a:pt x="4604" y="1789"/>
                            <a:pt x="4730" y="1789"/>
                          </a:cubicBezTo>
                          <a:cubicBezTo>
                            <a:pt x="4738" y="1789"/>
                            <a:pt x="4744" y="1796"/>
                            <a:pt x="4751" y="1810"/>
                          </a:cubicBezTo>
                          <a:cubicBezTo>
                            <a:pt x="5010" y="2441"/>
                            <a:pt x="5047" y="3146"/>
                            <a:pt x="5270" y="3777"/>
                          </a:cubicBezTo>
                          <a:cubicBezTo>
                            <a:pt x="5352" y="4023"/>
                            <a:pt x="5571" y="4156"/>
                            <a:pt x="5788" y="4156"/>
                          </a:cubicBezTo>
                          <a:cubicBezTo>
                            <a:pt x="5963" y="4156"/>
                            <a:pt x="6136" y="4070"/>
                            <a:pt x="6235" y="3888"/>
                          </a:cubicBezTo>
                          <a:cubicBezTo>
                            <a:pt x="6532" y="3331"/>
                            <a:pt x="6717" y="2738"/>
                            <a:pt x="6792" y="2107"/>
                          </a:cubicBezTo>
                          <a:cubicBezTo>
                            <a:pt x="6852" y="1822"/>
                            <a:pt x="6900" y="1712"/>
                            <a:pt x="6939" y="1712"/>
                          </a:cubicBezTo>
                          <a:cubicBezTo>
                            <a:pt x="7067" y="1712"/>
                            <a:pt x="7089" y="2912"/>
                            <a:pt x="7089" y="2997"/>
                          </a:cubicBezTo>
                          <a:cubicBezTo>
                            <a:pt x="7089" y="3665"/>
                            <a:pt x="7126" y="4333"/>
                            <a:pt x="7274" y="5001"/>
                          </a:cubicBezTo>
                          <a:cubicBezTo>
                            <a:pt x="7423" y="7042"/>
                            <a:pt x="6829" y="9900"/>
                            <a:pt x="7905" y="11755"/>
                          </a:cubicBezTo>
                          <a:cubicBezTo>
                            <a:pt x="8008" y="11939"/>
                            <a:pt x="8169" y="12016"/>
                            <a:pt x="8331" y="12016"/>
                          </a:cubicBezTo>
                          <a:cubicBezTo>
                            <a:pt x="8693" y="12016"/>
                            <a:pt x="9063" y="11634"/>
                            <a:pt x="8833" y="11199"/>
                          </a:cubicBezTo>
                          <a:cubicBezTo>
                            <a:pt x="7905" y="9677"/>
                            <a:pt x="8387" y="6745"/>
                            <a:pt x="8276" y="5038"/>
                          </a:cubicBezTo>
                          <a:cubicBezTo>
                            <a:pt x="8202" y="3443"/>
                            <a:pt x="8425" y="1736"/>
                            <a:pt x="7757" y="251"/>
                          </a:cubicBezTo>
                          <a:cubicBezTo>
                            <a:pt x="7673" y="84"/>
                            <a:pt x="7527" y="1"/>
                            <a:pt x="7349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46" name="Google Shape;1446;p32"/>
                    <p:cNvSpPr/>
                    <p:nvPr/>
                  </p:nvSpPr>
                  <p:spPr>
                    <a:xfrm>
                      <a:off x="2420502" y="4260708"/>
                      <a:ext cx="206878" cy="995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1" h="5461" extrusionOk="0">
                          <a:moveTo>
                            <a:pt x="8895" y="1078"/>
                          </a:moveTo>
                          <a:lnTo>
                            <a:pt x="8895" y="1078"/>
                          </a:lnTo>
                          <a:cubicBezTo>
                            <a:pt x="9414" y="2117"/>
                            <a:pt x="9228" y="2711"/>
                            <a:pt x="8375" y="2822"/>
                          </a:cubicBezTo>
                          <a:cubicBezTo>
                            <a:pt x="8115" y="2896"/>
                            <a:pt x="7855" y="2971"/>
                            <a:pt x="7633" y="3045"/>
                          </a:cubicBezTo>
                          <a:cubicBezTo>
                            <a:pt x="6891" y="3193"/>
                            <a:pt x="6148" y="3416"/>
                            <a:pt x="5406" y="3639"/>
                          </a:cubicBezTo>
                          <a:cubicBezTo>
                            <a:pt x="5146" y="3713"/>
                            <a:pt x="4924" y="3824"/>
                            <a:pt x="4664" y="3936"/>
                          </a:cubicBezTo>
                          <a:cubicBezTo>
                            <a:pt x="4233" y="4184"/>
                            <a:pt x="3742" y="4307"/>
                            <a:pt x="3252" y="4307"/>
                          </a:cubicBezTo>
                          <a:cubicBezTo>
                            <a:pt x="2645" y="4307"/>
                            <a:pt x="2039" y="4119"/>
                            <a:pt x="1547" y="3750"/>
                          </a:cubicBezTo>
                          <a:cubicBezTo>
                            <a:pt x="1655" y="3634"/>
                            <a:pt x="1700" y="3506"/>
                            <a:pt x="1699" y="3383"/>
                          </a:cubicBezTo>
                          <a:lnTo>
                            <a:pt x="1699" y="3383"/>
                          </a:lnTo>
                          <a:cubicBezTo>
                            <a:pt x="2115" y="3208"/>
                            <a:pt x="2500" y="2947"/>
                            <a:pt x="2920" y="2674"/>
                          </a:cubicBezTo>
                          <a:cubicBezTo>
                            <a:pt x="4256" y="1857"/>
                            <a:pt x="5814" y="1894"/>
                            <a:pt x="7299" y="1486"/>
                          </a:cubicBezTo>
                          <a:cubicBezTo>
                            <a:pt x="7818" y="1301"/>
                            <a:pt x="8338" y="1152"/>
                            <a:pt x="8895" y="1078"/>
                          </a:cubicBezTo>
                          <a:close/>
                          <a:moveTo>
                            <a:pt x="8798" y="0"/>
                          </a:moveTo>
                          <a:cubicBezTo>
                            <a:pt x="7639" y="0"/>
                            <a:pt x="6413" y="638"/>
                            <a:pt x="5258" y="818"/>
                          </a:cubicBezTo>
                          <a:cubicBezTo>
                            <a:pt x="4627" y="892"/>
                            <a:pt x="4033" y="1041"/>
                            <a:pt x="3439" y="1301"/>
                          </a:cubicBezTo>
                          <a:cubicBezTo>
                            <a:pt x="2586" y="1672"/>
                            <a:pt x="1584" y="2562"/>
                            <a:pt x="656" y="2600"/>
                          </a:cubicBezTo>
                          <a:cubicBezTo>
                            <a:pt x="80" y="2600"/>
                            <a:pt x="1" y="3400"/>
                            <a:pt x="418" y="3596"/>
                          </a:cubicBezTo>
                          <a:lnTo>
                            <a:pt x="418" y="3596"/>
                          </a:lnTo>
                          <a:cubicBezTo>
                            <a:pt x="50" y="4742"/>
                            <a:pt x="1772" y="5461"/>
                            <a:pt x="2925" y="5461"/>
                          </a:cubicBezTo>
                          <a:cubicBezTo>
                            <a:pt x="2974" y="5461"/>
                            <a:pt x="3022" y="5460"/>
                            <a:pt x="3068" y="5457"/>
                          </a:cubicBezTo>
                          <a:cubicBezTo>
                            <a:pt x="4627" y="5346"/>
                            <a:pt x="6074" y="4529"/>
                            <a:pt x="7559" y="4121"/>
                          </a:cubicBezTo>
                          <a:cubicBezTo>
                            <a:pt x="8523" y="3898"/>
                            <a:pt x="9414" y="3713"/>
                            <a:pt x="10156" y="3008"/>
                          </a:cubicBezTo>
                          <a:cubicBezTo>
                            <a:pt x="11381" y="1857"/>
                            <a:pt x="10305" y="76"/>
                            <a:pt x="8895" y="2"/>
                          </a:cubicBezTo>
                          <a:cubicBezTo>
                            <a:pt x="8863" y="1"/>
                            <a:pt x="8830" y="0"/>
                            <a:pt x="8798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47" name="Google Shape;1447;p32"/>
                    <p:cNvSpPr/>
                    <p:nvPr/>
                  </p:nvSpPr>
                  <p:spPr>
                    <a:xfrm>
                      <a:off x="2441188" y="4302565"/>
                      <a:ext cx="186883" cy="1000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81" h="5490" extrusionOk="0">
                          <a:moveTo>
                            <a:pt x="9223" y="0"/>
                          </a:moveTo>
                          <a:cubicBezTo>
                            <a:pt x="8915" y="0"/>
                            <a:pt x="8565" y="269"/>
                            <a:pt x="8610" y="674"/>
                          </a:cubicBezTo>
                          <a:cubicBezTo>
                            <a:pt x="8657" y="1002"/>
                            <a:pt x="8748" y="1316"/>
                            <a:pt x="8894" y="1605"/>
                          </a:cubicBezTo>
                          <a:lnTo>
                            <a:pt x="8894" y="1605"/>
                          </a:lnTo>
                          <a:cubicBezTo>
                            <a:pt x="7558" y="2238"/>
                            <a:pt x="6287" y="2998"/>
                            <a:pt x="4899" y="3494"/>
                          </a:cubicBezTo>
                          <a:cubicBezTo>
                            <a:pt x="4231" y="3717"/>
                            <a:pt x="3526" y="3939"/>
                            <a:pt x="2858" y="4162"/>
                          </a:cubicBezTo>
                          <a:cubicBezTo>
                            <a:pt x="2548" y="4265"/>
                            <a:pt x="2273" y="4320"/>
                            <a:pt x="2037" y="4320"/>
                          </a:cubicBezTo>
                          <a:cubicBezTo>
                            <a:pt x="1425" y="4320"/>
                            <a:pt x="1077" y="3953"/>
                            <a:pt x="1077" y="3123"/>
                          </a:cubicBezTo>
                          <a:cubicBezTo>
                            <a:pt x="1040" y="2807"/>
                            <a:pt x="789" y="2650"/>
                            <a:pt x="539" y="2650"/>
                          </a:cubicBezTo>
                          <a:cubicBezTo>
                            <a:pt x="288" y="2650"/>
                            <a:pt x="38" y="2807"/>
                            <a:pt x="0" y="3123"/>
                          </a:cubicBezTo>
                          <a:cubicBezTo>
                            <a:pt x="0" y="4364"/>
                            <a:pt x="403" y="5489"/>
                            <a:pt x="1611" y="5489"/>
                          </a:cubicBezTo>
                          <a:cubicBezTo>
                            <a:pt x="1776" y="5489"/>
                            <a:pt x="1957" y="5468"/>
                            <a:pt x="2153" y="5424"/>
                          </a:cubicBezTo>
                          <a:cubicBezTo>
                            <a:pt x="4973" y="4830"/>
                            <a:pt x="7348" y="3457"/>
                            <a:pt x="9909" y="2306"/>
                          </a:cubicBezTo>
                          <a:cubicBezTo>
                            <a:pt x="10169" y="2158"/>
                            <a:pt x="10280" y="1824"/>
                            <a:pt x="10094" y="1564"/>
                          </a:cubicBezTo>
                          <a:cubicBezTo>
                            <a:pt x="9798" y="1230"/>
                            <a:pt x="9649" y="822"/>
                            <a:pt x="9649" y="377"/>
                          </a:cubicBezTo>
                          <a:cubicBezTo>
                            <a:pt x="9605" y="114"/>
                            <a:pt x="9423" y="0"/>
                            <a:pt x="9223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48" name="Google Shape;1448;p32"/>
                    <p:cNvSpPr/>
                    <p:nvPr/>
                  </p:nvSpPr>
                  <p:spPr>
                    <a:xfrm>
                      <a:off x="2455021" y="4330956"/>
                      <a:ext cx="180466" cy="1055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28" h="5792" extrusionOk="0">
                          <a:moveTo>
                            <a:pt x="8452" y="1"/>
                          </a:moveTo>
                          <a:cubicBezTo>
                            <a:pt x="8137" y="1"/>
                            <a:pt x="7782" y="269"/>
                            <a:pt x="7849" y="674"/>
                          </a:cubicBezTo>
                          <a:cubicBezTo>
                            <a:pt x="7997" y="1342"/>
                            <a:pt x="8665" y="2196"/>
                            <a:pt x="7589" y="2678"/>
                          </a:cubicBezTo>
                          <a:cubicBezTo>
                            <a:pt x="6847" y="3012"/>
                            <a:pt x="6142" y="3309"/>
                            <a:pt x="5400" y="3606"/>
                          </a:cubicBezTo>
                          <a:cubicBezTo>
                            <a:pt x="5028" y="3765"/>
                            <a:pt x="3025" y="4740"/>
                            <a:pt x="1886" y="4740"/>
                          </a:cubicBezTo>
                          <a:cubicBezTo>
                            <a:pt x="1432" y="4740"/>
                            <a:pt x="1116" y="4586"/>
                            <a:pt x="1095" y="4163"/>
                          </a:cubicBezTo>
                          <a:cubicBezTo>
                            <a:pt x="1076" y="3829"/>
                            <a:pt x="798" y="3662"/>
                            <a:pt x="529" y="3662"/>
                          </a:cubicBezTo>
                          <a:cubicBezTo>
                            <a:pt x="260" y="3662"/>
                            <a:pt x="0" y="3829"/>
                            <a:pt x="19" y="4163"/>
                          </a:cubicBezTo>
                          <a:lnTo>
                            <a:pt x="19" y="4200"/>
                          </a:lnTo>
                          <a:cubicBezTo>
                            <a:pt x="73" y="5407"/>
                            <a:pt x="844" y="5792"/>
                            <a:pt x="1798" y="5792"/>
                          </a:cubicBezTo>
                          <a:cubicBezTo>
                            <a:pt x="2808" y="5792"/>
                            <a:pt x="4023" y="5360"/>
                            <a:pt x="4806" y="5016"/>
                          </a:cubicBezTo>
                          <a:cubicBezTo>
                            <a:pt x="6142" y="4422"/>
                            <a:pt x="7775" y="4014"/>
                            <a:pt x="8925" y="3086"/>
                          </a:cubicBezTo>
                          <a:cubicBezTo>
                            <a:pt x="9927" y="2307"/>
                            <a:pt x="9037" y="1268"/>
                            <a:pt x="8888" y="377"/>
                          </a:cubicBezTo>
                          <a:cubicBezTo>
                            <a:pt x="8844" y="114"/>
                            <a:pt x="8656" y="1"/>
                            <a:pt x="8452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49" name="Google Shape;1449;p32"/>
                    <p:cNvSpPr/>
                    <p:nvPr/>
                  </p:nvSpPr>
                  <p:spPr>
                    <a:xfrm>
                      <a:off x="2497320" y="4398161"/>
                      <a:ext cx="117917" cy="702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87" h="3857" extrusionOk="0">
                          <a:moveTo>
                            <a:pt x="5546" y="1"/>
                          </a:moveTo>
                          <a:cubicBezTo>
                            <a:pt x="5242" y="1"/>
                            <a:pt x="4936" y="245"/>
                            <a:pt x="5002" y="623"/>
                          </a:cubicBezTo>
                          <a:cubicBezTo>
                            <a:pt x="5299" y="1328"/>
                            <a:pt x="5040" y="2107"/>
                            <a:pt x="4409" y="2516"/>
                          </a:cubicBezTo>
                          <a:cubicBezTo>
                            <a:pt x="4149" y="2738"/>
                            <a:pt x="3221" y="2701"/>
                            <a:pt x="2850" y="2775"/>
                          </a:cubicBezTo>
                          <a:cubicBezTo>
                            <a:pt x="2735" y="2795"/>
                            <a:pt x="2618" y="2804"/>
                            <a:pt x="2499" y="2804"/>
                          </a:cubicBezTo>
                          <a:cubicBezTo>
                            <a:pt x="2160" y="2804"/>
                            <a:pt x="1817" y="2728"/>
                            <a:pt x="1514" y="2590"/>
                          </a:cubicBezTo>
                          <a:cubicBezTo>
                            <a:pt x="1217" y="2516"/>
                            <a:pt x="1180" y="2145"/>
                            <a:pt x="1106" y="1662"/>
                          </a:cubicBezTo>
                          <a:cubicBezTo>
                            <a:pt x="1061" y="1391"/>
                            <a:pt x="862" y="1273"/>
                            <a:pt x="650" y="1273"/>
                          </a:cubicBezTo>
                          <a:cubicBezTo>
                            <a:pt x="340" y="1273"/>
                            <a:pt x="1" y="1525"/>
                            <a:pt x="67" y="1922"/>
                          </a:cubicBezTo>
                          <a:cubicBezTo>
                            <a:pt x="178" y="2590"/>
                            <a:pt x="289" y="3184"/>
                            <a:pt x="883" y="3481"/>
                          </a:cubicBezTo>
                          <a:cubicBezTo>
                            <a:pt x="1412" y="3731"/>
                            <a:pt x="1983" y="3856"/>
                            <a:pt x="2564" y="3856"/>
                          </a:cubicBezTo>
                          <a:cubicBezTo>
                            <a:pt x="2757" y="3856"/>
                            <a:pt x="2952" y="3842"/>
                            <a:pt x="3147" y="3815"/>
                          </a:cubicBezTo>
                          <a:cubicBezTo>
                            <a:pt x="4297" y="3629"/>
                            <a:pt x="4928" y="3629"/>
                            <a:pt x="5708" y="2775"/>
                          </a:cubicBezTo>
                          <a:cubicBezTo>
                            <a:pt x="6487" y="1885"/>
                            <a:pt x="6301" y="1291"/>
                            <a:pt x="6042" y="363"/>
                          </a:cubicBezTo>
                          <a:cubicBezTo>
                            <a:pt x="5952" y="110"/>
                            <a:pt x="5750" y="1"/>
                            <a:pt x="5546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50" name="Google Shape;1450;p32"/>
                    <p:cNvSpPr/>
                    <p:nvPr/>
                  </p:nvSpPr>
                  <p:spPr>
                    <a:xfrm>
                      <a:off x="2517406" y="3970296"/>
                      <a:ext cx="109138" cy="818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04" h="4493" extrusionOk="0">
                          <a:moveTo>
                            <a:pt x="1907" y="0"/>
                          </a:moveTo>
                          <a:cubicBezTo>
                            <a:pt x="1358" y="0"/>
                            <a:pt x="809" y="233"/>
                            <a:pt x="261" y="798"/>
                          </a:cubicBezTo>
                          <a:lnTo>
                            <a:pt x="1" y="1058"/>
                          </a:lnTo>
                          <a:cubicBezTo>
                            <a:pt x="1" y="1466"/>
                            <a:pt x="186" y="1837"/>
                            <a:pt x="520" y="2097"/>
                          </a:cubicBezTo>
                          <a:cubicBezTo>
                            <a:pt x="1448" y="3247"/>
                            <a:pt x="2710" y="4064"/>
                            <a:pt x="4157" y="4435"/>
                          </a:cubicBezTo>
                          <a:cubicBezTo>
                            <a:pt x="4316" y="4474"/>
                            <a:pt x="4453" y="4493"/>
                            <a:pt x="4571" y="4493"/>
                          </a:cubicBezTo>
                          <a:cubicBezTo>
                            <a:pt x="6004" y="4493"/>
                            <a:pt x="4637" y="1778"/>
                            <a:pt x="4157" y="1058"/>
                          </a:cubicBezTo>
                          <a:cubicBezTo>
                            <a:pt x="3407" y="436"/>
                            <a:pt x="2657" y="0"/>
                            <a:pt x="190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51" name="Google Shape;1451;p32"/>
                    <p:cNvSpPr/>
                    <p:nvPr/>
                  </p:nvSpPr>
                  <p:spPr>
                    <a:xfrm>
                      <a:off x="2507063" y="3960766"/>
                      <a:ext cx="116954" cy="100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34" h="5497" extrusionOk="0">
                          <a:moveTo>
                            <a:pt x="2539" y="1086"/>
                          </a:moveTo>
                          <a:cubicBezTo>
                            <a:pt x="2685" y="1086"/>
                            <a:pt x="2834" y="1102"/>
                            <a:pt x="2982" y="1135"/>
                          </a:cubicBezTo>
                          <a:cubicBezTo>
                            <a:pt x="3539" y="1284"/>
                            <a:pt x="4058" y="1618"/>
                            <a:pt x="4429" y="2063"/>
                          </a:cubicBezTo>
                          <a:cubicBezTo>
                            <a:pt x="4763" y="2620"/>
                            <a:pt x="5023" y="3251"/>
                            <a:pt x="5209" y="3881"/>
                          </a:cubicBezTo>
                          <a:cubicBezTo>
                            <a:pt x="5246" y="4067"/>
                            <a:pt x="5246" y="4253"/>
                            <a:pt x="5246" y="4438"/>
                          </a:cubicBezTo>
                          <a:cubicBezTo>
                            <a:pt x="5198" y="4479"/>
                            <a:pt x="5128" y="4496"/>
                            <a:pt x="5043" y="4496"/>
                          </a:cubicBezTo>
                          <a:cubicBezTo>
                            <a:pt x="4668" y="4496"/>
                            <a:pt x="4011" y="4158"/>
                            <a:pt x="3799" y="4067"/>
                          </a:cubicBezTo>
                          <a:cubicBezTo>
                            <a:pt x="3205" y="3770"/>
                            <a:pt x="2611" y="3399"/>
                            <a:pt x="2129" y="2954"/>
                          </a:cubicBezTo>
                          <a:cubicBezTo>
                            <a:pt x="1794" y="2652"/>
                            <a:pt x="1248" y="2170"/>
                            <a:pt x="1117" y="1697"/>
                          </a:cubicBezTo>
                          <a:lnTo>
                            <a:pt x="1117" y="1697"/>
                          </a:lnTo>
                          <a:cubicBezTo>
                            <a:pt x="1133" y="1684"/>
                            <a:pt x="1148" y="1670"/>
                            <a:pt x="1164" y="1655"/>
                          </a:cubicBezTo>
                          <a:lnTo>
                            <a:pt x="1201" y="1692"/>
                          </a:lnTo>
                          <a:cubicBezTo>
                            <a:pt x="1547" y="1288"/>
                            <a:pt x="2028" y="1086"/>
                            <a:pt x="2539" y="1086"/>
                          </a:cubicBezTo>
                          <a:close/>
                          <a:moveTo>
                            <a:pt x="2458" y="1"/>
                          </a:moveTo>
                          <a:cubicBezTo>
                            <a:pt x="1684" y="1"/>
                            <a:pt x="940" y="330"/>
                            <a:pt x="421" y="913"/>
                          </a:cubicBezTo>
                          <a:cubicBezTo>
                            <a:pt x="357" y="968"/>
                            <a:pt x="313" y="1028"/>
                            <a:pt x="285" y="1090"/>
                          </a:cubicBezTo>
                          <a:lnTo>
                            <a:pt x="285" y="1090"/>
                          </a:lnTo>
                          <a:cubicBezTo>
                            <a:pt x="121" y="1161"/>
                            <a:pt x="0" y="1312"/>
                            <a:pt x="13" y="1544"/>
                          </a:cubicBezTo>
                          <a:cubicBezTo>
                            <a:pt x="162" y="3176"/>
                            <a:pt x="2166" y="4475"/>
                            <a:pt x="3502" y="5106"/>
                          </a:cubicBezTo>
                          <a:cubicBezTo>
                            <a:pt x="3975" y="5309"/>
                            <a:pt x="4564" y="5497"/>
                            <a:pt x="5079" y="5497"/>
                          </a:cubicBezTo>
                          <a:cubicBezTo>
                            <a:pt x="5695" y="5497"/>
                            <a:pt x="6204" y="5229"/>
                            <a:pt x="6285" y="4401"/>
                          </a:cubicBezTo>
                          <a:cubicBezTo>
                            <a:pt x="6433" y="3362"/>
                            <a:pt x="5691" y="2100"/>
                            <a:pt x="5172" y="1284"/>
                          </a:cubicBezTo>
                          <a:cubicBezTo>
                            <a:pt x="4726" y="616"/>
                            <a:pt x="3539" y="133"/>
                            <a:pt x="2797" y="22"/>
                          </a:cubicBezTo>
                          <a:cubicBezTo>
                            <a:pt x="2683" y="8"/>
                            <a:pt x="2570" y="1"/>
                            <a:pt x="2458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52" name="Google Shape;1452;p32"/>
                    <p:cNvSpPr/>
                    <p:nvPr/>
                  </p:nvSpPr>
                  <p:spPr>
                    <a:xfrm>
                      <a:off x="2583518" y="4098437"/>
                      <a:ext cx="37791" cy="36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9" h="2014" extrusionOk="0">
                          <a:moveTo>
                            <a:pt x="780" y="0"/>
                          </a:moveTo>
                          <a:lnTo>
                            <a:pt x="520" y="260"/>
                          </a:lnTo>
                          <a:cubicBezTo>
                            <a:pt x="260" y="780"/>
                            <a:pt x="1" y="1299"/>
                            <a:pt x="520" y="1819"/>
                          </a:cubicBezTo>
                          <a:cubicBezTo>
                            <a:pt x="780" y="1949"/>
                            <a:pt x="975" y="2014"/>
                            <a:pt x="1137" y="2014"/>
                          </a:cubicBezTo>
                          <a:cubicBezTo>
                            <a:pt x="1300" y="2014"/>
                            <a:pt x="1429" y="1949"/>
                            <a:pt x="1559" y="1819"/>
                          </a:cubicBezTo>
                          <a:cubicBezTo>
                            <a:pt x="2079" y="1559"/>
                            <a:pt x="2079" y="1299"/>
                            <a:pt x="2079" y="780"/>
                          </a:cubicBezTo>
                          <a:cubicBezTo>
                            <a:pt x="2079" y="0"/>
                            <a:pt x="1559" y="0"/>
                            <a:pt x="780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rgbClr val="58595B"/>
                      </a:solidFill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53" name="Google Shape;1453;p32"/>
                    <p:cNvSpPr/>
                    <p:nvPr/>
                  </p:nvSpPr>
                  <p:spPr>
                    <a:xfrm>
                      <a:off x="2575537" y="4091260"/>
                      <a:ext cx="58695" cy="558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29" h="3067" extrusionOk="0">
                          <a:moveTo>
                            <a:pt x="1484" y="1042"/>
                          </a:moveTo>
                          <a:cubicBezTo>
                            <a:pt x="1670" y="1046"/>
                            <a:pt x="1856" y="1061"/>
                            <a:pt x="2041" y="1114"/>
                          </a:cubicBezTo>
                          <a:cubicBezTo>
                            <a:pt x="2004" y="1114"/>
                            <a:pt x="2041" y="1263"/>
                            <a:pt x="2041" y="1300"/>
                          </a:cubicBezTo>
                          <a:cubicBezTo>
                            <a:pt x="2041" y="1448"/>
                            <a:pt x="2041" y="1597"/>
                            <a:pt x="2041" y="1708"/>
                          </a:cubicBezTo>
                          <a:cubicBezTo>
                            <a:pt x="2041" y="1782"/>
                            <a:pt x="1856" y="1856"/>
                            <a:pt x="1782" y="1893"/>
                          </a:cubicBezTo>
                          <a:cubicBezTo>
                            <a:pt x="1677" y="1946"/>
                            <a:pt x="1683" y="1998"/>
                            <a:pt x="1630" y="1998"/>
                          </a:cubicBezTo>
                          <a:cubicBezTo>
                            <a:pt x="1608" y="1998"/>
                            <a:pt x="1576" y="1989"/>
                            <a:pt x="1522" y="1968"/>
                          </a:cubicBezTo>
                          <a:cubicBezTo>
                            <a:pt x="1040" y="1857"/>
                            <a:pt x="1335" y="1339"/>
                            <a:pt x="1484" y="1042"/>
                          </a:cubicBezTo>
                          <a:close/>
                          <a:moveTo>
                            <a:pt x="1262" y="1"/>
                          </a:moveTo>
                          <a:cubicBezTo>
                            <a:pt x="1072" y="23"/>
                            <a:pt x="940" y="123"/>
                            <a:pt x="864" y="253"/>
                          </a:cubicBezTo>
                          <a:lnTo>
                            <a:pt x="864" y="253"/>
                          </a:lnTo>
                          <a:cubicBezTo>
                            <a:pt x="742" y="281"/>
                            <a:pt x="630" y="365"/>
                            <a:pt x="557" y="520"/>
                          </a:cubicBezTo>
                          <a:cubicBezTo>
                            <a:pt x="149" y="1300"/>
                            <a:pt x="0" y="2042"/>
                            <a:pt x="631" y="2710"/>
                          </a:cubicBezTo>
                          <a:cubicBezTo>
                            <a:pt x="898" y="2947"/>
                            <a:pt x="1237" y="3066"/>
                            <a:pt x="1590" y="3066"/>
                          </a:cubicBezTo>
                          <a:cubicBezTo>
                            <a:pt x="1678" y="3066"/>
                            <a:pt x="1767" y="3059"/>
                            <a:pt x="1856" y="3044"/>
                          </a:cubicBezTo>
                          <a:cubicBezTo>
                            <a:pt x="2190" y="2933"/>
                            <a:pt x="2487" y="2784"/>
                            <a:pt x="2746" y="2524"/>
                          </a:cubicBezTo>
                          <a:cubicBezTo>
                            <a:pt x="3192" y="2116"/>
                            <a:pt x="3229" y="1151"/>
                            <a:pt x="2969" y="632"/>
                          </a:cubicBezTo>
                          <a:cubicBezTo>
                            <a:pt x="2635" y="1"/>
                            <a:pt x="1893" y="1"/>
                            <a:pt x="1262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solidFill>
                        <a:srgbClr val="58595B"/>
                      </a:solidFill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54" name="Google Shape;1454;p32"/>
                    <p:cNvSpPr/>
                    <p:nvPr/>
                  </p:nvSpPr>
                  <p:spPr>
                    <a:xfrm>
                      <a:off x="2161818" y="3975216"/>
                      <a:ext cx="79708" cy="285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85" h="1567" extrusionOk="0">
                          <a:moveTo>
                            <a:pt x="822" y="1"/>
                          </a:moveTo>
                          <a:cubicBezTo>
                            <a:pt x="386" y="1"/>
                            <a:pt x="1" y="537"/>
                            <a:pt x="414" y="862"/>
                          </a:cubicBezTo>
                          <a:lnTo>
                            <a:pt x="414" y="899"/>
                          </a:lnTo>
                          <a:cubicBezTo>
                            <a:pt x="859" y="1159"/>
                            <a:pt x="1342" y="1307"/>
                            <a:pt x="1861" y="1344"/>
                          </a:cubicBezTo>
                          <a:cubicBezTo>
                            <a:pt x="2455" y="1456"/>
                            <a:pt x="3049" y="1530"/>
                            <a:pt x="3643" y="1567"/>
                          </a:cubicBezTo>
                          <a:cubicBezTo>
                            <a:pt x="4385" y="1567"/>
                            <a:pt x="4385" y="491"/>
                            <a:pt x="3643" y="491"/>
                          </a:cubicBezTo>
                          <a:cubicBezTo>
                            <a:pt x="3234" y="491"/>
                            <a:pt x="2826" y="417"/>
                            <a:pt x="2418" y="379"/>
                          </a:cubicBezTo>
                          <a:cubicBezTo>
                            <a:pt x="1973" y="342"/>
                            <a:pt x="1564" y="268"/>
                            <a:pt x="1156" y="120"/>
                          </a:cubicBezTo>
                          <a:cubicBezTo>
                            <a:pt x="1050" y="36"/>
                            <a:pt x="934" y="1"/>
                            <a:pt x="822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55" name="Google Shape;1455;p32"/>
                    <p:cNvSpPr/>
                    <p:nvPr/>
                  </p:nvSpPr>
                  <p:spPr>
                    <a:xfrm>
                      <a:off x="2226603" y="3876560"/>
                      <a:ext cx="54569" cy="450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02" h="2470" extrusionOk="0">
                          <a:moveTo>
                            <a:pt x="791" y="0"/>
                          </a:moveTo>
                          <a:cubicBezTo>
                            <a:pt x="366" y="0"/>
                            <a:pt x="0" y="549"/>
                            <a:pt x="375" y="895"/>
                          </a:cubicBezTo>
                          <a:cubicBezTo>
                            <a:pt x="969" y="1414"/>
                            <a:pt x="1377" y="2231"/>
                            <a:pt x="2157" y="2454"/>
                          </a:cubicBezTo>
                          <a:cubicBezTo>
                            <a:pt x="2203" y="2464"/>
                            <a:pt x="2247" y="2470"/>
                            <a:pt x="2289" y="2470"/>
                          </a:cubicBezTo>
                          <a:cubicBezTo>
                            <a:pt x="2821" y="2470"/>
                            <a:pt x="3001" y="1658"/>
                            <a:pt x="2417" y="1452"/>
                          </a:cubicBezTo>
                          <a:cubicBezTo>
                            <a:pt x="2231" y="1377"/>
                            <a:pt x="2008" y="1080"/>
                            <a:pt x="1823" y="895"/>
                          </a:cubicBezTo>
                          <a:cubicBezTo>
                            <a:pt x="1600" y="635"/>
                            <a:pt x="1377" y="375"/>
                            <a:pt x="1155" y="153"/>
                          </a:cubicBezTo>
                          <a:cubicBezTo>
                            <a:pt x="1039" y="45"/>
                            <a:pt x="913" y="0"/>
                            <a:pt x="791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56" name="Google Shape;1456;p32"/>
                    <p:cNvSpPr/>
                    <p:nvPr/>
                  </p:nvSpPr>
                  <p:spPr>
                    <a:xfrm>
                      <a:off x="2311255" y="3823405"/>
                      <a:ext cx="53696" cy="609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54" h="3346" extrusionOk="0">
                          <a:moveTo>
                            <a:pt x="653" y="0"/>
                          </a:moveTo>
                          <a:cubicBezTo>
                            <a:pt x="325" y="0"/>
                            <a:pt x="0" y="255"/>
                            <a:pt x="135" y="658"/>
                          </a:cubicBezTo>
                          <a:cubicBezTo>
                            <a:pt x="469" y="1585"/>
                            <a:pt x="1211" y="2290"/>
                            <a:pt x="1767" y="3107"/>
                          </a:cubicBezTo>
                          <a:cubicBezTo>
                            <a:pt x="1880" y="3275"/>
                            <a:pt x="2043" y="3345"/>
                            <a:pt x="2206" y="3345"/>
                          </a:cubicBezTo>
                          <a:cubicBezTo>
                            <a:pt x="2581" y="3345"/>
                            <a:pt x="2954" y="2975"/>
                            <a:pt x="2695" y="2587"/>
                          </a:cubicBezTo>
                          <a:cubicBezTo>
                            <a:pt x="2176" y="1845"/>
                            <a:pt x="1471" y="1177"/>
                            <a:pt x="1174" y="361"/>
                          </a:cubicBezTo>
                          <a:cubicBezTo>
                            <a:pt x="1085" y="110"/>
                            <a:pt x="868" y="0"/>
                            <a:pt x="653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57" name="Google Shape;1457;p32"/>
                    <p:cNvSpPr/>
                    <p:nvPr/>
                  </p:nvSpPr>
                  <p:spPr>
                    <a:xfrm>
                      <a:off x="2561741" y="3794996"/>
                      <a:ext cx="43535" cy="657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95" h="3606" extrusionOk="0">
                          <a:moveTo>
                            <a:pt x="1746" y="1"/>
                          </a:moveTo>
                          <a:cubicBezTo>
                            <a:pt x="1528" y="1"/>
                            <a:pt x="1302" y="111"/>
                            <a:pt x="1199" y="361"/>
                          </a:cubicBezTo>
                          <a:lnTo>
                            <a:pt x="160" y="2959"/>
                          </a:lnTo>
                          <a:cubicBezTo>
                            <a:pt x="1" y="3345"/>
                            <a:pt x="328" y="3606"/>
                            <a:pt x="665" y="3606"/>
                          </a:cubicBezTo>
                          <a:cubicBezTo>
                            <a:pt x="880" y="3606"/>
                            <a:pt x="1098" y="3501"/>
                            <a:pt x="1199" y="3256"/>
                          </a:cubicBezTo>
                          <a:lnTo>
                            <a:pt x="2238" y="658"/>
                          </a:lnTo>
                          <a:cubicBezTo>
                            <a:pt x="2395" y="255"/>
                            <a:pt x="2079" y="1"/>
                            <a:pt x="1746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58" name="Google Shape;1458;p32"/>
                    <p:cNvSpPr/>
                    <p:nvPr/>
                  </p:nvSpPr>
                  <p:spPr>
                    <a:xfrm>
                      <a:off x="2516734" y="3789402"/>
                      <a:ext cx="19577" cy="48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7" h="2645" extrusionOk="0">
                          <a:moveTo>
                            <a:pt x="539" y="0"/>
                          </a:moveTo>
                          <a:cubicBezTo>
                            <a:pt x="270" y="0"/>
                            <a:pt x="1" y="186"/>
                            <a:pt x="1" y="557"/>
                          </a:cubicBezTo>
                          <a:lnTo>
                            <a:pt x="1" y="2115"/>
                          </a:lnTo>
                          <a:cubicBezTo>
                            <a:pt x="1" y="2468"/>
                            <a:pt x="270" y="2644"/>
                            <a:pt x="539" y="2644"/>
                          </a:cubicBezTo>
                          <a:cubicBezTo>
                            <a:pt x="808" y="2644"/>
                            <a:pt x="1077" y="2468"/>
                            <a:pt x="1077" y="2115"/>
                          </a:cubicBezTo>
                          <a:lnTo>
                            <a:pt x="1077" y="557"/>
                          </a:lnTo>
                          <a:cubicBezTo>
                            <a:pt x="1077" y="186"/>
                            <a:pt x="808" y="0"/>
                            <a:pt x="539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59" name="Google Shape;1459;p32"/>
                    <p:cNvSpPr/>
                    <p:nvPr/>
                  </p:nvSpPr>
                  <p:spPr>
                    <a:xfrm>
                      <a:off x="2235710" y="4160503"/>
                      <a:ext cx="110446" cy="1278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6" h="7016" extrusionOk="0">
                          <a:moveTo>
                            <a:pt x="643" y="1"/>
                          </a:moveTo>
                          <a:cubicBezTo>
                            <a:pt x="323" y="1"/>
                            <a:pt x="0" y="260"/>
                            <a:pt x="134" y="639"/>
                          </a:cubicBezTo>
                          <a:cubicBezTo>
                            <a:pt x="988" y="3274"/>
                            <a:pt x="3029" y="4981"/>
                            <a:pt x="4959" y="6874"/>
                          </a:cubicBezTo>
                          <a:cubicBezTo>
                            <a:pt x="5058" y="6973"/>
                            <a:pt x="5174" y="7015"/>
                            <a:pt x="5289" y="7015"/>
                          </a:cubicBezTo>
                          <a:cubicBezTo>
                            <a:pt x="5689" y="7015"/>
                            <a:pt x="6075" y="6506"/>
                            <a:pt x="5701" y="6132"/>
                          </a:cubicBezTo>
                          <a:cubicBezTo>
                            <a:pt x="3957" y="4388"/>
                            <a:pt x="1953" y="2792"/>
                            <a:pt x="1136" y="380"/>
                          </a:cubicBezTo>
                          <a:cubicBezTo>
                            <a:pt x="1062" y="114"/>
                            <a:pt x="853" y="1"/>
                            <a:pt x="643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60" name="Google Shape;1460;p32"/>
                    <p:cNvSpPr/>
                    <p:nvPr/>
                  </p:nvSpPr>
                  <p:spPr>
                    <a:xfrm>
                      <a:off x="2248270" y="4260453"/>
                      <a:ext cx="73274" cy="654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31" h="3594" extrusionOk="0">
                          <a:moveTo>
                            <a:pt x="748" y="0"/>
                          </a:moveTo>
                          <a:cubicBezTo>
                            <a:pt x="373" y="0"/>
                            <a:pt x="1" y="370"/>
                            <a:pt x="260" y="758"/>
                          </a:cubicBezTo>
                          <a:cubicBezTo>
                            <a:pt x="1002" y="1797"/>
                            <a:pt x="2078" y="2576"/>
                            <a:pt x="2969" y="3467"/>
                          </a:cubicBezTo>
                          <a:cubicBezTo>
                            <a:pt x="3074" y="3556"/>
                            <a:pt x="3187" y="3594"/>
                            <a:pt x="3297" y="3594"/>
                          </a:cubicBezTo>
                          <a:cubicBezTo>
                            <a:pt x="3691" y="3594"/>
                            <a:pt x="4030" y="3102"/>
                            <a:pt x="3711" y="2725"/>
                          </a:cubicBezTo>
                          <a:cubicBezTo>
                            <a:pt x="3266" y="2280"/>
                            <a:pt x="2857" y="1834"/>
                            <a:pt x="2375" y="1426"/>
                          </a:cubicBezTo>
                          <a:cubicBezTo>
                            <a:pt x="1930" y="1092"/>
                            <a:pt x="1521" y="684"/>
                            <a:pt x="1187" y="238"/>
                          </a:cubicBezTo>
                          <a:cubicBezTo>
                            <a:pt x="1075" y="70"/>
                            <a:pt x="911" y="0"/>
                            <a:pt x="748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61" name="Google Shape;1461;p32"/>
                    <p:cNvSpPr/>
                    <p:nvPr/>
                  </p:nvSpPr>
                  <p:spPr>
                    <a:xfrm>
                      <a:off x="2665008" y="4003625"/>
                      <a:ext cx="64239" cy="2000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34" h="10979" extrusionOk="0">
                          <a:moveTo>
                            <a:pt x="1760" y="0"/>
                          </a:moveTo>
                          <a:cubicBezTo>
                            <a:pt x="1440" y="0"/>
                            <a:pt x="1121" y="259"/>
                            <a:pt x="1233" y="639"/>
                          </a:cubicBezTo>
                          <a:lnTo>
                            <a:pt x="1270" y="639"/>
                          </a:lnTo>
                          <a:cubicBezTo>
                            <a:pt x="2235" y="3756"/>
                            <a:pt x="2532" y="7393"/>
                            <a:pt x="342" y="10028"/>
                          </a:cubicBezTo>
                          <a:cubicBezTo>
                            <a:pt x="0" y="10427"/>
                            <a:pt x="358" y="10978"/>
                            <a:pt x="744" y="10978"/>
                          </a:cubicBezTo>
                          <a:cubicBezTo>
                            <a:pt x="861" y="10978"/>
                            <a:pt x="981" y="10928"/>
                            <a:pt x="1084" y="10807"/>
                          </a:cubicBezTo>
                          <a:cubicBezTo>
                            <a:pt x="3534" y="7838"/>
                            <a:pt x="3348" y="3867"/>
                            <a:pt x="2272" y="379"/>
                          </a:cubicBezTo>
                          <a:cubicBezTo>
                            <a:pt x="2183" y="113"/>
                            <a:pt x="1971" y="0"/>
                            <a:pt x="1760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62" name="Google Shape;1462;p32"/>
                    <p:cNvSpPr/>
                    <p:nvPr/>
                  </p:nvSpPr>
                  <p:spPr>
                    <a:xfrm>
                      <a:off x="2641359" y="4235871"/>
                      <a:ext cx="36028" cy="338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2" h="1856" extrusionOk="0">
                          <a:moveTo>
                            <a:pt x="1235" y="1"/>
                          </a:moveTo>
                          <a:cubicBezTo>
                            <a:pt x="1110" y="1"/>
                            <a:pt x="979" y="53"/>
                            <a:pt x="864" y="177"/>
                          </a:cubicBezTo>
                          <a:cubicBezTo>
                            <a:pt x="752" y="289"/>
                            <a:pt x="641" y="437"/>
                            <a:pt x="567" y="586"/>
                          </a:cubicBezTo>
                          <a:cubicBezTo>
                            <a:pt x="530" y="697"/>
                            <a:pt x="456" y="808"/>
                            <a:pt x="344" y="957"/>
                          </a:cubicBezTo>
                          <a:cubicBezTo>
                            <a:pt x="1" y="1329"/>
                            <a:pt x="364" y="1855"/>
                            <a:pt x="769" y="1855"/>
                          </a:cubicBezTo>
                          <a:cubicBezTo>
                            <a:pt x="889" y="1855"/>
                            <a:pt x="1013" y="1809"/>
                            <a:pt x="1124" y="1699"/>
                          </a:cubicBezTo>
                          <a:cubicBezTo>
                            <a:pt x="1235" y="1587"/>
                            <a:pt x="1309" y="1439"/>
                            <a:pt x="1420" y="1291"/>
                          </a:cubicBezTo>
                          <a:cubicBezTo>
                            <a:pt x="1458" y="1142"/>
                            <a:pt x="1532" y="1031"/>
                            <a:pt x="1643" y="920"/>
                          </a:cubicBezTo>
                          <a:cubicBezTo>
                            <a:pt x="1982" y="524"/>
                            <a:pt x="1634" y="1"/>
                            <a:pt x="1235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</p:grpSp>
            </p:grpSp>
            <p:sp>
              <p:nvSpPr>
                <p:cNvPr id="1463" name="Google Shape;1463;p32"/>
                <p:cNvSpPr/>
                <p:nvPr/>
              </p:nvSpPr>
              <p:spPr>
                <a:xfrm rot="10800000" flipH="1">
                  <a:off x="2651650" y="3519379"/>
                  <a:ext cx="311300" cy="701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0" h="22329" extrusionOk="0">
                      <a:moveTo>
                        <a:pt x="0" y="0"/>
                      </a:moveTo>
                      <a:lnTo>
                        <a:pt x="25120" y="0"/>
                      </a:lnTo>
                      <a:lnTo>
                        <a:pt x="25120" y="22329"/>
                      </a:lnTo>
                    </a:path>
                  </a:pathLst>
                </a:custGeom>
                <a:noFill/>
                <a:ln w="19050" cap="flat" cmpd="sng">
                  <a:solidFill>
                    <a:srgbClr val="58595B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sp>
          </p:grpSp>
          <p:grpSp>
            <p:nvGrpSpPr>
              <p:cNvPr id="1464" name="Google Shape;1464;p32"/>
              <p:cNvGrpSpPr/>
              <p:nvPr/>
            </p:nvGrpSpPr>
            <p:grpSpPr>
              <a:xfrm>
                <a:off x="5394689" y="1011501"/>
                <a:ext cx="3424458" cy="1958895"/>
                <a:chOff x="5394689" y="1011501"/>
                <a:chExt cx="3424458" cy="1958895"/>
              </a:xfrm>
            </p:grpSpPr>
            <p:sp>
              <p:nvSpPr>
                <p:cNvPr id="1465" name="Google Shape;1465;p32"/>
                <p:cNvSpPr/>
                <p:nvPr/>
              </p:nvSpPr>
              <p:spPr>
                <a:xfrm>
                  <a:off x="5394689" y="2593027"/>
                  <a:ext cx="380283" cy="377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8" h="29413" extrusionOk="0">
                      <a:moveTo>
                        <a:pt x="15315" y="0"/>
                      </a:moveTo>
                      <a:cubicBezTo>
                        <a:pt x="15117" y="0"/>
                        <a:pt x="14920" y="5"/>
                        <a:pt x="14722" y="14"/>
                      </a:cubicBezTo>
                      <a:cubicBezTo>
                        <a:pt x="11260" y="14"/>
                        <a:pt x="7169" y="1658"/>
                        <a:pt x="4896" y="3791"/>
                      </a:cubicBezTo>
                      <a:cubicBezTo>
                        <a:pt x="2588" y="5924"/>
                        <a:pt x="1" y="9560"/>
                        <a:pt x="105" y="13232"/>
                      </a:cubicBezTo>
                      <a:cubicBezTo>
                        <a:pt x="175" y="16903"/>
                        <a:pt x="420" y="19701"/>
                        <a:pt x="3078" y="23687"/>
                      </a:cubicBezTo>
                      <a:cubicBezTo>
                        <a:pt x="4476" y="25960"/>
                        <a:pt x="6714" y="27638"/>
                        <a:pt x="9302" y="28407"/>
                      </a:cubicBezTo>
                      <a:cubicBezTo>
                        <a:pt x="10196" y="28714"/>
                        <a:pt x="12563" y="29412"/>
                        <a:pt x="15137" y="29412"/>
                      </a:cubicBezTo>
                      <a:cubicBezTo>
                        <a:pt x="16087" y="29412"/>
                        <a:pt x="17066" y="29317"/>
                        <a:pt x="18009" y="29072"/>
                      </a:cubicBezTo>
                      <a:cubicBezTo>
                        <a:pt x="21505" y="28128"/>
                        <a:pt x="24198" y="26869"/>
                        <a:pt x="26016" y="24176"/>
                      </a:cubicBezTo>
                      <a:cubicBezTo>
                        <a:pt x="27799" y="21484"/>
                        <a:pt x="29548" y="18861"/>
                        <a:pt x="29478" y="14700"/>
                      </a:cubicBezTo>
                      <a:cubicBezTo>
                        <a:pt x="29373" y="10574"/>
                        <a:pt x="27904" y="7602"/>
                        <a:pt x="26680" y="6134"/>
                      </a:cubicBezTo>
                      <a:cubicBezTo>
                        <a:pt x="25456" y="4665"/>
                        <a:pt x="23463" y="2602"/>
                        <a:pt x="21121" y="1448"/>
                      </a:cubicBezTo>
                      <a:cubicBezTo>
                        <a:pt x="19336" y="492"/>
                        <a:pt x="17347" y="0"/>
                        <a:pt x="15315" y="0"/>
                      </a:cubicBezTo>
                      <a:close/>
                    </a:path>
                  </a:pathLst>
                </a:custGeom>
                <a:solidFill>
                  <a:srgbClr val="FE00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sz="1800" dirty="0"/>
                </a:p>
              </p:txBody>
            </p:sp>
            <p:sp>
              <p:nvSpPr>
                <p:cNvPr id="1466" name="Google Shape;1466;p32"/>
                <p:cNvSpPr/>
                <p:nvPr/>
              </p:nvSpPr>
              <p:spPr>
                <a:xfrm rot="16200000" flipH="1">
                  <a:off x="7114769" y="871154"/>
                  <a:ext cx="1564032" cy="18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76" h="34664" extrusionOk="0">
                      <a:moveTo>
                        <a:pt x="21371" y="1"/>
                      </a:moveTo>
                      <a:cubicBezTo>
                        <a:pt x="17061" y="1"/>
                        <a:pt x="13042" y="101"/>
                        <a:pt x="8684" y="101"/>
                      </a:cubicBezTo>
                      <a:cubicBezTo>
                        <a:pt x="7872" y="101"/>
                        <a:pt x="7049" y="97"/>
                        <a:pt x="6209" y="89"/>
                      </a:cubicBezTo>
                      <a:lnTo>
                        <a:pt x="6209" y="57"/>
                      </a:lnTo>
                      <a:cubicBezTo>
                        <a:pt x="4193" y="121"/>
                        <a:pt x="1824" y="377"/>
                        <a:pt x="800" y="2073"/>
                      </a:cubicBezTo>
                      <a:cubicBezTo>
                        <a:pt x="288" y="2905"/>
                        <a:pt x="256" y="3930"/>
                        <a:pt x="256" y="4890"/>
                      </a:cubicBezTo>
                      <a:lnTo>
                        <a:pt x="0" y="27294"/>
                      </a:lnTo>
                      <a:cubicBezTo>
                        <a:pt x="0" y="29502"/>
                        <a:pt x="128" y="31999"/>
                        <a:pt x="1921" y="33343"/>
                      </a:cubicBezTo>
                      <a:cubicBezTo>
                        <a:pt x="3137" y="34239"/>
                        <a:pt x="4737" y="34367"/>
                        <a:pt x="6209" y="34463"/>
                      </a:cubicBezTo>
                      <a:cubicBezTo>
                        <a:pt x="8837" y="34597"/>
                        <a:pt x="11467" y="34664"/>
                        <a:pt x="14096" y="34664"/>
                      </a:cubicBezTo>
                      <a:cubicBezTo>
                        <a:pt x="20882" y="34664"/>
                        <a:pt x="27661" y="34220"/>
                        <a:pt x="34375" y="33343"/>
                      </a:cubicBezTo>
                      <a:cubicBezTo>
                        <a:pt x="35399" y="33183"/>
                        <a:pt x="36455" y="33023"/>
                        <a:pt x="37255" y="32447"/>
                      </a:cubicBezTo>
                      <a:cubicBezTo>
                        <a:pt x="38631" y="31455"/>
                        <a:pt x="38823" y="29630"/>
                        <a:pt x="38920" y="27998"/>
                      </a:cubicBezTo>
                      <a:cubicBezTo>
                        <a:pt x="39176" y="22781"/>
                        <a:pt x="39112" y="17532"/>
                        <a:pt x="38791" y="12315"/>
                      </a:cubicBezTo>
                      <a:cubicBezTo>
                        <a:pt x="38695" y="9851"/>
                        <a:pt x="38343" y="7418"/>
                        <a:pt x="37767" y="5018"/>
                      </a:cubicBezTo>
                      <a:cubicBezTo>
                        <a:pt x="37575" y="3994"/>
                        <a:pt x="37095" y="3033"/>
                        <a:pt x="36423" y="2233"/>
                      </a:cubicBezTo>
                      <a:cubicBezTo>
                        <a:pt x="35463" y="1241"/>
                        <a:pt x="34055" y="825"/>
                        <a:pt x="32646" y="569"/>
                      </a:cubicBezTo>
                      <a:cubicBezTo>
                        <a:pt x="30086" y="89"/>
                        <a:pt x="27461" y="57"/>
                        <a:pt x="24837" y="25"/>
                      </a:cubicBezTo>
                      <a:cubicBezTo>
                        <a:pt x="23654" y="7"/>
                        <a:pt x="22502" y="1"/>
                        <a:pt x="2137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58595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 dirty="0"/>
                </a:p>
              </p:txBody>
            </p:sp>
            <p:grpSp>
              <p:nvGrpSpPr>
                <p:cNvPr id="1469" name="Google Shape;1469;p32"/>
                <p:cNvGrpSpPr/>
                <p:nvPr/>
              </p:nvGrpSpPr>
              <p:grpSpPr>
                <a:xfrm>
                  <a:off x="6443238" y="1310997"/>
                  <a:ext cx="850500" cy="850500"/>
                  <a:chOff x="6443238" y="1310997"/>
                  <a:chExt cx="850500" cy="850500"/>
                </a:xfrm>
              </p:grpSpPr>
              <p:sp>
                <p:nvSpPr>
                  <p:cNvPr id="1470" name="Google Shape;1470;p32"/>
                  <p:cNvSpPr/>
                  <p:nvPr/>
                </p:nvSpPr>
                <p:spPr>
                  <a:xfrm flipH="1">
                    <a:off x="6443238" y="1310997"/>
                    <a:ext cx="850500" cy="8505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800"/>
                  </a:p>
                </p:txBody>
              </p:sp>
              <p:grpSp>
                <p:nvGrpSpPr>
                  <p:cNvPr id="1471" name="Google Shape;1471;p32"/>
                  <p:cNvGrpSpPr/>
                  <p:nvPr/>
                </p:nvGrpSpPr>
                <p:grpSpPr>
                  <a:xfrm>
                    <a:off x="6572260" y="1407174"/>
                    <a:ext cx="592456" cy="658146"/>
                    <a:chOff x="6660640" y="2370944"/>
                    <a:chExt cx="532019" cy="590901"/>
                  </a:xfrm>
                </p:grpSpPr>
                <p:sp>
                  <p:nvSpPr>
                    <p:cNvPr id="1472" name="Google Shape;1472;p32"/>
                    <p:cNvSpPr/>
                    <p:nvPr/>
                  </p:nvSpPr>
                  <p:spPr>
                    <a:xfrm>
                      <a:off x="6699104" y="2629211"/>
                      <a:ext cx="116718" cy="2737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21" h="15022" extrusionOk="0">
                          <a:moveTo>
                            <a:pt x="3218" y="1"/>
                          </a:moveTo>
                          <a:cubicBezTo>
                            <a:pt x="2288" y="1"/>
                            <a:pt x="1339" y="61"/>
                            <a:pt x="891" y="61"/>
                          </a:cubicBezTo>
                          <a:cubicBezTo>
                            <a:pt x="0" y="61"/>
                            <a:pt x="891" y="9116"/>
                            <a:pt x="891" y="11640"/>
                          </a:cubicBezTo>
                          <a:lnTo>
                            <a:pt x="891" y="15017"/>
                          </a:lnTo>
                          <a:lnTo>
                            <a:pt x="6420" y="15017"/>
                          </a:lnTo>
                          <a:cubicBezTo>
                            <a:pt x="6396" y="14730"/>
                            <a:pt x="5820" y="903"/>
                            <a:pt x="5493" y="358"/>
                          </a:cubicBezTo>
                          <a:cubicBezTo>
                            <a:pt x="5185" y="70"/>
                            <a:pt x="4213" y="1"/>
                            <a:pt x="3218" y="1"/>
                          </a:cubicBezTo>
                          <a:close/>
                          <a:moveTo>
                            <a:pt x="6420" y="15017"/>
                          </a:moveTo>
                          <a:lnTo>
                            <a:pt x="6420" y="15017"/>
                          </a:lnTo>
                          <a:cubicBezTo>
                            <a:pt x="6420" y="15020"/>
                            <a:pt x="6420" y="15021"/>
                            <a:pt x="6420" y="15021"/>
                          </a:cubicBezTo>
                          <a:cubicBezTo>
                            <a:pt x="6420" y="15021"/>
                            <a:pt x="6420" y="15020"/>
                            <a:pt x="6420" y="15017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73" name="Google Shape;1473;p32"/>
                    <p:cNvSpPr/>
                    <p:nvPr/>
                  </p:nvSpPr>
                  <p:spPr>
                    <a:xfrm>
                      <a:off x="6694378" y="2616474"/>
                      <a:ext cx="134859" cy="2963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19" h="16264" extrusionOk="0">
                          <a:moveTo>
                            <a:pt x="3357" y="1220"/>
                          </a:moveTo>
                          <a:cubicBezTo>
                            <a:pt x="3945" y="1220"/>
                            <a:pt x="4534" y="1246"/>
                            <a:pt x="5122" y="1317"/>
                          </a:cubicBezTo>
                          <a:cubicBezTo>
                            <a:pt x="5456" y="1391"/>
                            <a:pt x="5381" y="1539"/>
                            <a:pt x="5419" y="2059"/>
                          </a:cubicBezTo>
                          <a:cubicBezTo>
                            <a:pt x="5715" y="4916"/>
                            <a:pt x="5790" y="7811"/>
                            <a:pt x="5938" y="10669"/>
                          </a:cubicBezTo>
                          <a:cubicBezTo>
                            <a:pt x="6012" y="11967"/>
                            <a:pt x="6087" y="13266"/>
                            <a:pt x="6124" y="14565"/>
                          </a:cubicBezTo>
                          <a:cubicBezTo>
                            <a:pt x="6124" y="14732"/>
                            <a:pt x="6111" y="14961"/>
                            <a:pt x="6117" y="15196"/>
                          </a:cubicBezTo>
                          <a:lnTo>
                            <a:pt x="1706" y="15196"/>
                          </a:lnTo>
                          <a:cubicBezTo>
                            <a:pt x="1684" y="11587"/>
                            <a:pt x="1443" y="8009"/>
                            <a:pt x="1336" y="4397"/>
                          </a:cubicBezTo>
                          <a:lnTo>
                            <a:pt x="1336" y="2319"/>
                          </a:lnTo>
                          <a:cubicBezTo>
                            <a:pt x="1336" y="1317"/>
                            <a:pt x="1336" y="1317"/>
                            <a:pt x="2338" y="1243"/>
                          </a:cubicBezTo>
                          <a:cubicBezTo>
                            <a:pt x="2678" y="1229"/>
                            <a:pt x="3018" y="1220"/>
                            <a:pt x="3357" y="1220"/>
                          </a:cubicBezTo>
                          <a:close/>
                          <a:moveTo>
                            <a:pt x="3175" y="0"/>
                          </a:moveTo>
                          <a:cubicBezTo>
                            <a:pt x="2335" y="0"/>
                            <a:pt x="1523" y="91"/>
                            <a:pt x="1040" y="241"/>
                          </a:cubicBezTo>
                          <a:cubicBezTo>
                            <a:pt x="223" y="537"/>
                            <a:pt x="297" y="1651"/>
                            <a:pt x="260" y="2319"/>
                          </a:cubicBezTo>
                          <a:cubicBezTo>
                            <a:pt x="0" y="6735"/>
                            <a:pt x="631" y="11262"/>
                            <a:pt x="631" y="15716"/>
                          </a:cubicBezTo>
                          <a:cubicBezTo>
                            <a:pt x="631" y="16012"/>
                            <a:pt x="891" y="16235"/>
                            <a:pt x="1188" y="16235"/>
                          </a:cubicBezTo>
                          <a:lnTo>
                            <a:pt x="6548" y="16235"/>
                          </a:lnTo>
                          <a:cubicBezTo>
                            <a:pt x="6597" y="16254"/>
                            <a:pt x="6647" y="16263"/>
                            <a:pt x="6697" y="16263"/>
                          </a:cubicBezTo>
                          <a:cubicBezTo>
                            <a:pt x="7077" y="16263"/>
                            <a:pt x="7418" y="15739"/>
                            <a:pt x="7051" y="15344"/>
                          </a:cubicBezTo>
                          <a:lnTo>
                            <a:pt x="7051" y="15344"/>
                          </a:lnTo>
                          <a:cubicBezTo>
                            <a:pt x="7192" y="15485"/>
                            <a:pt x="7247" y="15551"/>
                            <a:pt x="7262" y="15551"/>
                          </a:cubicBezTo>
                          <a:cubicBezTo>
                            <a:pt x="7286" y="15551"/>
                            <a:pt x="7200" y="15371"/>
                            <a:pt x="7200" y="15048"/>
                          </a:cubicBezTo>
                          <a:cubicBezTo>
                            <a:pt x="7163" y="14380"/>
                            <a:pt x="7126" y="13712"/>
                            <a:pt x="7089" y="13044"/>
                          </a:cubicBezTo>
                          <a:cubicBezTo>
                            <a:pt x="7014" y="11225"/>
                            <a:pt x="6903" y="9407"/>
                            <a:pt x="6829" y="7588"/>
                          </a:cubicBezTo>
                          <a:cubicBezTo>
                            <a:pt x="6717" y="5918"/>
                            <a:pt x="6643" y="4248"/>
                            <a:pt x="6495" y="2579"/>
                          </a:cubicBezTo>
                          <a:cubicBezTo>
                            <a:pt x="6421" y="1836"/>
                            <a:pt x="6532" y="909"/>
                            <a:pt x="5827" y="463"/>
                          </a:cubicBezTo>
                          <a:cubicBezTo>
                            <a:pt x="5275" y="136"/>
                            <a:pt x="4205" y="0"/>
                            <a:pt x="3175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74" name="Google Shape;1474;p32"/>
                    <p:cNvSpPr/>
                    <p:nvPr/>
                  </p:nvSpPr>
                  <p:spPr>
                    <a:xfrm>
                      <a:off x="6845487" y="2559893"/>
                      <a:ext cx="116718" cy="343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21" h="18827" extrusionOk="0">
                          <a:moveTo>
                            <a:pt x="3239" y="1"/>
                          </a:moveTo>
                          <a:cubicBezTo>
                            <a:pt x="2303" y="1"/>
                            <a:pt x="1342" y="80"/>
                            <a:pt x="891" y="80"/>
                          </a:cubicBezTo>
                          <a:cubicBezTo>
                            <a:pt x="0" y="80"/>
                            <a:pt x="891" y="11398"/>
                            <a:pt x="891" y="14590"/>
                          </a:cubicBezTo>
                          <a:lnTo>
                            <a:pt x="891" y="18821"/>
                          </a:lnTo>
                          <a:lnTo>
                            <a:pt x="6420" y="18821"/>
                          </a:lnTo>
                          <a:cubicBezTo>
                            <a:pt x="6396" y="18462"/>
                            <a:pt x="5820" y="1142"/>
                            <a:pt x="5493" y="451"/>
                          </a:cubicBezTo>
                          <a:cubicBezTo>
                            <a:pt x="5188" y="89"/>
                            <a:pt x="4227" y="1"/>
                            <a:pt x="3239" y="1"/>
                          </a:cubicBezTo>
                          <a:close/>
                          <a:moveTo>
                            <a:pt x="6420" y="18821"/>
                          </a:moveTo>
                          <a:cubicBezTo>
                            <a:pt x="6420" y="18824"/>
                            <a:pt x="6420" y="18826"/>
                            <a:pt x="6420" y="18826"/>
                          </a:cubicBezTo>
                          <a:cubicBezTo>
                            <a:pt x="6420" y="18826"/>
                            <a:pt x="6420" y="18824"/>
                            <a:pt x="6420" y="1882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75" name="Google Shape;1475;p32"/>
                    <p:cNvSpPr/>
                    <p:nvPr/>
                  </p:nvSpPr>
                  <p:spPr>
                    <a:xfrm>
                      <a:off x="6841434" y="2547137"/>
                      <a:ext cx="130878" cy="3658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00" h="20078" extrusionOk="0">
                          <a:moveTo>
                            <a:pt x="2103" y="1229"/>
                          </a:moveTo>
                          <a:cubicBezTo>
                            <a:pt x="2903" y="1229"/>
                            <a:pt x="4132" y="1262"/>
                            <a:pt x="4305" y="1262"/>
                          </a:cubicBezTo>
                          <a:cubicBezTo>
                            <a:pt x="5233" y="1299"/>
                            <a:pt x="5233" y="1225"/>
                            <a:pt x="5307" y="2005"/>
                          </a:cubicBezTo>
                          <a:cubicBezTo>
                            <a:pt x="5846" y="7646"/>
                            <a:pt x="5794" y="13323"/>
                            <a:pt x="6093" y="19001"/>
                          </a:cubicBezTo>
                          <a:lnTo>
                            <a:pt x="1670" y="19001"/>
                          </a:lnTo>
                          <a:cubicBezTo>
                            <a:pt x="1653" y="14687"/>
                            <a:pt x="1442" y="10405"/>
                            <a:pt x="1299" y="6124"/>
                          </a:cubicBezTo>
                          <a:cubicBezTo>
                            <a:pt x="1262" y="4528"/>
                            <a:pt x="1077" y="2784"/>
                            <a:pt x="1411" y="1262"/>
                          </a:cubicBezTo>
                          <a:cubicBezTo>
                            <a:pt x="1411" y="1238"/>
                            <a:pt x="1703" y="1229"/>
                            <a:pt x="2103" y="1229"/>
                          </a:cubicBezTo>
                          <a:close/>
                          <a:moveTo>
                            <a:pt x="3174" y="0"/>
                          </a:moveTo>
                          <a:cubicBezTo>
                            <a:pt x="2292" y="0"/>
                            <a:pt x="1441" y="121"/>
                            <a:pt x="928" y="297"/>
                          </a:cubicBezTo>
                          <a:cubicBezTo>
                            <a:pt x="1" y="594"/>
                            <a:pt x="223" y="2747"/>
                            <a:pt x="186" y="3452"/>
                          </a:cubicBezTo>
                          <a:cubicBezTo>
                            <a:pt x="112" y="8796"/>
                            <a:pt x="594" y="14177"/>
                            <a:pt x="594" y="19521"/>
                          </a:cubicBezTo>
                          <a:cubicBezTo>
                            <a:pt x="594" y="19817"/>
                            <a:pt x="854" y="20040"/>
                            <a:pt x="1114" y="20077"/>
                          </a:cubicBezTo>
                          <a:lnTo>
                            <a:pt x="6643" y="20077"/>
                          </a:lnTo>
                          <a:cubicBezTo>
                            <a:pt x="6668" y="20074"/>
                            <a:pt x="6692" y="20070"/>
                            <a:pt x="6715" y="20065"/>
                          </a:cubicBezTo>
                          <a:lnTo>
                            <a:pt x="6715" y="20065"/>
                          </a:lnTo>
                          <a:cubicBezTo>
                            <a:pt x="6922" y="20061"/>
                            <a:pt x="7115" y="19941"/>
                            <a:pt x="7163" y="19669"/>
                          </a:cubicBezTo>
                          <a:cubicBezTo>
                            <a:pt x="7172" y="19616"/>
                            <a:pt x="7173" y="19565"/>
                            <a:pt x="7169" y="19517"/>
                          </a:cubicBezTo>
                          <a:lnTo>
                            <a:pt x="7169" y="19517"/>
                          </a:lnTo>
                          <a:lnTo>
                            <a:pt x="7200" y="19521"/>
                          </a:lnTo>
                          <a:cubicBezTo>
                            <a:pt x="7014" y="16292"/>
                            <a:pt x="6940" y="13063"/>
                            <a:pt x="6792" y="9872"/>
                          </a:cubicBezTo>
                          <a:cubicBezTo>
                            <a:pt x="6717" y="7757"/>
                            <a:pt x="6606" y="5641"/>
                            <a:pt x="6495" y="3563"/>
                          </a:cubicBezTo>
                          <a:cubicBezTo>
                            <a:pt x="6458" y="2895"/>
                            <a:pt x="6643" y="1299"/>
                            <a:pt x="6124" y="780"/>
                          </a:cubicBezTo>
                          <a:cubicBezTo>
                            <a:pt x="5554" y="210"/>
                            <a:pt x="4337" y="0"/>
                            <a:pt x="3174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76" name="Google Shape;1476;p32"/>
                    <p:cNvSpPr/>
                    <p:nvPr/>
                  </p:nvSpPr>
                  <p:spPr>
                    <a:xfrm>
                      <a:off x="6991198" y="2474776"/>
                      <a:ext cx="117390" cy="4282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58" h="23500" extrusionOk="0">
                          <a:moveTo>
                            <a:pt x="3354" y="1"/>
                          </a:moveTo>
                          <a:cubicBezTo>
                            <a:pt x="2394" y="1"/>
                            <a:pt x="1392" y="112"/>
                            <a:pt x="928" y="112"/>
                          </a:cubicBezTo>
                          <a:cubicBezTo>
                            <a:pt x="0" y="112"/>
                            <a:pt x="928" y="14214"/>
                            <a:pt x="928" y="18185"/>
                          </a:cubicBezTo>
                          <a:lnTo>
                            <a:pt x="928" y="23492"/>
                          </a:lnTo>
                          <a:lnTo>
                            <a:pt x="6456" y="23492"/>
                          </a:lnTo>
                          <a:cubicBezTo>
                            <a:pt x="6432" y="23026"/>
                            <a:pt x="5856" y="1429"/>
                            <a:pt x="5529" y="557"/>
                          </a:cubicBezTo>
                          <a:cubicBezTo>
                            <a:pt x="5233" y="112"/>
                            <a:pt x="4314" y="1"/>
                            <a:pt x="3354" y="1"/>
                          </a:cubicBezTo>
                          <a:close/>
                          <a:moveTo>
                            <a:pt x="6456" y="23492"/>
                          </a:moveTo>
                          <a:lnTo>
                            <a:pt x="6456" y="23492"/>
                          </a:lnTo>
                          <a:cubicBezTo>
                            <a:pt x="6457" y="23497"/>
                            <a:pt x="6457" y="23499"/>
                            <a:pt x="6457" y="23499"/>
                          </a:cubicBezTo>
                          <a:cubicBezTo>
                            <a:pt x="6457" y="23499"/>
                            <a:pt x="6457" y="23497"/>
                            <a:pt x="6457" y="23492"/>
                          </a:cubicBezTo>
                          <a:close/>
                        </a:path>
                      </a:pathLst>
                    </a:custGeom>
                    <a:solidFill>
                      <a:srgbClr val="FE005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77" name="Google Shape;1477;p32"/>
                    <p:cNvSpPr/>
                    <p:nvPr/>
                  </p:nvSpPr>
                  <p:spPr>
                    <a:xfrm>
                      <a:off x="6985799" y="2463077"/>
                      <a:ext cx="132950" cy="4492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14" h="24654" extrusionOk="0">
                          <a:moveTo>
                            <a:pt x="3184" y="1188"/>
                          </a:moveTo>
                          <a:cubicBezTo>
                            <a:pt x="3710" y="1188"/>
                            <a:pt x="4208" y="1199"/>
                            <a:pt x="4416" y="1199"/>
                          </a:cubicBezTo>
                          <a:cubicBezTo>
                            <a:pt x="5604" y="1274"/>
                            <a:pt x="5381" y="1608"/>
                            <a:pt x="5455" y="2535"/>
                          </a:cubicBezTo>
                          <a:cubicBezTo>
                            <a:pt x="5890" y="9562"/>
                            <a:pt x="5865" y="16588"/>
                            <a:pt x="6209" y="23614"/>
                          </a:cubicBezTo>
                          <a:lnTo>
                            <a:pt x="1781" y="23614"/>
                          </a:lnTo>
                          <a:cubicBezTo>
                            <a:pt x="1768" y="18184"/>
                            <a:pt x="1554" y="12753"/>
                            <a:pt x="1410" y="7323"/>
                          </a:cubicBezTo>
                          <a:cubicBezTo>
                            <a:pt x="1336" y="5356"/>
                            <a:pt x="1188" y="3278"/>
                            <a:pt x="1522" y="1348"/>
                          </a:cubicBezTo>
                          <a:cubicBezTo>
                            <a:pt x="1544" y="1214"/>
                            <a:pt x="2395" y="1188"/>
                            <a:pt x="3184" y="1188"/>
                          </a:cubicBezTo>
                          <a:close/>
                          <a:moveTo>
                            <a:pt x="3467" y="1"/>
                          </a:moveTo>
                          <a:cubicBezTo>
                            <a:pt x="2439" y="1"/>
                            <a:pt x="1441" y="143"/>
                            <a:pt x="1039" y="272"/>
                          </a:cubicBezTo>
                          <a:cubicBezTo>
                            <a:pt x="0" y="606"/>
                            <a:pt x="297" y="3389"/>
                            <a:pt x="297" y="4168"/>
                          </a:cubicBezTo>
                          <a:cubicBezTo>
                            <a:pt x="260" y="10811"/>
                            <a:pt x="705" y="17454"/>
                            <a:pt x="705" y="24134"/>
                          </a:cubicBezTo>
                          <a:cubicBezTo>
                            <a:pt x="705" y="24430"/>
                            <a:pt x="965" y="24653"/>
                            <a:pt x="1225" y="24653"/>
                          </a:cubicBezTo>
                          <a:lnTo>
                            <a:pt x="6754" y="24653"/>
                          </a:lnTo>
                          <a:cubicBezTo>
                            <a:pt x="6847" y="24648"/>
                            <a:pt x="6928" y="24625"/>
                            <a:pt x="6995" y="24588"/>
                          </a:cubicBezTo>
                          <a:lnTo>
                            <a:pt x="6995" y="24588"/>
                          </a:lnTo>
                          <a:cubicBezTo>
                            <a:pt x="7156" y="24518"/>
                            <a:pt x="7285" y="24366"/>
                            <a:pt x="7311" y="24134"/>
                          </a:cubicBezTo>
                          <a:cubicBezTo>
                            <a:pt x="7313" y="24087"/>
                            <a:pt x="7311" y="24044"/>
                            <a:pt x="7303" y="24004"/>
                          </a:cubicBezTo>
                          <a:lnTo>
                            <a:pt x="7303" y="24004"/>
                          </a:lnTo>
                          <a:cubicBezTo>
                            <a:pt x="7088" y="20335"/>
                            <a:pt x="7086" y="16631"/>
                            <a:pt x="6940" y="12963"/>
                          </a:cubicBezTo>
                          <a:cubicBezTo>
                            <a:pt x="6828" y="9104"/>
                            <a:pt x="7088" y="4910"/>
                            <a:pt x="6383" y="1088"/>
                          </a:cubicBezTo>
                          <a:cubicBezTo>
                            <a:pt x="6215" y="246"/>
                            <a:pt x="4816" y="1"/>
                            <a:pt x="3467" y="1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78" name="Google Shape;1478;p32"/>
                    <p:cNvSpPr/>
                    <p:nvPr/>
                  </p:nvSpPr>
                  <p:spPr>
                    <a:xfrm>
                      <a:off x="6660640" y="2462949"/>
                      <a:ext cx="532019" cy="4988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68" h="27378" extrusionOk="0">
                          <a:moveTo>
                            <a:pt x="28228" y="0"/>
                          </a:moveTo>
                          <a:cubicBezTo>
                            <a:pt x="27982" y="0"/>
                            <a:pt x="27741" y="167"/>
                            <a:pt x="27722" y="501"/>
                          </a:cubicBezTo>
                          <a:lnTo>
                            <a:pt x="28093" y="21246"/>
                          </a:lnTo>
                          <a:cubicBezTo>
                            <a:pt x="28131" y="22656"/>
                            <a:pt x="28131" y="24103"/>
                            <a:pt x="28168" y="25551"/>
                          </a:cubicBezTo>
                          <a:lnTo>
                            <a:pt x="28168" y="26293"/>
                          </a:lnTo>
                          <a:cubicBezTo>
                            <a:pt x="28168" y="26256"/>
                            <a:pt x="25496" y="26144"/>
                            <a:pt x="25125" y="26107"/>
                          </a:cubicBezTo>
                          <a:cubicBezTo>
                            <a:pt x="23994" y="25991"/>
                            <a:pt x="22859" y="25947"/>
                            <a:pt x="21723" y="25947"/>
                          </a:cubicBezTo>
                          <a:cubicBezTo>
                            <a:pt x="19244" y="25947"/>
                            <a:pt x="16757" y="26154"/>
                            <a:pt x="14288" y="26256"/>
                          </a:cubicBezTo>
                          <a:cubicBezTo>
                            <a:pt x="12957" y="26310"/>
                            <a:pt x="11622" y="26330"/>
                            <a:pt x="10285" y="26330"/>
                          </a:cubicBezTo>
                          <a:cubicBezTo>
                            <a:pt x="7076" y="26330"/>
                            <a:pt x="3854" y="26219"/>
                            <a:pt x="632" y="26219"/>
                          </a:cubicBezTo>
                          <a:cubicBezTo>
                            <a:pt x="1" y="26293"/>
                            <a:pt x="1" y="27221"/>
                            <a:pt x="632" y="27295"/>
                          </a:cubicBezTo>
                          <a:lnTo>
                            <a:pt x="669" y="27295"/>
                          </a:lnTo>
                          <a:cubicBezTo>
                            <a:pt x="3885" y="27295"/>
                            <a:pt x="7101" y="27377"/>
                            <a:pt x="10329" y="27377"/>
                          </a:cubicBezTo>
                          <a:cubicBezTo>
                            <a:pt x="11942" y="27377"/>
                            <a:pt x="13559" y="27357"/>
                            <a:pt x="15179" y="27295"/>
                          </a:cubicBezTo>
                          <a:cubicBezTo>
                            <a:pt x="17399" y="27203"/>
                            <a:pt x="19605" y="27084"/>
                            <a:pt x="21815" y="27084"/>
                          </a:cubicBezTo>
                          <a:cubicBezTo>
                            <a:pt x="23188" y="27084"/>
                            <a:pt x="24562" y="27130"/>
                            <a:pt x="25941" y="27258"/>
                          </a:cubicBezTo>
                          <a:cubicBezTo>
                            <a:pt x="26227" y="27285"/>
                            <a:pt x="26753" y="27347"/>
                            <a:pt x="27302" y="27347"/>
                          </a:cubicBezTo>
                          <a:cubicBezTo>
                            <a:pt x="28250" y="27347"/>
                            <a:pt x="29267" y="27162"/>
                            <a:pt x="29244" y="26293"/>
                          </a:cubicBezTo>
                          <a:lnTo>
                            <a:pt x="29207" y="23213"/>
                          </a:lnTo>
                          <a:cubicBezTo>
                            <a:pt x="29058" y="15642"/>
                            <a:pt x="28910" y="8072"/>
                            <a:pt x="28761" y="501"/>
                          </a:cubicBezTo>
                          <a:cubicBezTo>
                            <a:pt x="28724" y="167"/>
                            <a:pt x="28474" y="0"/>
                            <a:pt x="28228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/>
                    </a:p>
                  </p:txBody>
                </p:sp>
                <p:sp>
                  <p:nvSpPr>
                    <p:cNvPr id="1479" name="Google Shape;1479;p32"/>
                    <p:cNvSpPr/>
                    <p:nvPr/>
                  </p:nvSpPr>
                  <p:spPr>
                    <a:xfrm>
                      <a:off x="6686870" y="2370944"/>
                      <a:ext cx="405322" cy="2378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98" h="13055" extrusionOk="0">
                          <a:moveTo>
                            <a:pt x="21468" y="0"/>
                          </a:moveTo>
                          <a:cubicBezTo>
                            <a:pt x="21392" y="0"/>
                            <a:pt x="21313" y="18"/>
                            <a:pt x="21232" y="58"/>
                          </a:cubicBezTo>
                          <a:cubicBezTo>
                            <a:pt x="19340" y="986"/>
                            <a:pt x="17521" y="2099"/>
                            <a:pt x="15629" y="3027"/>
                          </a:cubicBezTo>
                          <a:cubicBezTo>
                            <a:pt x="14478" y="3583"/>
                            <a:pt x="13810" y="4511"/>
                            <a:pt x="12400" y="4511"/>
                          </a:cubicBezTo>
                          <a:cubicBezTo>
                            <a:pt x="11435" y="4511"/>
                            <a:pt x="10804" y="4994"/>
                            <a:pt x="10062" y="5550"/>
                          </a:cubicBezTo>
                          <a:cubicBezTo>
                            <a:pt x="9134" y="6218"/>
                            <a:pt x="8504" y="7220"/>
                            <a:pt x="7576" y="7851"/>
                          </a:cubicBezTo>
                          <a:cubicBezTo>
                            <a:pt x="7040" y="8237"/>
                            <a:pt x="6492" y="8276"/>
                            <a:pt x="5931" y="8276"/>
                          </a:cubicBezTo>
                          <a:cubicBezTo>
                            <a:pt x="5788" y="8276"/>
                            <a:pt x="5645" y="8274"/>
                            <a:pt x="5500" y="8274"/>
                          </a:cubicBezTo>
                          <a:cubicBezTo>
                            <a:pt x="5230" y="8274"/>
                            <a:pt x="4957" y="8283"/>
                            <a:pt x="4681" y="8334"/>
                          </a:cubicBezTo>
                          <a:cubicBezTo>
                            <a:pt x="2677" y="8630"/>
                            <a:pt x="1787" y="11117"/>
                            <a:pt x="413" y="12193"/>
                          </a:cubicBezTo>
                          <a:cubicBezTo>
                            <a:pt x="0" y="12518"/>
                            <a:pt x="385" y="13054"/>
                            <a:pt x="841" y="13054"/>
                          </a:cubicBezTo>
                          <a:cubicBezTo>
                            <a:pt x="957" y="13054"/>
                            <a:pt x="1079" y="13019"/>
                            <a:pt x="1193" y="12935"/>
                          </a:cubicBezTo>
                          <a:cubicBezTo>
                            <a:pt x="2567" y="11855"/>
                            <a:pt x="3423" y="9418"/>
                            <a:pt x="5311" y="9418"/>
                          </a:cubicBezTo>
                          <a:cubicBezTo>
                            <a:pt x="5564" y="9418"/>
                            <a:pt x="5835" y="9462"/>
                            <a:pt x="6128" y="9558"/>
                          </a:cubicBezTo>
                          <a:cubicBezTo>
                            <a:pt x="6276" y="9605"/>
                            <a:pt x="6423" y="9626"/>
                            <a:pt x="6568" y="9626"/>
                          </a:cubicBezTo>
                          <a:cubicBezTo>
                            <a:pt x="7805" y="9626"/>
                            <a:pt x="8915" y="8066"/>
                            <a:pt x="9580" y="7369"/>
                          </a:cubicBezTo>
                          <a:cubicBezTo>
                            <a:pt x="10767" y="6181"/>
                            <a:pt x="11509" y="6144"/>
                            <a:pt x="13068" y="5699"/>
                          </a:cubicBezTo>
                          <a:cubicBezTo>
                            <a:pt x="14107" y="5439"/>
                            <a:pt x="14775" y="4771"/>
                            <a:pt x="15629" y="4251"/>
                          </a:cubicBezTo>
                          <a:cubicBezTo>
                            <a:pt x="17596" y="3027"/>
                            <a:pt x="19674" y="1951"/>
                            <a:pt x="21752" y="986"/>
                          </a:cubicBezTo>
                          <a:cubicBezTo>
                            <a:pt x="22298" y="729"/>
                            <a:pt x="21955" y="0"/>
                            <a:pt x="21468" y="0"/>
                          </a:cubicBezTo>
                          <a:close/>
                        </a:path>
                      </a:pathLst>
                    </a:custGeom>
                    <a:solidFill>
                      <a:srgbClr val="58595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800" dirty="0"/>
                    </a:p>
                  </p:txBody>
                </p:sp>
              </p:grpSp>
            </p:grpSp>
            <p:sp>
              <p:nvSpPr>
                <p:cNvPr id="1480" name="Google Shape;1480;p32"/>
                <p:cNvSpPr/>
                <p:nvPr/>
              </p:nvSpPr>
              <p:spPr>
                <a:xfrm flipH="1">
                  <a:off x="5592750" y="1736675"/>
                  <a:ext cx="850500" cy="698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0" h="22329" extrusionOk="0">
                      <a:moveTo>
                        <a:pt x="0" y="0"/>
                      </a:moveTo>
                      <a:lnTo>
                        <a:pt x="25120" y="0"/>
                      </a:lnTo>
                      <a:lnTo>
                        <a:pt x="25120" y="22329"/>
                      </a:lnTo>
                    </a:path>
                  </a:pathLst>
                </a:custGeom>
                <a:noFill/>
                <a:ln w="19050" cap="flat" cmpd="sng">
                  <a:solidFill>
                    <a:srgbClr val="58595B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sp>
          </p:grpSp>
          <p:sp>
            <p:nvSpPr>
              <p:cNvPr id="116" name="Google Shape;1111;p28">
                <a:extLst>
                  <a:ext uri="{FF2B5EF4-FFF2-40B4-BE49-F238E27FC236}">
                    <a16:creationId xmlns:a16="http://schemas.microsoft.com/office/drawing/2014/main" id="{00AEEC5B-ABC7-47BF-9463-149CFD39A640}"/>
                  </a:ext>
                </a:extLst>
              </p:cNvPr>
              <p:cNvSpPr/>
              <p:nvPr/>
            </p:nvSpPr>
            <p:spPr>
              <a:xfrm>
                <a:off x="6609831" y="3938993"/>
                <a:ext cx="510849" cy="549486"/>
              </a:xfrm>
              <a:custGeom>
                <a:avLst/>
                <a:gdLst/>
                <a:ahLst/>
                <a:cxnLst/>
                <a:rect l="l" t="t" r="r" b="b"/>
                <a:pathLst>
                  <a:path w="33351" h="32279" extrusionOk="0">
                    <a:moveTo>
                      <a:pt x="12788" y="945"/>
                    </a:moveTo>
                    <a:cubicBezTo>
                      <a:pt x="13429" y="945"/>
                      <a:pt x="14073" y="953"/>
                      <a:pt x="14723" y="966"/>
                    </a:cubicBezTo>
                    <a:cubicBezTo>
                      <a:pt x="14787" y="1094"/>
                      <a:pt x="14915" y="1158"/>
                      <a:pt x="15075" y="1158"/>
                    </a:cubicBezTo>
                    <a:cubicBezTo>
                      <a:pt x="17443" y="1318"/>
                      <a:pt x="19812" y="1670"/>
                      <a:pt x="22148" y="2182"/>
                    </a:cubicBezTo>
                    <a:cubicBezTo>
                      <a:pt x="23684" y="2534"/>
                      <a:pt x="30822" y="4263"/>
                      <a:pt x="26853" y="6983"/>
                    </a:cubicBezTo>
                    <a:cubicBezTo>
                      <a:pt x="25093" y="8199"/>
                      <a:pt x="21796" y="8007"/>
                      <a:pt x="19684" y="8135"/>
                    </a:cubicBezTo>
                    <a:cubicBezTo>
                      <a:pt x="18390" y="8207"/>
                      <a:pt x="17096" y="8249"/>
                      <a:pt x="15802" y="8249"/>
                    </a:cubicBezTo>
                    <a:cubicBezTo>
                      <a:pt x="14791" y="8249"/>
                      <a:pt x="13781" y="8223"/>
                      <a:pt x="12770" y="8167"/>
                    </a:cubicBezTo>
                    <a:cubicBezTo>
                      <a:pt x="10370" y="8039"/>
                      <a:pt x="8002" y="7687"/>
                      <a:pt x="5697" y="7143"/>
                    </a:cubicBezTo>
                    <a:cubicBezTo>
                      <a:pt x="4641" y="6951"/>
                      <a:pt x="3617" y="6631"/>
                      <a:pt x="2657" y="6215"/>
                    </a:cubicBezTo>
                    <a:cubicBezTo>
                      <a:pt x="1728" y="5735"/>
                      <a:pt x="704" y="5127"/>
                      <a:pt x="1312" y="3654"/>
                    </a:cubicBezTo>
                    <a:lnTo>
                      <a:pt x="1280" y="3654"/>
                    </a:lnTo>
                    <a:cubicBezTo>
                      <a:pt x="1504" y="3142"/>
                      <a:pt x="2400" y="2630"/>
                      <a:pt x="2881" y="2342"/>
                    </a:cubicBezTo>
                    <a:cubicBezTo>
                      <a:pt x="4993" y="1190"/>
                      <a:pt x="7713" y="1094"/>
                      <a:pt x="10082" y="998"/>
                    </a:cubicBezTo>
                    <a:cubicBezTo>
                      <a:pt x="10982" y="960"/>
                      <a:pt x="11882" y="945"/>
                      <a:pt x="12788" y="945"/>
                    </a:cubicBezTo>
                    <a:close/>
                    <a:moveTo>
                      <a:pt x="28101" y="7303"/>
                    </a:moveTo>
                    <a:cubicBezTo>
                      <a:pt x="28101" y="8359"/>
                      <a:pt x="28069" y="9416"/>
                      <a:pt x="28005" y="10472"/>
                    </a:cubicBezTo>
                    <a:cubicBezTo>
                      <a:pt x="27973" y="10984"/>
                      <a:pt x="27781" y="11496"/>
                      <a:pt x="27461" y="11912"/>
                    </a:cubicBezTo>
                    <a:cubicBezTo>
                      <a:pt x="27365" y="10632"/>
                      <a:pt x="27333" y="9320"/>
                      <a:pt x="27397" y="8039"/>
                    </a:cubicBezTo>
                    <a:cubicBezTo>
                      <a:pt x="27397" y="7943"/>
                      <a:pt x="27325" y="7895"/>
                      <a:pt x="27253" y="7895"/>
                    </a:cubicBezTo>
                    <a:cubicBezTo>
                      <a:pt x="27253" y="7895"/>
                      <a:pt x="27253" y="7895"/>
                      <a:pt x="27252" y="7895"/>
                    </a:cubicBezTo>
                    <a:lnTo>
                      <a:pt x="27252" y="7895"/>
                    </a:lnTo>
                    <a:cubicBezTo>
                      <a:pt x="27572" y="7735"/>
                      <a:pt x="27863" y="7541"/>
                      <a:pt x="28101" y="7303"/>
                    </a:cubicBezTo>
                    <a:close/>
                    <a:moveTo>
                      <a:pt x="1024" y="6183"/>
                    </a:moveTo>
                    <a:cubicBezTo>
                      <a:pt x="1376" y="6503"/>
                      <a:pt x="1792" y="6791"/>
                      <a:pt x="2208" y="6983"/>
                    </a:cubicBezTo>
                    <a:cubicBezTo>
                      <a:pt x="2272" y="8743"/>
                      <a:pt x="2304" y="10536"/>
                      <a:pt x="2368" y="12296"/>
                    </a:cubicBezTo>
                    <a:cubicBezTo>
                      <a:pt x="1024" y="11464"/>
                      <a:pt x="1216" y="10984"/>
                      <a:pt x="1152" y="9672"/>
                    </a:cubicBezTo>
                    <a:cubicBezTo>
                      <a:pt x="1120" y="8519"/>
                      <a:pt x="1056" y="7367"/>
                      <a:pt x="1024" y="6183"/>
                    </a:cubicBezTo>
                    <a:close/>
                    <a:moveTo>
                      <a:pt x="2528" y="7111"/>
                    </a:moveTo>
                    <a:cubicBezTo>
                      <a:pt x="2657" y="7175"/>
                      <a:pt x="2753" y="7207"/>
                      <a:pt x="2881" y="7271"/>
                    </a:cubicBezTo>
                    <a:cubicBezTo>
                      <a:pt x="3201" y="7399"/>
                      <a:pt x="3553" y="7495"/>
                      <a:pt x="3873" y="7623"/>
                    </a:cubicBezTo>
                    <a:cubicBezTo>
                      <a:pt x="4001" y="9352"/>
                      <a:pt x="4065" y="11112"/>
                      <a:pt x="4033" y="12872"/>
                    </a:cubicBezTo>
                    <a:cubicBezTo>
                      <a:pt x="3553" y="12776"/>
                      <a:pt x="3105" y="12616"/>
                      <a:pt x="2657" y="12424"/>
                    </a:cubicBezTo>
                    <a:cubicBezTo>
                      <a:pt x="2689" y="12392"/>
                      <a:pt x="2689" y="12328"/>
                      <a:pt x="2689" y="12296"/>
                    </a:cubicBezTo>
                    <a:cubicBezTo>
                      <a:pt x="2625" y="10600"/>
                      <a:pt x="2593" y="8871"/>
                      <a:pt x="2528" y="7143"/>
                    </a:cubicBezTo>
                    <a:lnTo>
                      <a:pt x="2528" y="7111"/>
                    </a:lnTo>
                    <a:close/>
                    <a:moveTo>
                      <a:pt x="27136" y="7951"/>
                    </a:moveTo>
                    <a:cubicBezTo>
                      <a:pt x="27119" y="7974"/>
                      <a:pt x="27109" y="8003"/>
                      <a:pt x="27109" y="8039"/>
                    </a:cubicBezTo>
                    <a:cubicBezTo>
                      <a:pt x="27045" y="9448"/>
                      <a:pt x="27077" y="10824"/>
                      <a:pt x="27173" y="12200"/>
                    </a:cubicBezTo>
                    <a:cubicBezTo>
                      <a:pt x="26757" y="12584"/>
                      <a:pt x="26277" y="12872"/>
                      <a:pt x="25733" y="13064"/>
                    </a:cubicBezTo>
                    <a:cubicBezTo>
                      <a:pt x="25669" y="11560"/>
                      <a:pt x="25573" y="10088"/>
                      <a:pt x="25413" y="8583"/>
                    </a:cubicBezTo>
                    <a:cubicBezTo>
                      <a:pt x="25413" y="8551"/>
                      <a:pt x="25381" y="8487"/>
                      <a:pt x="25349" y="8487"/>
                    </a:cubicBezTo>
                    <a:cubicBezTo>
                      <a:pt x="25947" y="8372"/>
                      <a:pt x="26580" y="8209"/>
                      <a:pt x="27136" y="7951"/>
                    </a:cubicBezTo>
                    <a:close/>
                    <a:moveTo>
                      <a:pt x="4193" y="7719"/>
                    </a:moveTo>
                    <a:lnTo>
                      <a:pt x="4193" y="7719"/>
                    </a:lnTo>
                    <a:cubicBezTo>
                      <a:pt x="4769" y="7879"/>
                      <a:pt x="5377" y="8039"/>
                      <a:pt x="5985" y="8167"/>
                    </a:cubicBezTo>
                    <a:cubicBezTo>
                      <a:pt x="5921" y="8199"/>
                      <a:pt x="5889" y="8231"/>
                      <a:pt x="5889" y="8295"/>
                    </a:cubicBezTo>
                    <a:cubicBezTo>
                      <a:pt x="5793" y="9992"/>
                      <a:pt x="5825" y="11656"/>
                      <a:pt x="5953" y="13352"/>
                    </a:cubicBezTo>
                    <a:cubicBezTo>
                      <a:pt x="5505" y="13256"/>
                      <a:pt x="5057" y="13128"/>
                      <a:pt x="4577" y="13000"/>
                    </a:cubicBezTo>
                    <a:lnTo>
                      <a:pt x="4321" y="12936"/>
                    </a:lnTo>
                    <a:cubicBezTo>
                      <a:pt x="4353" y="11208"/>
                      <a:pt x="4321" y="9480"/>
                      <a:pt x="4193" y="7719"/>
                    </a:cubicBezTo>
                    <a:close/>
                    <a:moveTo>
                      <a:pt x="25125" y="8519"/>
                    </a:moveTo>
                    <a:cubicBezTo>
                      <a:pt x="25093" y="8551"/>
                      <a:pt x="25093" y="8583"/>
                      <a:pt x="25125" y="8583"/>
                    </a:cubicBezTo>
                    <a:cubicBezTo>
                      <a:pt x="25285" y="10120"/>
                      <a:pt x="25381" y="11656"/>
                      <a:pt x="25445" y="13192"/>
                    </a:cubicBezTo>
                    <a:cubicBezTo>
                      <a:pt x="24965" y="13320"/>
                      <a:pt x="24485" y="13448"/>
                      <a:pt x="24005" y="13576"/>
                    </a:cubicBezTo>
                    <a:lnTo>
                      <a:pt x="23717" y="13608"/>
                    </a:lnTo>
                    <a:cubicBezTo>
                      <a:pt x="23781" y="12040"/>
                      <a:pt x="23717" y="10440"/>
                      <a:pt x="23588" y="8871"/>
                    </a:cubicBezTo>
                    <a:cubicBezTo>
                      <a:pt x="23556" y="8807"/>
                      <a:pt x="23524" y="8743"/>
                      <a:pt x="23460" y="8743"/>
                    </a:cubicBezTo>
                    <a:lnTo>
                      <a:pt x="24069" y="8679"/>
                    </a:lnTo>
                    <a:cubicBezTo>
                      <a:pt x="24389" y="8615"/>
                      <a:pt x="24741" y="8583"/>
                      <a:pt x="25125" y="8519"/>
                    </a:cubicBezTo>
                    <a:close/>
                    <a:moveTo>
                      <a:pt x="6209" y="8231"/>
                    </a:moveTo>
                    <a:cubicBezTo>
                      <a:pt x="6849" y="8391"/>
                      <a:pt x="7489" y="8519"/>
                      <a:pt x="8162" y="8615"/>
                    </a:cubicBezTo>
                    <a:lnTo>
                      <a:pt x="8162" y="13768"/>
                    </a:lnTo>
                    <a:cubicBezTo>
                      <a:pt x="7521" y="13672"/>
                      <a:pt x="6881" y="13544"/>
                      <a:pt x="6273" y="13416"/>
                    </a:cubicBezTo>
                    <a:cubicBezTo>
                      <a:pt x="6113" y="11720"/>
                      <a:pt x="6081" y="10024"/>
                      <a:pt x="6209" y="8327"/>
                    </a:cubicBezTo>
                    <a:cubicBezTo>
                      <a:pt x="6209" y="8295"/>
                      <a:pt x="6209" y="8263"/>
                      <a:pt x="6209" y="8231"/>
                    </a:cubicBezTo>
                    <a:close/>
                    <a:moveTo>
                      <a:pt x="23332" y="8743"/>
                    </a:moveTo>
                    <a:lnTo>
                      <a:pt x="23332" y="8743"/>
                    </a:lnTo>
                    <a:cubicBezTo>
                      <a:pt x="23268" y="8775"/>
                      <a:pt x="23268" y="8807"/>
                      <a:pt x="23268" y="8871"/>
                    </a:cubicBezTo>
                    <a:cubicBezTo>
                      <a:pt x="23428" y="10472"/>
                      <a:pt x="23460" y="12072"/>
                      <a:pt x="23428" y="13672"/>
                    </a:cubicBezTo>
                    <a:lnTo>
                      <a:pt x="23396" y="13672"/>
                    </a:lnTo>
                    <a:cubicBezTo>
                      <a:pt x="22948" y="13768"/>
                      <a:pt x="22468" y="13832"/>
                      <a:pt x="21988" y="13896"/>
                    </a:cubicBezTo>
                    <a:cubicBezTo>
                      <a:pt x="21988" y="12232"/>
                      <a:pt x="21988" y="10536"/>
                      <a:pt x="22020" y="8871"/>
                    </a:cubicBezTo>
                    <a:lnTo>
                      <a:pt x="23332" y="8743"/>
                    </a:lnTo>
                    <a:close/>
                    <a:moveTo>
                      <a:pt x="8450" y="8679"/>
                    </a:moveTo>
                    <a:cubicBezTo>
                      <a:pt x="8866" y="8711"/>
                      <a:pt x="9250" y="8775"/>
                      <a:pt x="9666" y="8807"/>
                    </a:cubicBezTo>
                    <a:cubicBezTo>
                      <a:pt x="9666" y="8839"/>
                      <a:pt x="9666" y="8839"/>
                      <a:pt x="9666" y="8871"/>
                    </a:cubicBezTo>
                    <a:cubicBezTo>
                      <a:pt x="9826" y="10568"/>
                      <a:pt x="9954" y="12264"/>
                      <a:pt x="10082" y="13992"/>
                    </a:cubicBezTo>
                    <a:cubicBezTo>
                      <a:pt x="9538" y="13928"/>
                      <a:pt x="8994" y="13864"/>
                      <a:pt x="8450" y="13800"/>
                    </a:cubicBezTo>
                    <a:lnTo>
                      <a:pt x="8450" y="8679"/>
                    </a:lnTo>
                    <a:close/>
                    <a:moveTo>
                      <a:pt x="9986" y="8839"/>
                    </a:moveTo>
                    <a:cubicBezTo>
                      <a:pt x="10626" y="8903"/>
                      <a:pt x="11266" y="8935"/>
                      <a:pt x="11906" y="8999"/>
                    </a:cubicBezTo>
                    <a:cubicBezTo>
                      <a:pt x="11842" y="10632"/>
                      <a:pt x="11874" y="12296"/>
                      <a:pt x="12002" y="13928"/>
                    </a:cubicBezTo>
                    <a:lnTo>
                      <a:pt x="12002" y="13896"/>
                    </a:lnTo>
                    <a:cubicBezTo>
                      <a:pt x="12002" y="13992"/>
                      <a:pt x="12082" y="14040"/>
                      <a:pt x="12162" y="14040"/>
                    </a:cubicBezTo>
                    <a:cubicBezTo>
                      <a:pt x="12242" y="14040"/>
                      <a:pt x="12322" y="13992"/>
                      <a:pt x="12322" y="13896"/>
                    </a:cubicBezTo>
                    <a:cubicBezTo>
                      <a:pt x="12162" y="12264"/>
                      <a:pt x="12130" y="10632"/>
                      <a:pt x="12194" y="8999"/>
                    </a:cubicBezTo>
                    <a:lnTo>
                      <a:pt x="12194" y="8999"/>
                    </a:lnTo>
                    <a:lnTo>
                      <a:pt x="13155" y="9063"/>
                    </a:lnTo>
                    <a:cubicBezTo>
                      <a:pt x="13411" y="9063"/>
                      <a:pt x="13667" y="9063"/>
                      <a:pt x="13923" y="9095"/>
                    </a:cubicBezTo>
                    <a:cubicBezTo>
                      <a:pt x="14147" y="10760"/>
                      <a:pt x="14339" y="12456"/>
                      <a:pt x="14403" y="14152"/>
                    </a:cubicBezTo>
                    <a:cubicBezTo>
                      <a:pt x="13058" y="14152"/>
                      <a:pt x="11746" y="14088"/>
                      <a:pt x="10402" y="13992"/>
                    </a:cubicBezTo>
                    <a:cubicBezTo>
                      <a:pt x="10242" y="12264"/>
                      <a:pt x="10114" y="10536"/>
                      <a:pt x="9986" y="8839"/>
                    </a:cubicBezTo>
                    <a:close/>
                    <a:moveTo>
                      <a:pt x="14211" y="9127"/>
                    </a:moveTo>
                    <a:cubicBezTo>
                      <a:pt x="14637" y="9127"/>
                      <a:pt x="15050" y="9142"/>
                      <a:pt x="15467" y="9142"/>
                    </a:cubicBezTo>
                    <a:cubicBezTo>
                      <a:pt x="15676" y="9142"/>
                      <a:pt x="15886" y="9138"/>
                      <a:pt x="16099" y="9127"/>
                    </a:cubicBezTo>
                    <a:lnTo>
                      <a:pt x="16099" y="9127"/>
                    </a:lnTo>
                    <a:cubicBezTo>
                      <a:pt x="16067" y="9159"/>
                      <a:pt x="16035" y="9191"/>
                      <a:pt x="16035" y="9256"/>
                    </a:cubicBezTo>
                    <a:cubicBezTo>
                      <a:pt x="15971" y="10920"/>
                      <a:pt x="15971" y="12552"/>
                      <a:pt x="16067" y="14184"/>
                    </a:cubicBezTo>
                    <a:lnTo>
                      <a:pt x="14691" y="14184"/>
                    </a:lnTo>
                    <a:cubicBezTo>
                      <a:pt x="14627" y="12488"/>
                      <a:pt x="14467" y="10792"/>
                      <a:pt x="14211" y="9127"/>
                    </a:cubicBezTo>
                    <a:close/>
                    <a:moveTo>
                      <a:pt x="18019" y="9095"/>
                    </a:moveTo>
                    <a:lnTo>
                      <a:pt x="18019" y="14184"/>
                    </a:lnTo>
                    <a:lnTo>
                      <a:pt x="16355" y="14184"/>
                    </a:lnTo>
                    <a:cubicBezTo>
                      <a:pt x="16291" y="12520"/>
                      <a:pt x="16291" y="10888"/>
                      <a:pt x="16323" y="9256"/>
                    </a:cubicBezTo>
                    <a:cubicBezTo>
                      <a:pt x="16323" y="9191"/>
                      <a:pt x="16323" y="9159"/>
                      <a:pt x="16291" y="9127"/>
                    </a:cubicBezTo>
                    <a:cubicBezTo>
                      <a:pt x="16867" y="9127"/>
                      <a:pt x="17443" y="9127"/>
                      <a:pt x="18019" y="9095"/>
                    </a:cubicBezTo>
                    <a:close/>
                    <a:moveTo>
                      <a:pt x="21700" y="8871"/>
                    </a:moveTo>
                    <a:cubicBezTo>
                      <a:pt x="21700" y="10568"/>
                      <a:pt x="21700" y="12264"/>
                      <a:pt x="21668" y="13928"/>
                    </a:cubicBezTo>
                    <a:lnTo>
                      <a:pt x="21668" y="13960"/>
                    </a:lnTo>
                    <a:cubicBezTo>
                      <a:pt x="21188" y="13992"/>
                      <a:pt x="20708" y="14056"/>
                      <a:pt x="20228" y="14088"/>
                    </a:cubicBezTo>
                    <a:cubicBezTo>
                      <a:pt x="20164" y="12488"/>
                      <a:pt x="20100" y="10888"/>
                      <a:pt x="20068" y="9288"/>
                    </a:cubicBezTo>
                    <a:cubicBezTo>
                      <a:pt x="20068" y="9191"/>
                      <a:pt x="19988" y="9143"/>
                      <a:pt x="19912" y="9143"/>
                    </a:cubicBezTo>
                    <a:cubicBezTo>
                      <a:pt x="19836" y="9143"/>
                      <a:pt x="19764" y="9191"/>
                      <a:pt x="19780" y="9288"/>
                    </a:cubicBezTo>
                    <a:cubicBezTo>
                      <a:pt x="19812" y="10888"/>
                      <a:pt x="19876" y="12488"/>
                      <a:pt x="19908" y="14120"/>
                    </a:cubicBezTo>
                    <a:cubicBezTo>
                      <a:pt x="19396" y="14152"/>
                      <a:pt x="18852" y="14152"/>
                      <a:pt x="18307" y="14184"/>
                    </a:cubicBezTo>
                    <a:lnTo>
                      <a:pt x="18307" y="9095"/>
                    </a:lnTo>
                    <a:cubicBezTo>
                      <a:pt x="19460" y="9063"/>
                      <a:pt x="20580" y="8967"/>
                      <a:pt x="21700" y="8871"/>
                    </a:cubicBezTo>
                    <a:close/>
                    <a:moveTo>
                      <a:pt x="28453" y="12264"/>
                    </a:moveTo>
                    <a:lnTo>
                      <a:pt x="28453" y="12264"/>
                    </a:lnTo>
                    <a:cubicBezTo>
                      <a:pt x="30726" y="13992"/>
                      <a:pt x="26885" y="15145"/>
                      <a:pt x="26213" y="15273"/>
                    </a:cubicBezTo>
                    <a:cubicBezTo>
                      <a:pt x="25445" y="15433"/>
                      <a:pt x="24677" y="15529"/>
                      <a:pt x="23877" y="15529"/>
                    </a:cubicBezTo>
                    <a:cubicBezTo>
                      <a:pt x="22596" y="15625"/>
                      <a:pt x="21316" y="15657"/>
                      <a:pt x="20004" y="15657"/>
                    </a:cubicBezTo>
                    <a:cubicBezTo>
                      <a:pt x="19724" y="15665"/>
                      <a:pt x="19443" y="15669"/>
                      <a:pt x="19162" y="15669"/>
                    </a:cubicBezTo>
                    <a:cubicBezTo>
                      <a:pt x="17196" y="15669"/>
                      <a:pt x="15215" y="15473"/>
                      <a:pt x="13283" y="15081"/>
                    </a:cubicBezTo>
                    <a:lnTo>
                      <a:pt x="14755" y="15081"/>
                    </a:lnTo>
                    <a:cubicBezTo>
                      <a:pt x="15516" y="15081"/>
                      <a:pt x="16307" y="15089"/>
                      <a:pt x="17112" y="15089"/>
                    </a:cubicBezTo>
                    <a:cubicBezTo>
                      <a:pt x="20198" y="15089"/>
                      <a:pt x="23503" y="14968"/>
                      <a:pt x="26245" y="13800"/>
                    </a:cubicBezTo>
                    <a:cubicBezTo>
                      <a:pt x="27077" y="13480"/>
                      <a:pt x="27941" y="13000"/>
                      <a:pt x="28453" y="12264"/>
                    </a:cubicBezTo>
                    <a:close/>
                    <a:moveTo>
                      <a:pt x="28837" y="11304"/>
                    </a:moveTo>
                    <a:cubicBezTo>
                      <a:pt x="30246" y="11784"/>
                      <a:pt x="32038" y="12616"/>
                      <a:pt x="32038" y="14152"/>
                    </a:cubicBezTo>
                    <a:cubicBezTo>
                      <a:pt x="32038" y="14184"/>
                      <a:pt x="32038" y="14216"/>
                      <a:pt x="32006" y="14248"/>
                    </a:cubicBezTo>
                    <a:cubicBezTo>
                      <a:pt x="31494" y="16969"/>
                      <a:pt x="26981" y="16713"/>
                      <a:pt x="24805" y="16873"/>
                    </a:cubicBezTo>
                    <a:cubicBezTo>
                      <a:pt x="23117" y="16997"/>
                      <a:pt x="21411" y="17044"/>
                      <a:pt x="19715" y="17044"/>
                    </a:cubicBezTo>
                    <a:cubicBezTo>
                      <a:pt x="19223" y="17044"/>
                      <a:pt x="18733" y="17040"/>
                      <a:pt x="18243" y="17033"/>
                    </a:cubicBezTo>
                    <a:cubicBezTo>
                      <a:pt x="15971" y="16969"/>
                      <a:pt x="13731" y="16745"/>
                      <a:pt x="11490" y="16329"/>
                    </a:cubicBezTo>
                    <a:cubicBezTo>
                      <a:pt x="10082" y="16073"/>
                      <a:pt x="6433" y="15657"/>
                      <a:pt x="5377" y="14184"/>
                    </a:cubicBezTo>
                    <a:lnTo>
                      <a:pt x="5377" y="14184"/>
                    </a:lnTo>
                    <a:cubicBezTo>
                      <a:pt x="7489" y="14664"/>
                      <a:pt x="9698" y="14921"/>
                      <a:pt x="11874" y="15017"/>
                    </a:cubicBezTo>
                    <a:cubicBezTo>
                      <a:pt x="14423" y="15777"/>
                      <a:pt x="17232" y="16097"/>
                      <a:pt x="20019" y="16097"/>
                    </a:cubicBezTo>
                    <a:cubicBezTo>
                      <a:pt x="21921" y="16097"/>
                      <a:pt x="23813" y="15948"/>
                      <a:pt x="25605" y="15689"/>
                    </a:cubicBezTo>
                    <a:cubicBezTo>
                      <a:pt x="26725" y="15529"/>
                      <a:pt x="28389" y="15241"/>
                      <a:pt x="28997" y="14120"/>
                    </a:cubicBezTo>
                    <a:cubicBezTo>
                      <a:pt x="29414" y="13416"/>
                      <a:pt x="29254" y="12520"/>
                      <a:pt x="28613" y="12008"/>
                    </a:cubicBezTo>
                    <a:cubicBezTo>
                      <a:pt x="28677" y="11880"/>
                      <a:pt x="28741" y="11720"/>
                      <a:pt x="28773" y="11560"/>
                    </a:cubicBezTo>
                    <a:cubicBezTo>
                      <a:pt x="28805" y="11496"/>
                      <a:pt x="28805" y="11368"/>
                      <a:pt x="28837" y="11304"/>
                    </a:cubicBezTo>
                    <a:close/>
                    <a:moveTo>
                      <a:pt x="5153" y="15305"/>
                    </a:moveTo>
                    <a:lnTo>
                      <a:pt x="5153" y="15305"/>
                    </a:lnTo>
                    <a:cubicBezTo>
                      <a:pt x="5473" y="15561"/>
                      <a:pt x="5825" y="15753"/>
                      <a:pt x="6241" y="15913"/>
                    </a:cubicBezTo>
                    <a:cubicBezTo>
                      <a:pt x="6273" y="17641"/>
                      <a:pt x="6337" y="19369"/>
                      <a:pt x="6401" y="21098"/>
                    </a:cubicBezTo>
                    <a:cubicBezTo>
                      <a:pt x="5025" y="20298"/>
                      <a:pt x="5185" y="19849"/>
                      <a:pt x="5185" y="18569"/>
                    </a:cubicBezTo>
                    <a:cubicBezTo>
                      <a:pt x="5185" y="17481"/>
                      <a:pt x="5153" y="16393"/>
                      <a:pt x="5153" y="15305"/>
                    </a:cubicBezTo>
                    <a:close/>
                    <a:moveTo>
                      <a:pt x="6529" y="16041"/>
                    </a:moveTo>
                    <a:cubicBezTo>
                      <a:pt x="6977" y="16201"/>
                      <a:pt x="7425" y="16329"/>
                      <a:pt x="7873" y="16425"/>
                    </a:cubicBezTo>
                    <a:cubicBezTo>
                      <a:pt x="8002" y="18185"/>
                      <a:pt x="8066" y="19945"/>
                      <a:pt x="8034" y="21674"/>
                    </a:cubicBezTo>
                    <a:cubicBezTo>
                      <a:pt x="7553" y="21578"/>
                      <a:pt x="7105" y="21418"/>
                      <a:pt x="6657" y="21226"/>
                    </a:cubicBezTo>
                    <a:cubicBezTo>
                      <a:pt x="6689" y="21194"/>
                      <a:pt x="6689" y="21162"/>
                      <a:pt x="6689" y="21130"/>
                    </a:cubicBezTo>
                    <a:lnTo>
                      <a:pt x="6529" y="16041"/>
                    </a:lnTo>
                    <a:close/>
                    <a:moveTo>
                      <a:pt x="32006" y="16137"/>
                    </a:moveTo>
                    <a:cubicBezTo>
                      <a:pt x="32006" y="17161"/>
                      <a:pt x="32070" y="18217"/>
                      <a:pt x="32006" y="19273"/>
                    </a:cubicBezTo>
                    <a:cubicBezTo>
                      <a:pt x="31974" y="19785"/>
                      <a:pt x="31814" y="20298"/>
                      <a:pt x="31494" y="20714"/>
                    </a:cubicBezTo>
                    <a:cubicBezTo>
                      <a:pt x="31398" y="19433"/>
                      <a:pt x="31366" y="18153"/>
                      <a:pt x="31430" y="16841"/>
                    </a:cubicBezTo>
                    <a:cubicBezTo>
                      <a:pt x="31430" y="16745"/>
                      <a:pt x="31358" y="16697"/>
                      <a:pt x="31282" y="16697"/>
                    </a:cubicBezTo>
                    <a:cubicBezTo>
                      <a:pt x="31206" y="16697"/>
                      <a:pt x="31126" y="16745"/>
                      <a:pt x="31110" y="16841"/>
                    </a:cubicBezTo>
                    <a:cubicBezTo>
                      <a:pt x="31078" y="18249"/>
                      <a:pt x="31078" y="19625"/>
                      <a:pt x="31206" y="21002"/>
                    </a:cubicBezTo>
                    <a:cubicBezTo>
                      <a:pt x="30758" y="21386"/>
                      <a:pt x="30278" y="21674"/>
                      <a:pt x="29734" y="21866"/>
                    </a:cubicBezTo>
                    <a:cubicBezTo>
                      <a:pt x="29670" y="20362"/>
                      <a:pt x="29574" y="18889"/>
                      <a:pt x="29414" y="17385"/>
                    </a:cubicBezTo>
                    <a:cubicBezTo>
                      <a:pt x="29382" y="17353"/>
                      <a:pt x="29382" y="17321"/>
                      <a:pt x="29350" y="17289"/>
                    </a:cubicBezTo>
                    <a:cubicBezTo>
                      <a:pt x="30342" y="17161"/>
                      <a:pt x="31238" y="16745"/>
                      <a:pt x="32006" y="16137"/>
                    </a:cubicBezTo>
                    <a:close/>
                    <a:moveTo>
                      <a:pt x="29126" y="17321"/>
                    </a:moveTo>
                    <a:lnTo>
                      <a:pt x="29126" y="17321"/>
                    </a:lnTo>
                    <a:cubicBezTo>
                      <a:pt x="29094" y="17353"/>
                      <a:pt x="29094" y="17385"/>
                      <a:pt x="29126" y="17385"/>
                    </a:cubicBezTo>
                    <a:cubicBezTo>
                      <a:pt x="29286" y="18921"/>
                      <a:pt x="29382" y="20426"/>
                      <a:pt x="29446" y="21962"/>
                    </a:cubicBezTo>
                    <a:cubicBezTo>
                      <a:pt x="28965" y="22122"/>
                      <a:pt x="28485" y="22282"/>
                      <a:pt x="28005" y="22378"/>
                    </a:cubicBezTo>
                    <a:lnTo>
                      <a:pt x="27717" y="22442"/>
                    </a:lnTo>
                    <a:cubicBezTo>
                      <a:pt x="27781" y="20842"/>
                      <a:pt x="27717" y="19241"/>
                      <a:pt x="27589" y="17673"/>
                    </a:cubicBezTo>
                    <a:cubicBezTo>
                      <a:pt x="27557" y="17609"/>
                      <a:pt x="27525" y="17577"/>
                      <a:pt x="27493" y="17545"/>
                    </a:cubicBezTo>
                    <a:lnTo>
                      <a:pt x="28453" y="17417"/>
                    </a:lnTo>
                    <a:cubicBezTo>
                      <a:pt x="28677" y="17417"/>
                      <a:pt x="28901" y="17385"/>
                      <a:pt x="29126" y="17321"/>
                    </a:cubicBezTo>
                    <a:close/>
                    <a:moveTo>
                      <a:pt x="8194" y="16489"/>
                    </a:moveTo>
                    <a:lnTo>
                      <a:pt x="8770" y="16649"/>
                    </a:lnTo>
                    <a:cubicBezTo>
                      <a:pt x="9890" y="16937"/>
                      <a:pt x="11010" y="17161"/>
                      <a:pt x="12162" y="17353"/>
                    </a:cubicBezTo>
                    <a:cubicBezTo>
                      <a:pt x="12162" y="17353"/>
                      <a:pt x="12162" y="17385"/>
                      <a:pt x="12162" y="17385"/>
                    </a:cubicBezTo>
                    <a:lnTo>
                      <a:pt x="12162" y="22570"/>
                    </a:lnTo>
                    <a:cubicBezTo>
                      <a:pt x="11522" y="22474"/>
                      <a:pt x="10882" y="22346"/>
                      <a:pt x="10274" y="22218"/>
                    </a:cubicBezTo>
                    <a:cubicBezTo>
                      <a:pt x="10114" y="20522"/>
                      <a:pt x="10082" y="18825"/>
                      <a:pt x="10210" y="17129"/>
                    </a:cubicBezTo>
                    <a:cubicBezTo>
                      <a:pt x="10210" y="17033"/>
                      <a:pt x="10138" y="16985"/>
                      <a:pt x="10062" y="16985"/>
                    </a:cubicBezTo>
                    <a:cubicBezTo>
                      <a:pt x="9986" y="16985"/>
                      <a:pt x="9906" y="17033"/>
                      <a:pt x="9890" y="17129"/>
                    </a:cubicBezTo>
                    <a:cubicBezTo>
                      <a:pt x="9794" y="18793"/>
                      <a:pt x="9826" y="20490"/>
                      <a:pt x="9954" y="22154"/>
                    </a:cubicBezTo>
                    <a:cubicBezTo>
                      <a:pt x="9506" y="22058"/>
                      <a:pt x="9026" y="21962"/>
                      <a:pt x="8578" y="21834"/>
                    </a:cubicBezTo>
                    <a:lnTo>
                      <a:pt x="8322" y="21770"/>
                    </a:lnTo>
                    <a:cubicBezTo>
                      <a:pt x="8354" y="20009"/>
                      <a:pt x="8290" y="18249"/>
                      <a:pt x="8194" y="16489"/>
                    </a:cubicBezTo>
                    <a:close/>
                    <a:moveTo>
                      <a:pt x="27301" y="17545"/>
                    </a:moveTo>
                    <a:cubicBezTo>
                      <a:pt x="27269" y="17577"/>
                      <a:pt x="27269" y="17609"/>
                      <a:pt x="27269" y="17641"/>
                    </a:cubicBezTo>
                    <a:cubicBezTo>
                      <a:pt x="27429" y="19241"/>
                      <a:pt x="27493" y="20874"/>
                      <a:pt x="27429" y="22474"/>
                    </a:cubicBezTo>
                    <a:cubicBezTo>
                      <a:pt x="26949" y="22570"/>
                      <a:pt x="26469" y="22634"/>
                      <a:pt x="25989" y="22698"/>
                    </a:cubicBezTo>
                    <a:cubicBezTo>
                      <a:pt x="25989" y="21034"/>
                      <a:pt x="25989" y="19337"/>
                      <a:pt x="26021" y="17673"/>
                    </a:cubicBezTo>
                    <a:cubicBezTo>
                      <a:pt x="26437" y="17641"/>
                      <a:pt x="26885" y="17609"/>
                      <a:pt x="27301" y="17545"/>
                    </a:cubicBezTo>
                    <a:close/>
                    <a:moveTo>
                      <a:pt x="12450" y="17417"/>
                    </a:moveTo>
                    <a:cubicBezTo>
                      <a:pt x="12866" y="17481"/>
                      <a:pt x="13283" y="17513"/>
                      <a:pt x="13699" y="17577"/>
                    </a:cubicBezTo>
                    <a:cubicBezTo>
                      <a:pt x="13667" y="17609"/>
                      <a:pt x="13667" y="17641"/>
                      <a:pt x="13699" y="17641"/>
                    </a:cubicBezTo>
                    <a:cubicBezTo>
                      <a:pt x="13827" y="19369"/>
                      <a:pt x="13955" y="21066"/>
                      <a:pt x="14083" y="22794"/>
                    </a:cubicBezTo>
                    <a:cubicBezTo>
                      <a:pt x="13539" y="22730"/>
                      <a:pt x="12994" y="22666"/>
                      <a:pt x="12450" y="22602"/>
                    </a:cubicBezTo>
                    <a:lnTo>
                      <a:pt x="12450" y="17417"/>
                    </a:lnTo>
                    <a:close/>
                    <a:moveTo>
                      <a:pt x="22020" y="17897"/>
                    </a:moveTo>
                    <a:lnTo>
                      <a:pt x="22020" y="22954"/>
                    </a:lnTo>
                    <a:lnTo>
                      <a:pt x="20388" y="22954"/>
                    </a:lnTo>
                    <a:cubicBezTo>
                      <a:pt x="20292" y="21322"/>
                      <a:pt x="20292" y="19689"/>
                      <a:pt x="20324" y="18025"/>
                    </a:cubicBezTo>
                    <a:cubicBezTo>
                      <a:pt x="20356" y="17993"/>
                      <a:pt x="20324" y="17961"/>
                      <a:pt x="20292" y="17929"/>
                    </a:cubicBezTo>
                    <a:cubicBezTo>
                      <a:pt x="20868" y="17929"/>
                      <a:pt x="21444" y="17929"/>
                      <a:pt x="22020" y="17897"/>
                    </a:cubicBezTo>
                    <a:close/>
                    <a:moveTo>
                      <a:pt x="13987" y="17609"/>
                    </a:moveTo>
                    <a:cubicBezTo>
                      <a:pt x="14627" y="17673"/>
                      <a:pt x="15267" y="17737"/>
                      <a:pt x="15907" y="17801"/>
                    </a:cubicBezTo>
                    <a:cubicBezTo>
                      <a:pt x="15843" y="19433"/>
                      <a:pt x="15875" y="21098"/>
                      <a:pt x="16003" y="22730"/>
                    </a:cubicBezTo>
                    <a:cubicBezTo>
                      <a:pt x="16003" y="22826"/>
                      <a:pt x="16083" y="22874"/>
                      <a:pt x="16163" y="22874"/>
                    </a:cubicBezTo>
                    <a:cubicBezTo>
                      <a:pt x="16243" y="22874"/>
                      <a:pt x="16323" y="22826"/>
                      <a:pt x="16323" y="22730"/>
                    </a:cubicBezTo>
                    <a:cubicBezTo>
                      <a:pt x="16163" y="21098"/>
                      <a:pt x="16131" y="19465"/>
                      <a:pt x="16195" y="17833"/>
                    </a:cubicBezTo>
                    <a:lnTo>
                      <a:pt x="16195" y="17833"/>
                    </a:lnTo>
                    <a:cubicBezTo>
                      <a:pt x="16771" y="17865"/>
                      <a:pt x="17347" y="17897"/>
                      <a:pt x="17923" y="17897"/>
                    </a:cubicBezTo>
                    <a:cubicBezTo>
                      <a:pt x="18147" y="19593"/>
                      <a:pt x="18307" y="21290"/>
                      <a:pt x="18403" y="22986"/>
                    </a:cubicBezTo>
                    <a:cubicBezTo>
                      <a:pt x="17059" y="22986"/>
                      <a:pt x="15747" y="22922"/>
                      <a:pt x="14403" y="22826"/>
                    </a:cubicBezTo>
                    <a:cubicBezTo>
                      <a:pt x="14243" y="21098"/>
                      <a:pt x="14115" y="19369"/>
                      <a:pt x="13987" y="17641"/>
                    </a:cubicBezTo>
                    <a:cubicBezTo>
                      <a:pt x="13987" y="17641"/>
                      <a:pt x="13987" y="17609"/>
                      <a:pt x="13987" y="17609"/>
                    </a:cubicBezTo>
                    <a:close/>
                    <a:moveTo>
                      <a:pt x="18243" y="17929"/>
                    </a:moveTo>
                    <a:cubicBezTo>
                      <a:pt x="18852" y="17929"/>
                      <a:pt x="19460" y="17961"/>
                      <a:pt x="20100" y="17961"/>
                    </a:cubicBezTo>
                    <a:cubicBezTo>
                      <a:pt x="20068" y="17961"/>
                      <a:pt x="20036" y="18025"/>
                      <a:pt x="20036" y="18057"/>
                    </a:cubicBezTo>
                    <a:cubicBezTo>
                      <a:pt x="19972" y="19689"/>
                      <a:pt x="20004" y="21354"/>
                      <a:pt x="20068" y="22986"/>
                    </a:cubicBezTo>
                    <a:lnTo>
                      <a:pt x="18692" y="22986"/>
                    </a:lnTo>
                    <a:cubicBezTo>
                      <a:pt x="18628" y="21290"/>
                      <a:pt x="18468" y="19593"/>
                      <a:pt x="18211" y="17929"/>
                    </a:cubicBezTo>
                    <a:close/>
                    <a:moveTo>
                      <a:pt x="25701" y="17705"/>
                    </a:moveTo>
                    <a:cubicBezTo>
                      <a:pt x="25701" y="19401"/>
                      <a:pt x="25701" y="21066"/>
                      <a:pt x="25669" y="22730"/>
                    </a:cubicBezTo>
                    <a:lnTo>
                      <a:pt x="25701" y="22730"/>
                    </a:lnTo>
                    <a:cubicBezTo>
                      <a:pt x="25189" y="22794"/>
                      <a:pt x="24709" y="22826"/>
                      <a:pt x="24229" y="22858"/>
                    </a:cubicBezTo>
                    <a:cubicBezTo>
                      <a:pt x="24165" y="21258"/>
                      <a:pt x="24133" y="19657"/>
                      <a:pt x="24069" y="18057"/>
                    </a:cubicBezTo>
                    <a:cubicBezTo>
                      <a:pt x="24069" y="17961"/>
                      <a:pt x="23989" y="17913"/>
                      <a:pt x="23913" y="17913"/>
                    </a:cubicBezTo>
                    <a:cubicBezTo>
                      <a:pt x="23837" y="17913"/>
                      <a:pt x="23765" y="17961"/>
                      <a:pt x="23781" y="18057"/>
                    </a:cubicBezTo>
                    <a:cubicBezTo>
                      <a:pt x="23813" y="19657"/>
                      <a:pt x="23877" y="21290"/>
                      <a:pt x="23909" y="22922"/>
                    </a:cubicBezTo>
                    <a:cubicBezTo>
                      <a:pt x="23396" y="22954"/>
                      <a:pt x="22852" y="22954"/>
                      <a:pt x="22308" y="22986"/>
                    </a:cubicBezTo>
                    <a:lnTo>
                      <a:pt x="22308" y="17897"/>
                    </a:lnTo>
                    <a:cubicBezTo>
                      <a:pt x="23460" y="17865"/>
                      <a:pt x="24581" y="17801"/>
                      <a:pt x="25701" y="17705"/>
                    </a:cubicBezTo>
                    <a:close/>
                    <a:moveTo>
                      <a:pt x="32102" y="21450"/>
                    </a:moveTo>
                    <a:lnTo>
                      <a:pt x="32102" y="22442"/>
                    </a:lnTo>
                    <a:cubicBezTo>
                      <a:pt x="32070" y="22474"/>
                      <a:pt x="32038" y="22538"/>
                      <a:pt x="32038" y="22602"/>
                    </a:cubicBezTo>
                    <a:cubicBezTo>
                      <a:pt x="31494" y="25354"/>
                      <a:pt x="26981" y="25098"/>
                      <a:pt x="24805" y="25258"/>
                    </a:cubicBezTo>
                    <a:lnTo>
                      <a:pt x="24805" y="25226"/>
                    </a:lnTo>
                    <a:cubicBezTo>
                      <a:pt x="23287" y="25360"/>
                      <a:pt x="21754" y="25416"/>
                      <a:pt x="20227" y="25416"/>
                    </a:cubicBezTo>
                    <a:cubicBezTo>
                      <a:pt x="19564" y="25416"/>
                      <a:pt x="18902" y="25406"/>
                      <a:pt x="18243" y="25386"/>
                    </a:cubicBezTo>
                    <a:cubicBezTo>
                      <a:pt x="15971" y="25354"/>
                      <a:pt x="13731" y="25098"/>
                      <a:pt x="11490" y="24714"/>
                    </a:cubicBezTo>
                    <a:cubicBezTo>
                      <a:pt x="9602" y="24362"/>
                      <a:pt x="5633" y="23946"/>
                      <a:pt x="5089" y="21674"/>
                    </a:cubicBezTo>
                    <a:lnTo>
                      <a:pt x="5089" y="21482"/>
                    </a:lnTo>
                    <a:cubicBezTo>
                      <a:pt x="5377" y="21642"/>
                      <a:pt x="5665" y="21802"/>
                      <a:pt x="5953" y="21898"/>
                    </a:cubicBezTo>
                    <a:cubicBezTo>
                      <a:pt x="9954" y="23498"/>
                      <a:pt x="14467" y="23850"/>
                      <a:pt x="18756" y="23850"/>
                    </a:cubicBezTo>
                    <a:cubicBezTo>
                      <a:pt x="19524" y="23850"/>
                      <a:pt x="20323" y="23859"/>
                      <a:pt x="21139" y="23859"/>
                    </a:cubicBezTo>
                    <a:cubicBezTo>
                      <a:pt x="24197" y="23859"/>
                      <a:pt x="27485" y="23739"/>
                      <a:pt x="30214" y="22602"/>
                    </a:cubicBezTo>
                    <a:cubicBezTo>
                      <a:pt x="30918" y="22346"/>
                      <a:pt x="31558" y="21962"/>
                      <a:pt x="32102" y="21450"/>
                    </a:cubicBezTo>
                    <a:close/>
                    <a:moveTo>
                      <a:pt x="5121" y="23466"/>
                    </a:moveTo>
                    <a:cubicBezTo>
                      <a:pt x="5441" y="23786"/>
                      <a:pt x="5825" y="24010"/>
                      <a:pt x="6209" y="24202"/>
                    </a:cubicBezTo>
                    <a:cubicBezTo>
                      <a:pt x="6273" y="25963"/>
                      <a:pt x="6305" y="27691"/>
                      <a:pt x="6369" y="29451"/>
                    </a:cubicBezTo>
                    <a:cubicBezTo>
                      <a:pt x="5761" y="29099"/>
                      <a:pt x="5313" y="28523"/>
                      <a:pt x="5185" y="27819"/>
                    </a:cubicBezTo>
                    <a:cubicBezTo>
                      <a:pt x="5089" y="27019"/>
                      <a:pt x="5089" y="26219"/>
                      <a:pt x="5153" y="25418"/>
                    </a:cubicBezTo>
                    <a:lnTo>
                      <a:pt x="5121" y="23466"/>
                    </a:lnTo>
                    <a:close/>
                    <a:moveTo>
                      <a:pt x="6497" y="24330"/>
                    </a:moveTo>
                    <a:lnTo>
                      <a:pt x="6497" y="24330"/>
                    </a:lnTo>
                    <a:cubicBezTo>
                      <a:pt x="6945" y="24522"/>
                      <a:pt x="7393" y="24682"/>
                      <a:pt x="7841" y="24810"/>
                    </a:cubicBezTo>
                    <a:cubicBezTo>
                      <a:pt x="7970" y="26571"/>
                      <a:pt x="8002" y="28299"/>
                      <a:pt x="8002" y="30059"/>
                    </a:cubicBezTo>
                    <a:lnTo>
                      <a:pt x="7873" y="30027"/>
                    </a:lnTo>
                    <a:cubicBezTo>
                      <a:pt x="7457" y="29931"/>
                      <a:pt x="7073" y="29771"/>
                      <a:pt x="6689" y="29611"/>
                    </a:cubicBezTo>
                    <a:lnTo>
                      <a:pt x="6657" y="29579"/>
                    </a:lnTo>
                    <a:cubicBezTo>
                      <a:pt x="6657" y="29579"/>
                      <a:pt x="6657" y="29547"/>
                      <a:pt x="6657" y="29515"/>
                    </a:cubicBezTo>
                    <a:cubicBezTo>
                      <a:pt x="6593" y="27787"/>
                      <a:pt x="6561" y="26059"/>
                      <a:pt x="6497" y="24330"/>
                    </a:cubicBezTo>
                    <a:close/>
                    <a:moveTo>
                      <a:pt x="32038" y="24490"/>
                    </a:moveTo>
                    <a:lnTo>
                      <a:pt x="32038" y="25034"/>
                    </a:lnTo>
                    <a:cubicBezTo>
                      <a:pt x="32006" y="26539"/>
                      <a:pt x="32230" y="27947"/>
                      <a:pt x="31462" y="29035"/>
                    </a:cubicBezTo>
                    <a:lnTo>
                      <a:pt x="31430" y="29035"/>
                    </a:lnTo>
                    <a:cubicBezTo>
                      <a:pt x="31334" y="27787"/>
                      <a:pt x="31334" y="26507"/>
                      <a:pt x="31398" y="25258"/>
                    </a:cubicBezTo>
                    <a:cubicBezTo>
                      <a:pt x="31398" y="25162"/>
                      <a:pt x="31318" y="25114"/>
                      <a:pt x="31238" y="25114"/>
                    </a:cubicBezTo>
                    <a:cubicBezTo>
                      <a:pt x="31158" y="25114"/>
                      <a:pt x="31078" y="25162"/>
                      <a:pt x="31078" y="25258"/>
                    </a:cubicBezTo>
                    <a:cubicBezTo>
                      <a:pt x="31014" y="26635"/>
                      <a:pt x="31046" y="28011"/>
                      <a:pt x="31174" y="29355"/>
                    </a:cubicBezTo>
                    <a:cubicBezTo>
                      <a:pt x="30918" y="29611"/>
                      <a:pt x="30662" y="29803"/>
                      <a:pt x="30374" y="29963"/>
                    </a:cubicBezTo>
                    <a:cubicBezTo>
                      <a:pt x="30150" y="30091"/>
                      <a:pt x="29958" y="30187"/>
                      <a:pt x="29734" y="30283"/>
                    </a:cubicBezTo>
                    <a:cubicBezTo>
                      <a:pt x="29670" y="28779"/>
                      <a:pt x="29542" y="27275"/>
                      <a:pt x="29382" y="25771"/>
                    </a:cubicBezTo>
                    <a:cubicBezTo>
                      <a:pt x="29382" y="25739"/>
                      <a:pt x="29350" y="25707"/>
                      <a:pt x="29318" y="25675"/>
                    </a:cubicBezTo>
                    <a:cubicBezTo>
                      <a:pt x="30342" y="25546"/>
                      <a:pt x="31270" y="25130"/>
                      <a:pt x="32038" y="24490"/>
                    </a:cubicBezTo>
                    <a:close/>
                    <a:moveTo>
                      <a:pt x="29094" y="25707"/>
                    </a:moveTo>
                    <a:cubicBezTo>
                      <a:pt x="29094" y="25739"/>
                      <a:pt x="29094" y="25739"/>
                      <a:pt x="29094" y="25771"/>
                    </a:cubicBezTo>
                    <a:cubicBezTo>
                      <a:pt x="29286" y="27307"/>
                      <a:pt x="29382" y="28843"/>
                      <a:pt x="29446" y="30379"/>
                    </a:cubicBezTo>
                    <a:cubicBezTo>
                      <a:pt x="28869" y="30603"/>
                      <a:pt x="28293" y="30795"/>
                      <a:pt x="27717" y="30923"/>
                    </a:cubicBezTo>
                    <a:cubicBezTo>
                      <a:pt x="27781" y="29291"/>
                      <a:pt x="27717" y="27659"/>
                      <a:pt x="27589" y="26059"/>
                    </a:cubicBezTo>
                    <a:lnTo>
                      <a:pt x="27589" y="26027"/>
                    </a:lnTo>
                    <a:cubicBezTo>
                      <a:pt x="27557" y="25995"/>
                      <a:pt x="27525" y="25931"/>
                      <a:pt x="27493" y="25931"/>
                    </a:cubicBezTo>
                    <a:lnTo>
                      <a:pt x="28453" y="25803"/>
                    </a:lnTo>
                    <a:cubicBezTo>
                      <a:pt x="28677" y="25771"/>
                      <a:pt x="28901" y="25739"/>
                      <a:pt x="29094" y="25707"/>
                    </a:cubicBezTo>
                    <a:close/>
                    <a:moveTo>
                      <a:pt x="8194" y="24874"/>
                    </a:moveTo>
                    <a:lnTo>
                      <a:pt x="8770" y="25034"/>
                    </a:lnTo>
                    <a:cubicBezTo>
                      <a:pt x="9890" y="25322"/>
                      <a:pt x="11010" y="25546"/>
                      <a:pt x="12162" y="25739"/>
                    </a:cubicBezTo>
                    <a:lnTo>
                      <a:pt x="12162" y="25771"/>
                    </a:lnTo>
                    <a:lnTo>
                      <a:pt x="12162" y="30955"/>
                    </a:lnTo>
                    <a:cubicBezTo>
                      <a:pt x="11522" y="30859"/>
                      <a:pt x="10914" y="30763"/>
                      <a:pt x="10274" y="30635"/>
                    </a:cubicBezTo>
                    <a:cubicBezTo>
                      <a:pt x="10114" y="28939"/>
                      <a:pt x="10114" y="27211"/>
                      <a:pt x="10210" y="25514"/>
                    </a:cubicBezTo>
                    <a:cubicBezTo>
                      <a:pt x="10210" y="25418"/>
                      <a:pt x="10138" y="25370"/>
                      <a:pt x="10062" y="25370"/>
                    </a:cubicBezTo>
                    <a:cubicBezTo>
                      <a:pt x="9986" y="25370"/>
                      <a:pt x="9906" y="25418"/>
                      <a:pt x="9890" y="25514"/>
                    </a:cubicBezTo>
                    <a:cubicBezTo>
                      <a:pt x="9794" y="27179"/>
                      <a:pt x="9826" y="28875"/>
                      <a:pt x="9954" y="30539"/>
                    </a:cubicBezTo>
                    <a:cubicBezTo>
                      <a:pt x="9410" y="30411"/>
                      <a:pt x="8866" y="30283"/>
                      <a:pt x="8322" y="30155"/>
                    </a:cubicBezTo>
                    <a:cubicBezTo>
                      <a:pt x="8354" y="28395"/>
                      <a:pt x="8290" y="26635"/>
                      <a:pt x="8194" y="24874"/>
                    </a:cubicBezTo>
                    <a:close/>
                    <a:moveTo>
                      <a:pt x="12450" y="25771"/>
                    </a:moveTo>
                    <a:cubicBezTo>
                      <a:pt x="12866" y="25835"/>
                      <a:pt x="13283" y="25899"/>
                      <a:pt x="13699" y="25963"/>
                    </a:cubicBezTo>
                    <a:cubicBezTo>
                      <a:pt x="13667" y="25995"/>
                      <a:pt x="13667" y="25995"/>
                      <a:pt x="13699" y="26027"/>
                    </a:cubicBezTo>
                    <a:cubicBezTo>
                      <a:pt x="13827" y="27755"/>
                      <a:pt x="13955" y="29451"/>
                      <a:pt x="14115" y="31180"/>
                    </a:cubicBezTo>
                    <a:cubicBezTo>
                      <a:pt x="13571" y="31116"/>
                      <a:pt x="13026" y="31051"/>
                      <a:pt x="12482" y="30987"/>
                    </a:cubicBezTo>
                    <a:lnTo>
                      <a:pt x="12450" y="25771"/>
                    </a:lnTo>
                    <a:close/>
                    <a:moveTo>
                      <a:pt x="27301" y="25931"/>
                    </a:moveTo>
                    <a:cubicBezTo>
                      <a:pt x="27269" y="25963"/>
                      <a:pt x="27269" y="25995"/>
                      <a:pt x="27269" y="26027"/>
                    </a:cubicBezTo>
                    <a:cubicBezTo>
                      <a:pt x="27429" y="27691"/>
                      <a:pt x="27493" y="29323"/>
                      <a:pt x="27397" y="30987"/>
                    </a:cubicBezTo>
                    <a:cubicBezTo>
                      <a:pt x="26949" y="31084"/>
                      <a:pt x="26469" y="31148"/>
                      <a:pt x="25989" y="31212"/>
                    </a:cubicBezTo>
                    <a:cubicBezTo>
                      <a:pt x="25989" y="29515"/>
                      <a:pt x="26021" y="27819"/>
                      <a:pt x="26021" y="26091"/>
                    </a:cubicBezTo>
                    <a:lnTo>
                      <a:pt x="26021" y="26059"/>
                    </a:lnTo>
                    <a:lnTo>
                      <a:pt x="27301" y="25931"/>
                    </a:lnTo>
                    <a:close/>
                    <a:moveTo>
                      <a:pt x="13955" y="25995"/>
                    </a:moveTo>
                    <a:cubicBezTo>
                      <a:pt x="14595" y="26091"/>
                      <a:pt x="15235" y="26155"/>
                      <a:pt x="15875" y="26187"/>
                    </a:cubicBezTo>
                    <a:cubicBezTo>
                      <a:pt x="15811" y="27851"/>
                      <a:pt x="15875" y="29483"/>
                      <a:pt x="16003" y="31116"/>
                    </a:cubicBezTo>
                    <a:cubicBezTo>
                      <a:pt x="16003" y="31212"/>
                      <a:pt x="16083" y="31260"/>
                      <a:pt x="16159" y="31260"/>
                    </a:cubicBezTo>
                    <a:cubicBezTo>
                      <a:pt x="16235" y="31260"/>
                      <a:pt x="16307" y="31212"/>
                      <a:pt x="16291" y="31116"/>
                    </a:cubicBezTo>
                    <a:cubicBezTo>
                      <a:pt x="16163" y="29483"/>
                      <a:pt x="16131" y="27851"/>
                      <a:pt x="16195" y="26219"/>
                    </a:cubicBezTo>
                    <a:lnTo>
                      <a:pt x="16195" y="26219"/>
                    </a:lnTo>
                    <a:cubicBezTo>
                      <a:pt x="16771" y="26251"/>
                      <a:pt x="17315" y="26283"/>
                      <a:pt x="17891" y="26315"/>
                    </a:cubicBezTo>
                    <a:cubicBezTo>
                      <a:pt x="18147" y="27979"/>
                      <a:pt x="18307" y="29675"/>
                      <a:pt x="18403" y="31372"/>
                    </a:cubicBezTo>
                    <a:cubicBezTo>
                      <a:pt x="17059" y="31372"/>
                      <a:pt x="15715" y="31340"/>
                      <a:pt x="14403" y="31212"/>
                    </a:cubicBezTo>
                    <a:lnTo>
                      <a:pt x="14371" y="31212"/>
                    </a:lnTo>
                    <a:cubicBezTo>
                      <a:pt x="14243" y="29483"/>
                      <a:pt x="14083" y="27787"/>
                      <a:pt x="13955" y="26059"/>
                    </a:cubicBezTo>
                    <a:cubicBezTo>
                      <a:pt x="13955" y="26027"/>
                      <a:pt x="13955" y="26027"/>
                      <a:pt x="13955" y="25995"/>
                    </a:cubicBezTo>
                    <a:close/>
                    <a:moveTo>
                      <a:pt x="18243" y="26315"/>
                    </a:moveTo>
                    <a:cubicBezTo>
                      <a:pt x="18852" y="26347"/>
                      <a:pt x="19460" y="26347"/>
                      <a:pt x="20100" y="26347"/>
                    </a:cubicBezTo>
                    <a:cubicBezTo>
                      <a:pt x="20068" y="26379"/>
                      <a:pt x="20036" y="26411"/>
                      <a:pt x="20036" y="26475"/>
                    </a:cubicBezTo>
                    <a:cubicBezTo>
                      <a:pt x="20004" y="28107"/>
                      <a:pt x="20004" y="29739"/>
                      <a:pt x="20068" y="31372"/>
                    </a:cubicBezTo>
                    <a:lnTo>
                      <a:pt x="18692" y="31372"/>
                    </a:lnTo>
                    <a:cubicBezTo>
                      <a:pt x="18628" y="29675"/>
                      <a:pt x="18468" y="28011"/>
                      <a:pt x="18211" y="26315"/>
                    </a:cubicBezTo>
                    <a:close/>
                    <a:moveTo>
                      <a:pt x="21988" y="26315"/>
                    </a:moveTo>
                    <a:lnTo>
                      <a:pt x="21988" y="31372"/>
                    </a:lnTo>
                    <a:lnTo>
                      <a:pt x="20356" y="31372"/>
                    </a:lnTo>
                    <a:cubicBezTo>
                      <a:pt x="20292" y="29739"/>
                      <a:pt x="20260" y="28107"/>
                      <a:pt x="20324" y="26443"/>
                    </a:cubicBezTo>
                    <a:cubicBezTo>
                      <a:pt x="20324" y="26411"/>
                      <a:pt x="20292" y="26379"/>
                      <a:pt x="20260" y="26347"/>
                    </a:cubicBezTo>
                    <a:cubicBezTo>
                      <a:pt x="20836" y="26347"/>
                      <a:pt x="21412" y="26347"/>
                      <a:pt x="21988" y="26315"/>
                    </a:cubicBezTo>
                    <a:close/>
                    <a:moveTo>
                      <a:pt x="25701" y="26091"/>
                    </a:moveTo>
                    <a:cubicBezTo>
                      <a:pt x="25701" y="27819"/>
                      <a:pt x="25701" y="29515"/>
                      <a:pt x="25669" y="31244"/>
                    </a:cubicBezTo>
                    <a:cubicBezTo>
                      <a:pt x="25189" y="31276"/>
                      <a:pt x="24709" y="31308"/>
                      <a:pt x="24229" y="31340"/>
                    </a:cubicBezTo>
                    <a:cubicBezTo>
                      <a:pt x="24165" y="29707"/>
                      <a:pt x="24101" y="28075"/>
                      <a:pt x="24069" y="26443"/>
                    </a:cubicBezTo>
                    <a:cubicBezTo>
                      <a:pt x="24069" y="26347"/>
                      <a:pt x="23989" y="26299"/>
                      <a:pt x="23913" y="26299"/>
                    </a:cubicBezTo>
                    <a:cubicBezTo>
                      <a:pt x="23837" y="26299"/>
                      <a:pt x="23765" y="26347"/>
                      <a:pt x="23781" y="26443"/>
                    </a:cubicBezTo>
                    <a:cubicBezTo>
                      <a:pt x="23813" y="28075"/>
                      <a:pt x="23877" y="29707"/>
                      <a:pt x="23909" y="31340"/>
                    </a:cubicBezTo>
                    <a:cubicBezTo>
                      <a:pt x="23396" y="31340"/>
                      <a:pt x="22852" y="31372"/>
                      <a:pt x="22308" y="31372"/>
                    </a:cubicBezTo>
                    <a:lnTo>
                      <a:pt x="22308" y="26315"/>
                    </a:lnTo>
                    <a:cubicBezTo>
                      <a:pt x="23460" y="26251"/>
                      <a:pt x="24581" y="26187"/>
                      <a:pt x="25701" y="26091"/>
                    </a:cubicBezTo>
                    <a:close/>
                    <a:moveTo>
                      <a:pt x="12694" y="0"/>
                    </a:moveTo>
                    <a:cubicBezTo>
                      <a:pt x="10785" y="0"/>
                      <a:pt x="8879" y="84"/>
                      <a:pt x="7009" y="326"/>
                    </a:cubicBezTo>
                    <a:cubicBezTo>
                      <a:pt x="4897" y="614"/>
                      <a:pt x="1120" y="1254"/>
                      <a:pt x="320" y="3686"/>
                    </a:cubicBezTo>
                    <a:cubicBezTo>
                      <a:pt x="288" y="3815"/>
                      <a:pt x="256" y="3975"/>
                      <a:pt x="224" y="4135"/>
                    </a:cubicBezTo>
                    <a:cubicBezTo>
                      <a:pt x="160" y="4199"/>
                      <a:pt x="96" y="4327"/>
                      <a:pt x="96" y="4455"/>
                    </a:cubicBezTo>
                    <a:cubicBezTo>
                      <a:pt x="192" y="6695"/>
                      <a:pt x="0" y="9127"/>
                      <a:pt x="352" y="11368"/>
                    </a:cubicBezTo>
                    <a:cubicBezTo>
                      <a:pt x="512" y="12424"/>
                      <a:pt x="1056" y="12744"/>
                      <a:pt x="1984" y="13128"/>
                    </a:cubicBezTo>
                    <a:cubicBezTo>
                      <a:pt x="2721" y="13416"/>
                      <a:pt x="3457" y="13640"/>
                      <a:pt x="4225" y="13864"/>
                    </a:cubicBezTo>
                    <a:lnTo>
                      <a:pt x="4225" y="13896"/>
                    </a:lnTo>
                    <a:cubicBezTo>
                      <a:pt x="4257" y="15945"/>
                      <a:pt x="4033" y="18153"/>
                      <a:pt x="4353" y="20170"/>
                    </a:cubicBezTo>
                    <a:lnTo>
                      <a:pt x="4353" y="20234"/>
                    </a:lnTo>
                    <a:cubicBezTo>
                      <a:pt x="4225" y="20298"/>
                      <a:pt x="4161" y="20426"/>
                      <a:pt x="4161" y="20586"/>
                    </a:cubicBezTo>
                    <a:cubicBezTo>
                      <a:pt x="4161" y="20906"/>
                      <a:pt x="4161" y="21258"/>
                      <a:pt x="4193" y="21610"/>
                    </a:cubicBezTo>
                    <a:cubicBezTo>
                      <a:pt x="4193" y="21642"/>
                      <a:pt x="4193" y="21706"/>
                      <a:pt x="4193" y="21770"/>
                    </a:cubicBezTo>
                    <a:lnTo>
                      <a:pt x="4193" y="21834"/>
                    </a:lnTo>
                    <a:cubicBezTo>
                      <a:pt x="4225" y="23626"/>
                      <a:pt x="4225" y="25450"/>
                      <a:pt x="4289" y="27243"/>
                    </a:cubicBezTo>
                    <a:cubicBezTo>
                      <a:pt x="4321" y="28619"/>
                      <a:pt x="4225" y="29483"/>
                      <a:pt x="5537" y="30155"/>
                    </a:cubicBezTo>
                    <a:cubicBezTo>
                      <a:pt x="9209" y="31963"/>
                      <a:pt x="13884" y="32279"/>
                      <a:pt x="18040" y="32279"/>
                    </a:cubicBezTo>
                    <a:cubicBezTo>
                      <a:pt x="18521" y="32279"/>
                      <a:pt x="18995" y="32274"/>
                      <a:pt x="19460" y="32268"/>
                    </a:cubicBezTo>
                    <a:cubicBezTo>
                      <a:pt x="19859" y="32261"/>
                      <a:pt x="20279" y="32260"/>
                      <a:pt x="20715" y="32260"/>
                    </a:cubicBezTo>
                    <a:cubicBezTo>
                      <a:pt x="20991" y="32260"/>
                      <a:pt x="21273" y="32260"/>
                      <a:pt x="21560" y="32260"/>
                    </a:cubicBezTo>
                    <a:cubicBezTo>
                      <a:pt x="25042" y="32260"/>
                      <a:pt x="29260" y="32182"/>
                      <a:pt x="31846" y="30123"/>
                    </a:cubicBezTo>
                    <a:cubicBezTo>
                      <a:pt x="32934" y="29227"/>
                      <a:pt x="32870" y="28043"/>
                      <a:pt x="32902" y="26731"/>
                    </a:cubicBezTo>
                    <a:cubicBezTo>
                      <a:pt x="32966" y="24682"/>
                      <a:pt x="32966" y="22666"/>
                      <a:pt x="33030" y="20650"/>
                    </a:cubicBezTo>
                    <a:cubicBezTo>
                      <a:pt x="33030" y="20490"/>
                      <a:pt x="32934" y="20330"/>
                      <a:pt x="32806" y="20266"/>
                    </a:cubicBezTo>
                    <a:cubicBezTo>
                      <a:pt x="33254" y="18569"/>
                      <a:pt x="32934" y="16457"/>
                      <a:pt x="32902" y="14664"/>
                    </a:cubicBezTo>
                    <a:cubicBezTo>
                      <a:pt x="33350" y="12392"/>
                      <a:pt x="30918" y="11080"/>
                      <a:pt x="28997" y="10376"/>
                    </a:cubicBezTo>
                    <a:cubicBezTo>
                      <a:pt x="29222" y="8647"/>
                      <a:pt x="28997" y="6631"/>
                      <a:pt x="29030" y="4967"/>
                    </a:cubicBezTo>
                    <a:cubicBezTo>
                      <a:pt x="29030" y="4807"/>
                      <a:pt x="28933" y="4615"/>
                      <a:pt x="28741" y="4583"/>
                    </a:cubicBezTo>
                    <a:cubicBezTo>
                      <a:pt x="28261" y="3302"/>
                      <a:pt x="26725" y="2534"/>
                      <a:pt x="25477" y="2150"/>
                    </a:cubicBezTo>
                    <a:cubicBezTo>
                      <a:pt x="23012" y="1350"/>
                      <a:pt x="20484" y="806"/>
                      <a:pt x="17923" y="550"/>
                    </a:cubicBezTo>
                    <a:cubicBezTo>
                      <a:pt x="17923" y="326"/>
                      <a:pt x="17731" y="134"/>
                      <a:pt x="17539" y="134"/>
                    </a:cubicBezTo>
                    <a:cubicBezTo>
                      <a:pt x="15937" y="60"/>
                      <a:pt x="14315" y="0"/>
                      <a:pt x="12694" y="0"/>
                    </a:cubicBezTo>
                    <a:close/>
                  </a:path>
                </a:pathLst>
              </a:custGeom>
              <a:solidFill>
                <a:srgbClr val="FE0055"/>
              </a:solidFill>
              <a:ln>
                <a:solidFill>
                  <a:srgbClr val="FE0055"/>
                </a:solidFill>
              </a:ln>
            </p:spPr>
            <p:style>
              <a:lnRef idx="2">
                <a:schemeClr val="accent2"/>
              </a:lnRef>
              <a:fillRef idx="1003">
                <a:schemeClr val="dk2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C6C675-2A58-4DB8-BA6D-78AEAD7CBFD0}"/>
                </a:ext>
              </a:extLst>
            </p:cNvPr>
            <p:cNvSpPr txBox="1"/>
            <p:nvPr/>
          </p:nvSpPr>
          <p:spPr>
            <a:xfrm>
              <a:off x="1092766" y="3472078"/>
              <a:ext cx="275273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700" dirty="0">
                  <a:solidFill>
                    <a:srgbClr val="002060"/>
                  </a:solidFill>
                </a:rPr>
                <a:t>Parameters</a:t>
              </a:r>
              <a:r>
                <a:rPr lang="en-IN" sz="27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7D01B2-AD06-4FFB-A55C-FB0CA05EF193}"/>
                </a:ext>
              </a:extLst>
            </p:cNvPr>
            <p:cNvSpPr txBox="1"/>
            <p:nvPr/>
          </p:nvSpPr>
          <p:spPr>
            <a:xfrm>
              <a:off x="4681370" y="4994989"/>
              <a:ext cx="146524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100" dirty="0" err="1">
                  <a:solidFill>
                    <a:srgbClr val="002060"/>
                  </a:solidFill>
                </a:rPr>
                <a:t>Src</a:t>
              </a:r>
              <a:endParaRPr lang="en-IN" sz="2100" dirty="0">
                <a:solidFill>
                  <a:srgbClr val="00206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951E860-6283-42AE-B7EF-74436430E225}"/>
                </a:ext>
              </a:extLst>
            </p:cNvPr>
            <p:cNvSpPr txBox="1"/>
            <p:nvPr/>
          </p:nvSpPr>
          <p:spPr>
            <a:xfrm>
              <a:off x="4613422" y="2949784"/>
              <a:ext cx="146524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100" dirty="0" err="1">
                  <a:solidFill>
                    <a:srgbClr val="002060"/>
                  </a:solidFill>
                </a:rPr>
                <a:t>Dst</a:t>
              </a:r>
              <a:endParaRPr lang="en-IN" sz="21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8493ADD-0731-4E66-9310-B7F120694625}"/>
                </a:ext>
              </a:extLst>
            </p:cNvPr>
            <p:cNvSpPr txBox="1"/>
            <p:nvPr/>
          </p:nvSpPr>
          <p:spPr>
            <a:xfrm>
              <a:off x="10086960" y="2669863"/>
              <a:ext cx="1297803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rgbClr val="002060"/>
                  </a:solidFill>
                </a:rPr>
                <a:t>Max</a:t>
              </a:r>
            </a:p>
            <a:p>
              <a:pPr algn="ctr"/>
              <a:r>
                <a:rPr lang="en-IN" sz="2000" dirty="0">
                  <a:solidFill>
                    <a:srgbClr val="002060"/>
                  </a:solidFill>
                </a:rPr>
                <a:t>Value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6455C30-20A8-4132-AF84-9FAA0866D166}"/>
                </a:ext>
              </a:extLst>
            </p:cNvPr>
            <p:cNvSpPr txBox="1"/>
            <p:nvPr/>
          </p:nvSpPr>
          <p:spPr>
            <a:xfrm>
              <a:off x="10114908" y="4912367"/>
              <a:ext cx="1716067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dirty="0">
                  <a:solidFill>
                    <a:srgbClr val="002060"/>
                  </a:solidFill>
                </a:rPr>
                <a:t>Adaptive</a:t>
              </a:r>
            </a:p>
            <a:p>
              <a:r>
                <a:rPr lang="en-IN" sz="1800" dirty="0">
                  <a:solidFill>
                    <a:srgbClr val="002060"/>
                  </a:solidFill>
                </a:rPr>
                <a:t>Method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450887-250B-4FE3-89AF-9A7C24738235}"/>
                </a:ext>
              </a:extLst>
            </p:cNvPr>
            <p:cNvCxnSpPr/>
            <p:nvPr/>
          </p:nvCxnSpPr>
          <p:spPr>
            <a:xfrm>
              <a:off x="888723" y="4091613"/>
              <a:ext cx="2947917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441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5738966-A9E8-486A-BBAE-82E69F0FD39C}"/>
              </a:ext>
            </a:extLst>
          </p:cNvPr>
          <p:cNvSpPr/>
          <p:nvPr/>
        </p:nvSpPr>
        <p:spPr>
          <a:xfrm>
            <a:off x="-12" y="0"/>
            <a:ext cx="914401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6" name="Google Shape;76;p15"/>
          <p:cNvGrpSpPr/>
          <p:nvPr/>
        </p:nvGrpSpPr>
        <p:grpSpPr>
          <a:xfrm>
            <a:off x="209880" y="902046"/>
            <a:ext cx="2095426" cy="4296850"/>
            <a:chOff x="419588" y="1288401"/>
            <a:chExt cx="1778347" cy="3646652"/>
          </a:xfrm>
        </p:grpSpPr>
        <p:sp>
          <p:nvSpPr>
            <p:cNvPr id="77" name="Google Shape;77;p15"/>
            <p:cNvSpPr/>
            <p:nvPr/>
          </p:nvSpPr>
          <p:spPr>
            <a:xfrm>
              <a:off x="646986" y="1912552"/>
              <a:ext cx="1392600" cy="30225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06337" y="1288817"/>
              <a:ext cx="1673894" cy="1673946"/>
            </a:xfrm>
            <a:custGeom>
              <a:avLst/>
              <a:gdLst/>
              <a:ahLst/>
              <a:cxnLst/>
              <a:rect l="l" t="t" r="r" b="b"/>
              <a:pathLst>
                <a:path w="32147" h="32148" extrusionOk="0">
                  <a:moveTo>
                    <a:pt x="16073" y="1"/>
                  </a:moveTo>
                  <a:cubicBezTo>
                    <a:pt x="7204" y="1"/>
                    <a:pt x="0" y="7205"/>
                    <a:pt x="0" y="16074"/>
                  </a:cubicBezTo>
                  <a:cubicBezTo>
                    <a:pt x="0" y="24943"/>
                    <a:pt x="7204" y="32147"/>
                    <a:pt x="16073" y="32147"/>
                  </a:cubicBezTo>
                  <a:cubicBezTo>
                    <a:pt x="24942" y="32147"/>
                    <a:pt x="32146" y="24943"/>
                    <a:pt x="32146" y="16074"/>
                  </a:cubicBezTo>
                  <a:cubicBezTo>
                    <a:pt x="32146" y="7205"/>
                    <a:pt x="24942" y="1"/>
                    <a:pt x="16073" y="1"/>
                  </a:cubicBezTo>
                  <a:close/>
                </a:path>
              </a:pathLst>
            </a:custGeom>
            <a:solidFill>
              <a:srgbClr val="2E75B6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19588" y="1513551"/>
              <a:ext cx="1535835" cy="1448153"/>
            </a:xfrm>
            <a:custGeom>
              <a:avLst/>
              <a:gdLst/>
              <a:ahLst/>
              <a:cxnLst/>
              <a:rect l="l" t="t" r="r" b="b"/>
              <a:pathLst>
                <a:path w="29497" h="27813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171" y="6219"/>
                    <a:pt x="1" y="16685"/>
                    <a:pt x="6423" y="23108"/>
                  </a:cubicBezTo>
                  <a:cubicBezTo>
                    <a:pt x="9564" y="26248"/>
                    <a:pt x="13671" y="27812"/>
                    <a:pt x="17772" y="27812"/>
                  </a:cubicBezTo>
                  <a:cubicBezTo>
                    <a:pt x="22057" y="27812"/>
                    <a:pt x="26336" y="26104"/>
                    <a:pt x="29497" y="22700"/>
                  </a:cubicBezTo>
                  <a:lnTo>
                    <a:pt x="29497" y="22700"/>
                  </a:lnTo>
                  <a:cubicBezTo>
                    <a:pt x="26403" y="25610"/>
                    <a:pt x="22455" y="27056"/>
                    <a:pt x="18513" y="27056"/>
                  </a:cubicBezTo>
                  <a:cubicBezTo>
                    <a:pt x="14400" y="27056"/>
                    <a:pt x="10294" y="25483"/>
                    <a:pt x="7171" y="22360"/>
                  </a:cubicBezTo>
                  <a:cubicBezTo>
                    <a:pt x="1054" y="16209"/>
                    <a:pt x="884" y="6355"/>
                    <a:pt x="6797" y="0"/>
                  </a:cubicBezTo>
                  <a:close/>
                </a:path>
              </a:pathLst>
            </a:custGeom>
            <a:solidFill>
              <a:schemeClr val="tx2">
                <a:lumMod val="10000"/>
                <a:alpha val="11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85019" y="1568381"/>
              <a:ext cx="1116537" cy="1116537"/>
            </a:xfrm>
            <a:custGeom>
              <a:avLst/>
              <a:gdLst/>
              <a:ahLst/>
              <a:cxnLst/>
              <a:rect l="l" t="t" r="r" b="b"/>
              <a:pathLst>
                <a:path w="21443" h="21443" extrusionOk="0">
                  <a:moveTo>
                    <a:pt x="10704" y="1"/>
                  </a:moveTo>
                  <a:cubicBezTo>
                    <a:pt x="4791" y="1"/>
                    <a:pt x="0" y="4792"/>
                    <a:pt x="0" y="10705"/>
                  </a:cubicBezTo>
                  <a:cubicBezTo>
                    <a:pt x="0" y="16618"/>
                    <a:pt x="4791" y="21443"/>
                    <a:pt x="10704" y="21443"/>
                  </a:cubicBezTo>
                  <a:cubicBezTo>
                    <a:pt x="16617" y="21443"/>
                    <a:pt x="21442" y="16618"/>
                    <a:pt x="21442" y="10705"/>
                  </a:cubicBezTo>
                  <a:cubicBezTo>
                    <a:pt x="21442" y="4792"/>
                    <a:pt x="16617" y="1"/>
                    <a:pt x="10704" y="1"/>
                  </a:cubicBezTo>
                  <a:close/>
                </a:path>
              </a:pathLst>
            </a:custGeom>
            <a:solidFill>
              <a:srgbClr val="9DC3E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929197" y="1566454"/>
              <a:ext cx="987356" cy="975120"/>
            </a:xfrm>
            <a:custGeom>
              <a:avLst/>
              <a:gdLst/>
              <a:ahLst/>
              <a:cxnLst/>
              <a:rect l="l" t="t" r="r" b="b"/>
              <a:pathLst>
                <a:path w="18963" h="18728" extrusionOk="0">
                  <a:moveTo>
                    <a:pt x="7873" y="1"/>
                  </a:moveTo>
                  <a:cubicBezTo>
                    <a:pt x="5068" y="1"/>
                    <a:pt x="2216" y="1104"/>
                    <a:pt x="1" y="3572"/>
                  </a:cubicBezTo>
                  <a:cubicBezTo>
                    <a:pt x="2051" y="1718"/>
                    <a:pt x="4625" y="799"/>
                    <a:pt x="7193" y="799"/>
                  </a:cubicBezTo>
                  <a:cubicBezTo>
                    <a:pt x="9945" y="799"/>
                    <a:pt x="12691" y="1854"/>
                    <a:pt x="14783" y="3946"/>
                  </a:cubicBezTo>
                  <a:cubicBezTo>
                    <a:pt x="18826" y="7989"/>
                    <a:pt x="18962" y="14514"/>
                    <a:pt x="15122" y="18727"/>
                  </a:cubicBezTo>
                  <a:cubicBezTo>
                    <a:pt x="17399" y="16689"/>
                    <a:pt x="18690" y="13800"/>
                    <a:pt x="18690" y="10742"/>
                  </a:cubicBezTo>
                  <a:cubicBezTo>
                    <a:pt x="18690" y="4239"/>
                    <a:pt x="13371" y="1"/>
                    <a:pt x="7873" y="1"/>
                  </a:cubicBezTo>
                  <a:close/>
                </a:path>
              </a:pathLst>
            </a:custGeom>
            <a:solidFill>
              <a:schemeClr val="accent1">
                <a:lumMod val="50000"/>
                <a:alpha val="11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20397" y="1288401"/>
              <a:ext cx="1477538" cy="1460251"/>
            </a:xfrm>
            <a:custGeom>
              <a:avLst/>
              <a:gdLst/>
              <a:ahLst/>
              <a:cxnLst/>
              <a:rect l="l" t="t" r="r" b="b"/>
              <a:pathLst>
                <a:path w="28376" h="28044" extrusionOk="0">
                  <a:moveTo>
                    <a:pt x="11966" y="0"/>
                  </a:moveTo>
                  <a:cubicBezTo>
                    <a:pt x="7490" y="0"/>
                    <a:pt x="3114" y="1874"/>
                    <a:pt x="1" y="5344"/>
                  </a:cubicBezTo>
                  <a:cubicBezTo>
                    <a:pt x="3058" y="2613"/>
                    <a:pt x="6886" y="1260"/>
                    <a:pt x="10709" y="1260"/>
                  </a:cubicBezTo>
                  <a:cubicBezTo>
                    <a:pt x="14833" y="1260"/>
                    <a:pt x="18950" y="2834"/>
                    <a:pt x="22089" y="5955"/>
                  </a:cubicBezTo>
                  <a:cubicBezTo>
                    <a:pt x="28103" y="11970"/>
                    <a:pt x="28375" y="21689"/>
                    <a:pt x="22700" y="28043"/>
                  </a:cubicBezTo>
                  <a:cubicBezTo>
                    <a:pt x="26099" y="24985"/>
                    <a:pt x="28035" y="20635"/>
                    <a:pt x="28035" y="16082"/>
                  </a:cubicBezTo>
                  <a:cubicBezTo>
                    <a:pt x="28035" y="9421"/>
                    <a:pt x="23924" y="3441"/>
                    <a:pt x="17705" y="1062"/>
                  </a:cubicBezTo>
                  <a:cubicBezTo>
                    <a:pt x="15835" y="347"/>
                    <a:pt x="13891" y="0"/>
                    <a:pt x="11966" y="0"/>
                  </a:cubicBezTo>
                  <a:close/>
                </a:path>
              </a:pathLst>
            </a:custGeom>
            <a:solidFill>
              <a:schemeClr val="tx2">
                <a:lumMod val="10000"/>
                <a:alpha val="11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grpSp>
        <p:nvGrpSpPr>
          <p:cNvPr id="38" name="Google Shape;76;p15">
            <a:extLst>
              <a:ext uri="{FF2B5EF4-FFF2-40B4-BE49-F238E27FC236}">
                <a16:creationId xmlns:a16="http://schemas.microsoft.com/office/drawing/2014/main" id="{586F5F13-3628-4651-A342-C01E7A83A241}"/>
              </a:ext>
            </a:extLst>
          </p:cNvPr>
          <p:cNvGrpSpPr/>
          <p:nvPr/>
        </p:nvGrpSpPr>
        <p:grpSpPr>
          <a:xfrm rot="10800000">
            <a:off x="6618969" y="-37594"/>
            <a:ext cx="2095426" cy="4296850"/>
            <a:chOff x="419588" y="1288401"/>
            <a:chExt cx="1778347" cy="3646652"/>
          </a:xfrm>
        </p:grpSpPr>
        <p:sp>
          <p:nvSpPr>
            <p:cNvPr id="39" name="Google Shape;77;p15">
              <a:extLst>
                <a:ext uri="{FF2B5EF4-FFF2-40B4-BE49-F238E27FC236}">
                  <a16:creationId xmlns:a16="http://schemas.microsoft.com/office/drawing/2014/main" id="{1C03449C-DF62-4BDD-B131-8285907DFDAB}"/>
                </a:ext>
              </a:extLst>
            </p:cNvPr>
            <p:cNvSpPr/>
            <p:nvPr/>
          </p:nvSpPr>
          <p:spPr>
            <a:xfrm>
              <a:off x="646986" y="1912552"/>
              <a:ext cx="1392600" cy="30225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40" name="Google Shape;78;p15">
              <a:extLst>
                <a:ext uri="{FF2B5EF4-FFF2-40B4-BE49-F238E27FC236}">
                  <a16:creationId xmlns:a16="http://schemas.microsoft.com/office/drawing/2014/main" id="{C19E82AC-FE04-49D3-991A-35AF1DC7C2C0}"/>
                </a:ext>
              </a:extLst>
            </p:cNvPr>
            <p:cNvSpPr/>
            <p:nvPr/>
          </p:nvSpPr>
          <p:spPr>
            <a:xfrm>
              <a:off x="506337" y="1288817"/>
              <a:ext cx="1673894" cy="1673946"/>
            </a:xfrm>
            <a:custGeom>
              <a:avLst/>
              <a:gdLst/>
              <a:ahLst/>
              <a:cxnLst/>
              <a:rect l="l" t="t" r="r" b="b"/>
              <a:pathLst>
                <a:path w="32147" h="32148" extrusionOk="0">
                  <a:moveTo>
                    <a:pt x="16073" y="1"/>
                  </a:moveTo>
                  <a:cubicBezTo>
                    <a:pt x="7204" y="1"/>
                    <a:pt x="0" y="7205"/>
                    <a:pt x="0" y="16074"/>
                  </a:cubicBezTo>
                  <a:cubicBezTo>
                    <a:pt x="0" y="24943"/>
                    <a:pt x="7204" y="32147"/>
                    <a:pt x="16073" y="32147"/>
                  </a:cubicBezTo>
                  <a:cubicBezTo>
                    <a:pt x="24942" y="32147"/>
                    <a:pt x="32146" y="24943"/>
                    <a:pt x="32146" y="16074"/>
                  </a:cubicBezTo>
                  <a:cubicBezTo>
                    <a:pt x="32146" y="7205"/>
                    <a:pt x="24942" y="1"/>
                    <a:pt x="16073" y="1"/>
                  </a:cubicBezTo>
                  <a:close/>
                </a:path>
              </a:pathLst>
            </a:custGeom>
            <a:solidFill>
              <a:srgbClr val="2E75B6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41" name="Google Shape;79;p15">
              <a:extLst>
                <a:ext uri="{FF2B5EF4-FFF2-40B4-BE49-F238E27FC236}">
                  <a16:creationId xmlns:a16="http://schemas.microsoft.com/office/drawing/2014/main" id="{8B910CDC-3F4D-41F2-8A54-559038A2B01D}"/>
                </a:ext>
              </a:extLst>
            </p:cNvPr>
            <p:cNvSpPr/>
            <p:nvPr/>
          </p:nvSpPr>
          <p:spPr>
            <a:xfrm>
              <a:off x="419588" y="1513551"/>
              <a:ext cx="1535835" cy="1448153"/>
            </a:xfrm>
            <a:custGeom>
              <a:avLst/>
              <a:gdLst/>
              <a:ahLst/>
              <a:cxnLst/>
              <a:rect l="l" t="t" r="r" b="b"/>
              <a:pathLst>
                <a:path w="29497" h="27813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171" y="6219"/>
                    <a:pt x="1" y="16685"/>
                    <a:pt x="6423" y="23108"/>
                  </a:cubicBezTo>
                  <a:cubicBezTo>
                    <a:pt x="9564" y="26248"/>
                    <a:pt x="13671" y="27812"/>
                    <a:pt x="17772" y="27812"/>
                  </a:cubicBezTo>
                  <a:cubicBezTo>
                    <a:pt x="22057" y="27812"/>
                    <a:pt x="26336" y="26104"/>
                    <a:pt x="29497" y="22700"/>
                  </a:cubicBezTo>
                  <a:lnTo>
                    <a:pt x="29497" y="22700"/>
                  </a:lnTo>
                  <a:cubicBezTo>
                    <a:pt x="26403" y="25610"/>
                    <a:pt x="22455" y="27056"/>
                    <a:pt x="18513" y="27056"/>
                  </a:cubicBezTo>
                  <a:cubicBezTo>
                    <a:pt x="14400" y="27056"/>
                    <a:pt x="10294" y="25483"/>
                    <a:pt x="7171" y="22360"/>
                  </a:cubicBezTo>
                  <a:cubicBezTo>
                    <a:pt x="1054" y="16209"/>
                    <a:pt x="884" y="6355"/>
                    <a:pt x="6797" y="0"/>
                  </a:cubicBezTo>
                  <a:close/>
                </a:path>
              </a:pathLst>
            </a:custGeom>
            <a:solidFill>
              <a:schemeClr val="tx2">
                <a:lumMod val="10000"/>
                <a:alpha val="11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42" name="Google Shape;80;p15">
              <a:extLst>
                <a:ext uri="{FF2B5EF4-FFF2-40B4-BE49-F238E27FC236}">
                  <a16:creationId xmlns:a16="http://schemas.microsoft.com/office/drawing/2014/main" id="{922D09ED-9969-42A6-BA0A-7656A12DA933}"/>
                </a:ext>
              </a:extLst>
            </p:cNvPr>
            <p:cNvSpPr/>
            <p:nvPr/>
          </p:nvSpPr>
          <p:spPr>
            <a:xfrm>
              <a:off x="785019" y="1568381"/>
              <a:ext cx="1116537" cy="1116537"/>
            </a:xfrm>
            <a:custGeom>
              <a:avLst/>
              <a:gdLst/>
              <a:ahLst/>
              <a:cxnLst/>
              <a:rect l="l" t="t" r="r" b="b"/>
              <a:pathLst>
                <a:path w="21443" h="21443" extrusionOk="0">
                  <a:moveTo>
                    <a:pt x="10704" y="1"/>
                  </a:moveTo>
                  <a:cubicBezTo>
                    <a:pt x="4791" y="1"/>
                    <a:pt x="0" y="4792"/>
                    <a:pt x="0" y="10705"/>
                  </a:cubicBezTo>
                  <a:cubicBezTo>
                    <a:pt x="0" y="16618"/>
                    <a:pt x="4791" y="21443"/>
                    <a:pt x="10704" y="21443"/>
                  </a:cubicBezTo>
                  <a:cubicBezTo>
                    <a:pt x="16617" y="21443"/>
                    <a:pt x="21442" y="16618"/>
                    <a:pt x="21442" y="10705"/>
                  </a:cubicBezTo>
                  <a:cubicBezTo>
                    <a:pt x="21442" y="4792"/>
                    <a:pt x="16617" y="1"/>
                    <a:pt x="10704" y="1"/>
                  </a:cubicBezTo>
                  <a:close/>
                </a:path>
              </a:pathLst>
            </a:custGeom>
            <a:solidFill>
              <a:srgbClr val="9DC3E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43" name="Google Shape;81;p15">
              <a:extLst>
                <a:ext uri="{FF2B5EF4-FFF2-40B4-BE49-F238E27FC236}">
                  <a16:creationId xmlns:a16="http://schemas.microsoft.com/office/drawing/2014/main" id="{BDE2358A-2E89-4B1B-9AD7-F2D40F60E5E8}"/>
                </a:ext>
              </a:extLst>
            </p:cNvPr>
            <p:cNvSpPr/>
            <p:nvPr/>
          </p:nvSpPr>
          <p:spPr>
            <a:xfrm>
              <a:off x="929197" y="1566454"/>
              <a:ext cx="987356" cy="975120"/>
            </a:xfrm>
            <a:custGeom>
              <a:avLst/>
              <a:gdLst/>
              <a:ahLst/>
              <a:cxnLst/>
              <a:rect l="l" t="t" r="r" b="b"/>
              <a:pathLst>
                <a:path w="18963" h="18728" extrusionOk="0">
                  <a:moveTo>
                    <a:pt x="7873" y="1"/>
                  </a:moveTo>
                  <a:cubicBezTo>
                    <a:pt x="5068" y="1"/>
                    <a:pt x="2216" y="1104"/>
                    <a:pt x="1" y="3572"/>
                  </a:cubicBezTo>
                  <a:cubicBezTo>
                    <a:pt x="2051" y="1718"/>
                    <a:pt x="4625" y="799"/>
                    <a:pt x="7193" y="799"/>
                  </a:cubicBezTo>
                  <a:cubicBezTo>
                    <a:pt x="9945" y="799"/>
                    <a:pt x="12691" y="1854"/>
                    <a:pt x="14783" y="3946"/>
                  </a:cubicBezTo>
                  <a:cubicBezTo>
                    <a:pt x="18826" y="7989"/>
                    <a:pt x="18962" y="14514"/>
                    <a:pt x="15122" y="18727"/>
                  </a:cubicBezTo>
                  <a:cubicBezTo>
                    <a:pt x="17399" y="16689"/>
                    <a:pt x="18690" y="13800"/>
                    <a:pt x="18690" y="10742"/>
                  </a:cubicBezTo>
                  <a:cubicBezTo>
                    <a:pt x="18690" y="4239"/>
                    <a:pt x="13371" y="1"/>
                    <a:pt x="7873" y="1"/>
                  </a:cubicBezTo>
                  <a:close/>
                </a:path>
              </a:pathLst>
            </a:custGeom>
            <a:solidFill>
              <a:schemeClr val="accent1">
                <a:lumMod val="50000"/>
                <a:alpha val="11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44" name="Google Shape;82;p15">
              <a:extLst>
                <a:ext uri="{FF2B5EF4-FFF2-40B4-BE49-F238E27FC236}">
                  <a16:creationId xmlns:a16="http://schemas.microsoft.com/office/drawing/2014/main" id="{9839BE1F-11D6-429B-9510-FD55A33173D4}"/>
                </a:ext>
              </a:extLst>
            </p:cNvPr>
            <p:cNvSpPr/>
            <p:nvPr/>
          </p:nvSpPr>
          <p:spPr>
            <a:xfrm>
              <a:off x="720397" y="1288401"/>
              <a:ext cx="1477538" cy="1460251"/>
            </a:xfrm>
            <a:custGeom>
              <a:avLst/>
              <a:gdLst/>
              <a:ahLst/>
              <a:cxnLst/>
              <a:rect l="l" t="t" r="r" b="b"/>
              <a:pathLst>
                <a:path w="28376" h="28044" extrusionOk="0">
                  <a:moveTo>
                    <a:pt x="11966" y="0"/>
                  </a:moveTo>
                  <a:cubicBezTo>
                    <a:pt x="7490" y="0"/>
                    <a:pt x="3114" y="1874"/>
                    <a:pt x="1" y="5344"/>
                  </a:cubicBezTo>
                  <a:cubicBezTo>
                    <a:pt x="3058" y="2613"/>
                    <a:pt x="6886" y="1260"/>
                    <a:pt x="10709" y="1260"/>
                  </a:cubicBezTo>
                  <a:cubicBezTo>
                    <a:pt x="14833" y="1260"/>
                    <a:pt x="18950" y="2834"/>
                    <a:pt x="22089" y="5955"/>
                  </a:cubicBezTo>
                  <a:cubicBezTo>
                    <a:pt x="28103" y="11970"/>
                    <a:pt x="28375" y="21689"/>
                    <a:pt x="22700" y="28043"/>
                  </a:cubicBezTo>
                  <a:cubicBezTo>
                    <a:pt x="26099" y="24985"/>
                    <a:pt x="28035" y="20635"/>
                    <a:pt x="28035" y="16082"/>
                  </a:cubicBezTo>
                  <a:cubicBezTo>
                    <a:pt x="28035" y="9421"/>
                    <a:pt x="23924" y="3441"/>
                    <a:pt x="17705" y="1062"/>
                  </a:cubicBezTo>
                  <a:cubicBezTo>
                    <a:pt x="15835" y="347"/>
                    <a:pt x="13891" y="0"/>
                    <a:pt x="11966" y="0"/>
                  </a:cubicBezTo>
                  <a:close/>
                </a:path>
              </a:pathLst>
            </a:custGeom>
            <a:solidFill>
              <a:schemeClr val="tx2">
                <a:lumMod val="10000"/>
                <a:alpha val="11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sp>
        <p:nvSpPr>
          <p:cNvPr id="45" name="Google Shape;55;p15">
            <a:extLst>
              <a:ext uri="{FF2B5EF4-FFF2-40B4-BE49-F238E27FC236}">
                <a16:creationId xmlns:a16="http://schemas.microsoft.com/office/drawing/2014/main" id="{8D3DA88B-B8ED-47EB-9029-30152FF2DB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00406" y="1273186"/>
            <a:ext cx="5661093" cy="227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4000" b="0" dirty="0">
                <a:solidFill>
                  <a:srgbClr val="58595B"/>
                </a:solidFill>
                <a:latin typeface="Marcellus" panose="020E0602050203020307" pitchFamily="34" charset="0"/>
                <a:cs typeface="Arial"/>
                <a:sym typeface="Arial"/>
              </a:rPr>
              <a:t>Types of Adaptive Thresholding </a:t>
            </a:r>
            <a:endParaRPr sz="4000" b="0" dirty="0">
              <a:solidFill>
                <a:srgbClr val="58595B"/>
              </a:solidFill>
              <a:latin typeface="Marcellus" panose="020E0602050203020307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115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5DCB842-D6F8-4853-AAB7-41DF533AE646}"/>
              </a:ext>
            </a:extLst>
          </p:cNvPr>
          <p:cNvSpPr/>
          <p:nvPr/>
        </p:nvSpPr>
        <p:spPr>
          <a:xfrm>
            <a:off x="-12" y="0"/>
            <a:ext cx="914401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2036747-3468-4FC2-B957-2521124EE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70" y="255230"/>
            <a:ext cx="2520869" cy="204368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0418D51-3DFB-4475-A7C0-5C08DADC6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676" y="2532134"/>
            <a:ext cx="2612497" cy="204368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9C1DFF3-B4E0-47B3-9F2B-867804452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90" y="2571750"/>
            <a:ext cx="2612497" cy="1969049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3A746101-99C3-40A4-8A2F-80B0E2B08D92}"/>
              </a:ext>
            </a:extLst>
          </p:cNvPr>
          <p:cNvGrpSpPr/>
          <p:nvPr/>
        </p:nvGrpSpPr>
        <p:grpSpPr>
          <a:xfrm>
            <a:off x="898913" y="390103"/>
            <a:ext cx="2816772" cy="4420733"/>
            <a:chOff x="3682371" y="1476234"/>
            <a:chExt cx="2951885" cy="4826961"/>
          </a:xfrm>
        </p:grpSpPr>
        <p:sp>
          <p:nvSpPr>
            <p:cNvPr id="84" name="Google Shape;127;p20">
              <a:extLst>
                <a:ext uri="{FF2B5EF4-FFF2-40B4-BE49-F238E27FC236}">
                  <a16:creationId xmlns:a16="http://schemas.microsoft.com/office/drawing/2014/main" id="{3E17F9E7-AA17-4DC1-BFAF-D46840AC3444}"/>
                </a:ext>
              </a:extLst>
            </p:cNvPr>
            <p:cNvSpPr/>
            <p:nvPr/>
          </p:nvSpPr>
          <p:spPr>
            <a:xfrm>
              <a:off x="3682371" y="1476234"/>
              <a:ext cx="2951885" cy="2343645"/>
            </a:xfrm>
            <a:custGeom>
              <a:avLst/>
              <a:gdLst/>
              <a:ahLst/>
              <a:cxnLst/>
              <a:rect l="l" t="t" r="r" b="b"/>
              <a:pathLst>
                <a:path w="8813" h="6997" extrusionOk="0">
                  <a:moveTo>
                    <a:pt x="949" y="0"/>
                  </a:moveTo>
                  <a:cubicBezTo>
                    <a:pt x="425" y="0"/>
                    <a:pt x="1" y="425"/>
                    <a:pt x="1" y="950"/>
                  </a:cubicBezTo>
                  <a:lnTo>
                    <a:pt x="1" y="6047"/>
                  </a:lnTo>
                  <a:cubicBezTo>
                    <a:pt x="1" y="6572"/>
                    <a:pt x="425" y="6997"/>
                    <a:pt x="949" y="6997"/>
                  </a:cubicBezTo>
                  <a:lnTo>
                    <a:pt x="6048" y="6997"/>
                  </a:lnTo>
                  <a:cubicBezTo>
                    <a:pt x="6572" y="6997"/>
                    <a:pt x="6996" y="6572"/>
                    <a:pt x="6996" y="6047"/>
                  </a:cubicBezTo>
                  <a:cubicBezTo>
                    <a:pt x="6996" y="5674"/>
                    <a:pt x="7145" y="5316"/>
                    <a:pt x="7409" y="5051"/>
                  </a:cubicBezTo>
                  <a:lnTo>
                    <a:pt x="8628" y="3831"/>
                  </a:lnTo>
                  <a:cubicBezTo>
                    <a:pt x="8813" y="3647"/>
                    <a:pt x="8813" y="3349"/>
                    <a:pt x="8628" y="3166"/>
                  </a:cubicBezTo>
                  <a:lnTo>
                    <a:pt x="7409" y="1946"/>
                  </a:lnTo>
                  <a:cubicBezTo>
                    <a:pt x="7145" y="1682"/>
                    <a:pt x="6996" y="1323"/>
                    <a:pt x="6996" y="950"/>
                  </a:cubicBezTo>
                  <a:cubicBezTo>
                    <a:pt x="6996" y="425"/>
                    <a:pt x="6572" y="0"/>
                    <a:pt x="6048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5" name="Google Shape;128;p20">
              <a:extLst>
                <a:ext uri="{FF2B5EF4-FFF2-40B4-BE49-F238E27FC236}">
                  <a16:creationId xmlns:a16="http://schemas.microsoft.com/office/drawing/2014/main" id="{28165672-93E8-4562-94D4-327CDC274005}"/>
                </a:ext>
              </a:extLst>
            </p:cNvPr>
            <p:cNvSpPr/>
            <p:nvPr/>
          </p:nvSpPr>
          <p:spPr>
            <a:xfrm>
              <a:off x="3937911" y="1735651"/>
              <a:ext cx="1824800" cy="1824800"/>
            </a:xfrm>
            <a:prstGeom prst="roundRect">
              <a:avLst>
                <a:gd name="adj" fmla="val 736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grpSp>
          <p:nvGrpSpPr>
            <p:cNvPr id="86" name="Google Shape;129;p20">
              <a:extLst>
                <a:ext uri="{FF2B5EF4-FFF2-40B4-BE49-F238E27FC236}">
                  <a16:creationId xmlns:a16="http://schemas.microsoft.com/office/drawing/2014/main" id="{3E234A94-9FDF-4E51-A6FE-9AABBCCD68F8}"/>
                </a:ext>
              </a:extLst>
            </p:cNvPr>
            <p:cNvGrpSpPr/>
            <p:nvPr/>
          </p:nvGrpSpPr>
          <p:grpSpPr>
            <a:xfrm>
              <a:off x="3682706" y="3351615"/>
              <a:ext cx="2343287" cy="2951580"/>
              <a:chOff x="2769847" y="2513711"/>
              <a:chExt cx="1757465" cy="2213685"/>
            </a:xfrm>
            <a:solidFill>
              <a:srgbClr val="FFBFBF"/>
            </a:solidFill>
          </p:grpSpPr>
          <p:sp>
            <p:nvSpPr>
              <p:cNvPr id="88" name="Google Shape;130;p20">
                <a:extLst>
                  <a:ext uri="{FF2B5EF4-FFF2-40B4-BE49-F238E27FC236}">
                    <a16:creationId xmlns:a16="http://schemas.microsoft.com/office/drawing/2014/main" id="{4E896075-8DF9-4691-ABA3-7F7075AF6916}"/>
                  </a:ext>
                </a:extLst>
              </p:cNvPr>
              <p:cNvSpPr/>
              <p:nvPr/>
            </p:nvSpPr>
            <p:spPr>
              <a:xfrm>
                <a:off x="2769847" y="2525266"/>
                <a:ext cx="1757465" cy="2202129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8766" extrusionOk="0">
                    <a:moveTo>
                      <a:pt x="3498" y="0"/>
                    </a:moveTo>
                    <a:cubicBezTo>
                      <a:pt x="3378" y="0"/>
                      <a:pt x="3258" y="46"/>
                      <a:pt x="3166" y="138"/>
                    </a:cubicBezTo>
                    <a:lnTo>
                      <a:pt x="1951" y="1352"/>
                    </a:lnTo>
                    <a:lnTo>
                      <a:pt x="1945" y="1358"/>
                    </a:lnTo>
                    <a:cubicBezTo>
                      <a:pt x="1682" y="1622"/>
                      <a:pt x="1324" y="1770"/>
                      <a:pt x="950" y="1770"/>
                    </a:cubicBezTo>
                    <a:cubicBezTo>
                      <a:pt x="687" y="1770"/>
                      <a:pt x="450" y="1876"/>
                      <a:pt x="278" y="2048"/>
                    </a:cubicBezTo>
                    <a:cubicBezTo>
                      <a:pt x="107" y="2218"/>
                      <a:pt x="1" y="2457"/>
                      <a:pt x="1" y="2719"/>
                    </a:cubicBezTo>
                    <a:lnTo>
                      <a:pt x="1" y="7817"/>
                    </a:lnTo>
                    <a:cubicBezTo>
                      <a:pt x="1" y="8341"/>
                      <a:pt x="425" y="8766"/>
                      <a:pt x="950" y="8766"/>
                    </a:cubicBezTo>
                    <a:lnTo>
                      <a:pt x="6047" y="8766"/>
                    </a:lnTo>
                    <a:cubicBezTo>
                      <a:pt x="6571" y="8766"/>
                      <a:pt x="6995" y="8341"/>
                      <a:pt x="6995" y="7817"/>
                    </a:cubicBezTo>
                    <a:lnTo>
                      <a:pt x="6995" y="2719"/>
                    </a:lnTo>
                    <a:cubicBezTo>
                      <a:pt x="6995" y="2195"/>
                      <a:pt x="6570" y="1770"/>
                      <a:pt x="6046" y="1770"/>
                    </a:cubicBezTo>
                    <a:cubicBezTo>
                      <a:pt x="5859" y="1770"/>
                      <a:pt x="5675" y="1732"/>
                      <a:pt x="5507" y="1663"/>
                    </a:cubicBezTo>
                    <a:cubicBezTo>
                      <a:pt x="5337" y="1593"/>
                      <a:pt x="5182" y="1490"/>
                      <a:pt x="5050" y="1358"/>
                    </a:cubicBezTo>
                    <a:lnTo>
                      <a:pt x="5044" y="1352"/>
                    </a:lnTo>
                    <a:lnTo>
                      <a:pt x="3831" y="138"/>
                    </a:lnTo>
                    <a:cubicBezTo>
                      <a:pt x="3739" y="46"/>
                      <a:pt x="3618" y="0"/>
                      <a:pt x="3498" y="0"/>
                    </a:cubicBezTo>
                    <a:close/>
                  </a:path>
                </a:pathLst>
              </a:custGeom>
              <a:solidFill>
                <a:srgbClr val="2E75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 dirty="0"/>
              </a:p>
            </p:txBody>
          </p:sp>
          <p:sp>
            <p:nvSpPr>
              <p:cNvPr id="89" name="Google Shape;131;p20">
                <a:extLst>
                  <a:ext uri="{FF2B5EF4-FFF2-40B4-BE49-F238E27FC236}">
                    <a16:creationId xmlns:a16="http://schemas.microsoft.com/office/drawing/2014/main" id="{69E918B5-0927-42D1-AF14-ACC4F284049A}"/>
                  </a:ext>
                </a:extLst>
              </p:cNvPr>
              <p:cNvSpPr/>
              <p:nvPr/>
            </p:nvSpPr>
            <p:spPr>
              <a:xfrm>
                <a:off x="3259708" y="2513711"/>
                <a:ext cx="777495" cy="3509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397" extrusionOk="0">
                    <a:moveTo>
                      <a:pt x="3094" y="1397"/>
                    </a:moveTo>
                    <a:lnTo>
                      <a:pt x="0" y="1397"/>
                    </a:lnTo>
                    <a:lnTo>
                      <a:pt x="1214" y="182"/>
                    </a:lnTo>
                    <a:cubicBezTo>
                      <a:pt x="1397" y="0"/>
                      <a:pt x="1694" y="0"/>
                      <a:pt x="1879" y="182"/>
                    </a:cubicBezTo>
                    <a:close/>
                  </a:path>
                </a:pathLst>
              </a:custGeom>
              <a:solidFill>
                <a:srgbClr val="2E75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0"/>
              </a:p>
            </p:txBody>
          </p:sp>
        </p:grpSp>
        <p:sp>
          <p:nvSpPr>
            <p:cNvPr id="87" name="Google Shape;132;p20">
              <a:extLst>
                <a:ext uri="{FF2B5EF4-FFF2-40B4-BE49-F238E27FC236}">
                  <a16:creationId xmlns:a16="http://schemas.microsoft.com/office/drawing/2014/main" id="{0D1F6C37-5FC4-4EB1-9909-36D9B5070D7E}"/>
                </a:ext>
              </a:extLst>
            </p:cNvPr>
            <p:cNvSpPr/>
            <p:nvPr/>
          </p:nvSpPr>
          <p:spPr>
            <a:xfrm>
              <a:off x="3937911" y="4269033"/>
              <a:ext cx="1824800" cy="1824800"/>
            </a:xfrm>
            <a:prstGeom prst="roundRect">
              <a:avLst>
                <a:gd name="adj" fmla="val 736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C786BF-66BE-4008-89BE-DA437550544D}"/>
              </a:ext>
            </a:extLst>
          </p:cNvPr>
          <p:cNvSpPr txBox="1"/>
          <p:nvPr/>
        </p:nvSpPr>
        <p:spPr>
          <a:xfrm>
            <a:off x="1855285" y="681682"/>
            <a:ext cx="5220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rgbClr val="58595B"/>
                </a:solidFill>
                <a:latin typeface="Marcellus" panose="020E0602050203020307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32CD3F-9C2D-4963-9448-092597A56A66}"/>
              </a:ext>
            </a:extLst>
          </p:cNvPr>
          <p:cNvSpPr txBox="1"/>
          <p:nvPr/>
        </p:nvSpPr>
        <p:spPr>
          <a:xfrm>
            <a:off x="807055" y="1176907"/>
            <a:ext cx="2339717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1500" dirty="0">
                <a:solidFill>
                  <a:srgbClr val="58595B"/>
                </a:solidFill>
                <a:latin typeface="Marcellus" panose="020E0602050203020307" pitchFamily="34" charset="0"/>
              </a:rPr>
              <a:t>Adaptive Mean thresholding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10FD4A-13A6-47B9-8241-C2C5776C378D}"/>
              </a:ext>
            </a:extLst>
          </p:cNvPr>
          <p:cNvSpPr txBox="1"/>
          <p:nvPr/>
        </p:nvSpPr>
        <p:spPr>
          <a:xfrm>
            <a:off x="1739170" y="3022527"/>
            <a:ext cx="5220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rgbClr val="58595B"/>
                </a:solidFill>
                <a:latin typeface="Marcellus" panose="020E0602050203020307" pitchFamily="34" charset="0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5765BC-8ECB-4FF3-AE7F-884958D958EB}"/>
              </a:ext>
            </a:extLst>
          </p:cNvPr>
          <p:cNvSpPr txBox="1"/>
          <p:nvPr/>
        </p:nvSpPr>
        <p:spPr>
          <a:xfrm>
            <a:off x="980354" y="3538874"/>
            <a:ext cx="206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solidFill>
                  <a:srgbClr val="58595B"/>
                </a:solidFill>
                <a:latin typeface="Marcellus" panose="020E0602050203020307" pitchFamily="34" charset="0"/>
              </a:rPr>
              <a:t>Adaptive Gaussian thresholding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0D9E1D8-CDA0-45F4-8A15-99363AB3D33C}"/>
              </a:ext>
            </a:extLst>
          </p:cNvPr>
          <p:cNvSpPr/>
          <p:nvPr/>
        </p:nvSpPr>
        <p:spPr>
          <a:xfrm>
            <a:off x="1" y="0"/>
            <a:ext cx="255803" cy="5143500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86477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3816DB-E8F3-4BA9-B0C9-277C6D99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4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bas Neue"/>
                <a:sym typeface="Bebas Neue"/>
              </a:rPr>
              <a:t>Definition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A5849-FC7D-4780-9C38-7B317C464FD0}"/>
              </a:ext>
            </a:extLst>
          </p:cNvPr>
          <p:cNvSpPr txBox="1"/>
          <p:nvPr/>
        </p:nvSpPr>
        <p:spPr>
          <a:xfrm>
            <a:off x="784070" y="1466520"/>
            <a:ext cx="592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Thresholding is the simplest method of segmenting images.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2532E-F3FD-469E-96CC-DF14DF51AEC6}"/>
              </a:ext>
            </a:extLst>
          </p:cNvPr>
          <p:cNvSpPr txBox="1"/>
          <p:nvPr/>
        </p:nvSpPr>
        <p:spPr>
          <a:xfrm>
            <a:off x="776450" y="1888330"/>
            <a:ext cx="646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threshold of image intensity (relative image lightness) is set manually at a specific value or automatically set by an application.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6FB83-4D5A-474C-8553-F0B3D6CE067D}"/>
              </a:ext>
            </a:extLst>
          </p:cNvPr>
          <p:cNvSpPr txBox="1"/>
          <p:nvPr/>
        </p:nvSpPr>
        <p:spPr>
          <a:xfrm>
            <a:off x="776450" y="2525583"/>
            <a:ext cx="56159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image processing method that creates a bitonal (aka binary) image based on setting a threshold value on the pixel intensity of the original image. While most commonly applied to grayscale images, it can also be applied to color images.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3EAB6D9-3ECC-4B67-9545-BDAEB6957608}"/>
              </a:ext>
            </a:extLst>
          </p:cNvPr>
          <p:cNvSpPr/>
          <p:nvPr/>
        </p:nvSpPr>
        <p:spPr>
          <a:xfrm>
            <a:off x="-12" y="0"/>
            <a:ext cx="914401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875924" y="1188199"/>
            <a:ext cx="5533520" cy="170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4800" b="0" dirty="0">
                <a:solidFill>
                  <a:srgbClr val="58595B"/>
                </a:solidFill>
                <a:latin typeface="Marcellus" panose="020E0602050203020307" pitchFamily="34" charset="0"/>
                <a:cs typeface="Arial"/>
                <a:sym typeface="Arial"/>
              </a:rPr>
              <a:t>Code &amp; Output</a:t>
            </a:r>
            <a:endParaRPr sz="4800" b="0" dirty="0">
              <a:solidFill>
                <a:srgbClr val="58595B"/>
              </a:solidFill>
              <a:latin typeface="Marcellus" panose="020E0602050203020307" pitchFamily="34" charset="0"/>
              <a:cs typeface="Arial"/>
              <a:sym typeface="Arial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209880" y="935913"/>
            <a:ext cx="2095426" cy="4296850"/>
            <a:chOff x="419588" y="1288401"/>
            <a:chExt cx="1778347" cy="3646652"/>
          </a:xfrm>
        </p:grpSpPr>
        <p:sp>
          <p:nvSpPr>
            <p:cNvPr id="77" name="Google Shape;77;p15"/>
            <p:cNvSpPr/>
            <p:nvPr/>
          </p:nvSpPr>
          <p:spPr>
            <a:xfrm>
              <a:off x="646986" y="1912552"/>
              <a:ext cx="1392600" cy="30225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2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06337" y="1288817"/>
              <a:ext cx="1673894" cy="1673946"/>
            </a:xfrm>
            <a:custGeom>
              <a:avLst/>
              <a:gdLst/>
              <a:ahLst/>
              <a:cxnLst/>
              <a:rect l="l" t="t" r="r" b="b"/>
              <a:pathLst>
                <a:path w="32147" h="32148" extrusionOk="0">
                  <a:moveTo>
                    <a:pt x="16073" y="1"/>
                  </a:moveTo>
                  <a:cubicBezTo>
                    <a:pt x="7204" y="1"/>
                    <a:pt x="0" y="7205"/>
                    <a:pt x="0" y="16074"/>
                  </a:cubicBezTo>
                  <a:cubicBezTo>
                    <a:pt x="0" y="24943"/>
                    <a:pt x="7204" y="32147"/>
                    <a:pt x="16073" y="32147"/>
                  </a:cubicBezTo>
                  <a:cubicBezTo>
                    <a:pt x="24942" y="32147"/>
                    <a:pt x="32146" y="24943"/>
                    <a:pt x="32146" y="16074"/>
                  </a:cubicBezTo>
                  <a:cubicBezTo>
                    <a:pt x="32146" y="7205"/>
                    <a:pt x="24942" y="1"/>
                    <a:pt x="16073" y="1"/>
                  </a:cubicBezTo>
                  <a:close/>
                </a:path>
              </a:pathLst>
            </a:custGeom>
            <a:solidFill>
              <a:srgbClr val="CC0044"/>
            </a:solidFill>
            <a:ln w="9525" cap="flat" cmpd="sng">
              <a:solidFill>
                <a:srgbClr val="9900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19588" y="1513551"/>
              <a:ext cx="1535835" cy="1448153"/>
            </a:xfrm>
            <a:custGeom>
              <a:avLst/>
              <a:gdLst/>
              <a:ahLst/>
              <a:cxnLst/>
              <a:rect l="l" t="t" r="r" b="b"/>
              <a:pathLst>
                <a:path w="29497" h="27813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171" y="6219"/>
                    <a:pt x="1" y="16685"/>
                    <a:pt x="6423" y="23108"/>
                  </a:cubicBezTo>
                  <a:cubicBezTo>
                    <a:pt x="9564" y="26248"/>
                    <a:pt x="13671" y="27812"/>
                    <a:pt x="17772" y="27812"/>
                  </a:cubicBezTo>
                  <a:cubicBezTo>
                    <a:pt x="22057" y="27812"/>
                    <a:pt x="26336" y="26104"/>
                    <a:pt x="29497" y="22700"/>
                  </a:cubicBezTo>
                  <a:lnTo>
                    <a:pt x="29497" y="22700"/>
                  </a:lnTo>
                  <a:cubicBezTo>
                    <a:pt x="26403" y="25610"/>
                    <a:pt x="22455" y="27056"/>
                    <a:pt x="18513" y="27056"/>
                  </a:cubicBezTo>
                  <a:cubicBezTo>
                    <a:pt x="14400" y="27056"/>
                    <a:pt x="10294" y="25483"/>
                    <a:pt x="7171" y="22360"/>
                  </a:cubicBezTo>
                  <a:cubicBezTo>
                    <a:pt x="1054" y="16209"/>
                    <a:pt x="884" y="6355"/>
                    <a:pt x="6797" y="0"/>
                  </a:cubicBezTo>
                  <a:close/>
                </a:path>
              </a:pathLst>
            </a:custGeom>
            <a:solidFill>
              <a:srgbClr val="04738C">
                <a:alpha val="11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85019" y="1568381"/>
              <a:ext cx="1116537" cy="1116537"/>
            </a:xfrm>
            <a:custGeom>
              <a:avLst/>
              <a:gdLst/>
              <a:ahLst/>
              <a:cxnLst/>
              <a:rect l="l" t="t" r="r" b="b"/>
              <a:pathLst>
                <a:path w="21443" h="21443" extrusionOk="0">
                  <a:moveTo>
                    <a:pt x="10704" y="1"/>
                  </a:moveTo>
                  <a:cubicBezTo>
                    <a:pt x="4791" y="1"/>
                    <a:pt x="0" y="4792"/>
                    <a:pt x="0" y="10705"/>
                  </a:cubicBezTo>
                  <a:cubicBezTo>
                    <a:pt x="0" y="16618"/>
                    <a:pt x="4791" y="21443"/>
                    <a:pt x="10704" y="21443"/>
                  </a:cubicBezTo>
                  <a:cubicBezTo>
                    <a:pt x="16617" y="21443"/>
                    <a:pt x="21442" y="16618"/>
                    <a:pt x="21442" y="10705"/>
                  </a:cubicBezTo>
                  <a:cubicBezTo>
                    <a:pt x="21442" y="4792"/>
                    <a:pt x="16617" y="1"/>
                    <a:pt x="10704" y="1"/>
                  </a:cubicBezTo>
                  <a:close/>
                </a:path>
              </a:pathLst>
            </a:custGeom>
            <a:solidFill>
              <a:srgbClr val="F28080"/>
            </a:solidFill>
            <a:ln w="9525" cap="flat" cmpd="sng">
              <a:solidFill>
                <a:srgbClr val="F2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929197" y="1566454"/>
              <a:ext cx="987356" cy="975120"/>
            </a:xfrm>
            <a:custGeom>
              <a:avLst/>
              <a:gdLst/>
              <a:ahLst/>
              <a:cxnLst/>
              <a:rect l="l" t="t" r="r" b="b"/>
              <a:pathLst>
                <a:path w="18963" h="18728" extrusionOk="0">
                  <a:moveTo>
                    <a:pt x="7873" y="1"/>
                  </a:moveTo>
                  <a:cubicBezTo>
                    <a:pt x="5068" y="1"/>
                    <a:pt x="2216" y="1104"/>
                    <a:pt x="1" y="3572"/>
                  </a:cubicBezTo>
                  <a:cubicBezTo>
                    <a:pt x="2051" y="1718"/>
                    <a:pt x="4625" y="799"/>
                    <a:pt x="7193" y="799"/>
                  </a:cubicBezTo>
                  <a:cubicBezTo>
                    <a:pt x="9945" y="799"/>
                    <a:pt x="12691" y="1854"/>
                    <a:pt x="14783" y="3946"/>
                  </a:cubicBezTo>
                  <a:cubicBezTo>
                    <a:pt x="18826" y="7989"/>
                    <a:pt x="18962" y="14514"/>
                    <a:pt x="15122" y="18727"/>
                  </a:cubicBezTo>
                  <a:cubicBezTo>
                    <a:pt x="17399" y="16689"/>
                    <a:pt x="18690" y="13800"/>
                    <a:pt x="18690" y="10742"/>
                  </a:cubicBezTo>
                  <a:cubicBezTo>
                    <a:pt x="18690" y="4239"/>
                    <a:pt x="13371" y="1"/>
                    <a:pt x="7873" y="1"/>
                  </a:cubicBezTo>
                  <a:close/>
                </a:path>
              </a:pathLst>
            </a:custGeom>
            <a:solidFill>
              <a:srgbClr val="990033">
                <a:alpha val="11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20397" y="1288401"/>
              <a:ext cx="1477538" cy="1460251"/>
            </a:xfrm>
            <a:custGeom>
              <a:avLst/>
              <a:gdLst/>
              <a:ahLst/>
              <a:cxnLst/>
              <a:rect l="l" t="t" r="r" b="b"/>
              <a:pathLst>
                <a:path w="28376" h="28044" extrusionOk="0">
                  <a:moveTo>
                    <a:pt x="11966" y="0"/>
                  </a:moveTo>
                  <a:cubicBezTo>
                    <a:pt x="7490" y="0"/>
                    <a:pt x="3114" y="1874"/>
                    <a:pt x="1" y="5344"/>
                  </a:cubicBezTo>
                  <a:cubicBezTo>
                    <a:pt x="3058" y="2613"/>
                    <a:pt x="6886" y="1260"/>
                    <a:pt x="10709" y="1260"/>
                  </a:cubicBezTo>
                  <a:cubicBezTo>
                    <a:pt x="14833" y="1260"/>
                    <a:pt x="18950" y="2834"/>
                    <a:pt x="22089" y="5955"/>
                  </a:cubicBezTo>
                  <a:cubicBezTo>
                    <a:pt x="28103" y="11970"/>
                    <a:pt x="28375" y="21689"/>
                    <a:pt x="22700" y="28043"/>
                  </a:cubicBezTo>
                  <a:cubicBezTo>
                    <a:pt x="26099" y="24985"/>
                    <a:pt x="28035" y="20635"/>
                    <a:pt x="28035" y="16082"/>
                  </a:cubicBezTo>
                  <a:cubicBezTo>
                    <a:pt x="28035" y="9421"/>
                    <a:pt x="23924" y="3441"/>
                    <a:pt x="17705" y="1062"/>
                  </a:cubicBezTo>
                  <a:cubicBezTo>
                    <a:pt x="15835" y="347"/>
                    <a:pt x="13891" y="0"/>
                    <a:pt x="11966" y="0"/>
                  </a:cubicBezTo>
                  <a:close/>
                </a:path>
              </a:pathLst>
            </a:custGeom>
            <a:solidFill>
              <a:srgbClr val="04738C">
                <a:alpha val="11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grpSp>
        <p:nvGrpSpPr>
          <p:cNvPr id="17" name="Google Shape;76;p15">
            <a:extLst>
              <a:ext uri="{FF2B5EF4-FFF2-40B4-BE49-F238E27FC236}">
                <a16:creationId xmlns:a16="http://schemas.microsoft.com/office/drawing/2014/main" id="{1D0C1DDC-6A67-44D9-A5EE-D5AA1AF57411}"/>
              </a:ext>
            </a:extLst>
          </p:cNvPr>
          <p:cNvGrpSpPr/>
          <p:nvPr/>
        </p:nvGrpSpPr>
        <p:grpSpPr>
          <a:xfrm rot="10800000">
            <a:off x="6838694" y="-93249"/>
            <a:ext cx="2095426" cy="4296850"/>
            <a:chOff x="419588" y="1288401"/>
            <a:chExt cx="1778347" cy="3646652"/>
          </a:xfrm>
        </p:grpSpPr>
        <p:sp>
          <p:nvSpPr>
            <p:cNvPr id="18" name="Google Shape;77;p15">
              <a:extLst>
                <a:ext uri="{FF2B5EF4-FFF2-40B4-BE49-F238E27FC236}">
                  <a16:creationId xmlns:a16="http://schemas.microsoft.com/office/drawing/2014/main" id="{6645935A-7E60-41FC-92CE-8A78F95E412A}"/>
                </a:ext>
              </a:extLst>
            </p:cNvPr>
            <p:cNvSpPr/>
            <p:nvPr/>
          </p:nvSpPr>
          <p:spPr>
            <a:xfrm>
              <a:off x="646986" y="1912552"/>
              <a:ext cx="1392600" cy="30225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2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19" name="Google Shape;78;p15">
              <a:extLst>
                <a:ext uri="{FF2B5EF4-FFF2-40B4-BE49-F238E27FC236}">
                  <a16:creationId xmlns:a16="http://schemas.microsoft.com/office/drawing/2014/main" id="{B389E742-70B7-4A68-A925-A0B95841177A}"/>
                </a:ext>
              </a:extLst>
            </p:cNvPr>
            <p:cNvSpPr/>
            <p:nvPr/>
          </p:nvSpPr>
          <p:spPr>
            <a:xfrm>
              <a:off x="506337" y="1288817"/>
              <a:ext cx="1673894" cy="1673946"/>
            </a:xfrm>
            <a:custGeom>
              <a:avLst/>
              <a:gdLst/>
              <a:ahLst/>
              <a:cxnLst/>
              <a:rect l="l" t="t" r="r" b="b"/>
              <a:pathLst>
                <a:path w="32147" h="32148" extrusionOk="0">
                  <a:moveTo>
                    <a:pt x="16073" y="1"/>
                  </a:moveTo>
                  <a:cubicBezTo>
                    <a:pt x="7204" y="1"/>
                    <a:pt x="0" y="7205"/>
                    <a:pt x="0" y="16074"/>
                  </a:cubicBezTo>
                  <a:cubicBezTo>
                    <a:pt x="0" y="24943"/>
                    <a:pt x="7204" y="32147"/>
                    <a:pt x="16073" y="32147"/>
                  </a:cubicBezTo>
                  <a:cubicBezTo>
                    <a:pt x="24942" y="32147"/>
                    <a:pt x="32146" y="24943"/>
                    <a:pt x="32146" y="16074"/>
                  </a:cubicBezTo>
                  <a:cubicBezTo>
                    <a:pt x="32146" y="7205"/>
                    <a:pt x="24942" y="1"/>
                    <a:pt x="16073" y="1"/>
                  </a:cubicBezTo>
                  <a:close/>
                </a:path>
              </a:pathLst>
            </a:custGeom>
            <a:solidFill>
              <a:srgbClr val="CC0044"/>
            </a:solidFill>
            <a:ln w="9525" cap="flat" cmpd="sng">
              <a:solidFill>
                <a:srgbClr val="9900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20" name="Google Shape;79;p15">
              <a:extLst>
                <a:ext uri="{FF2B5EF4-FFF2-40B4-BE49-F238E27FC236}">
                  <a16:creationId xmlns:a16="http://schemas.microsoft.com/office/drawing/2014/main" id="{5CBC87A3-ED03-4064-AAC4-BC16F6E59F73}"/>
                </a:ext>
              </a:extLst>
            </p:cNvPr>
            <p:cNvSpPr/>
            <p:nvPr/>
          </p:nvSpPr>
          <p:spPr>
            <a:xfrm>
              <a:off x="419588" y="1513551"/>
              <a:ext cx="1535835" cy="1448153"/>
            </a:xfrm>
            <a:custGeom>
              <a:avLst/>
              <a:gdLst/>
              <a:ahLst/>
              <a:cxnLst/>
              <a:rect l="l" t="t" r="r" b="b"/>
              <a:pathLst>
                <a:path w="29497" h="27813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171" y="6219"/>
                    <a:pt x="1" y="16685"/>
                    <a:pt x="6423" y="23108"/>
                  </a:cubicBezTo>
                  <a:cubicBezTo>
                    <a:pt x="9564" y="26248"/>
                    <a:pt x="13671" y="27812"/>
                    <a:pt x="17772" y="27812"/>
                  </a:cubicBezTo>
                  <a:cubicBezTo>
                    <a:pt x="22057" y="27812"/>
                    <a:pt x="26336" y="26104"/>
                    <a:pt x="29497" y="22700"/>
                  </a:cubicBezTo>
                  <a:lnTo>
                    <a:pt x="29497" y="22700"/>
                  </a:lnTo>
                  <a:cubicBezTo>
                    <a:pt x="26403" y="25610"/>
                    <a:pt x="22455" y="27056"/>
                    <a:pt x="18513" y="27056"/>
                  </a:cubicBezTo>
                  <a:cubicBezTo>
                    <a:pt x="14400" y="27056"/>
                    <a:pt x="10294" y="25483"/>
                    <a:pt x="7171" y="22360"/>
                  </a:cubicBezTo>
                  <a:cubicBezTo>
                    <a:pt x="1054" y="16209"/>
                    <a:pt x="884" y="6355"/>
                    <a:pt x="6797" y="0"/>
                  </a:cubicBezTo>
                  <a:close/>
                </a:path>
              </a:pathLst>
            </a:custGeom>
            <a:solidFill>
              <a:srgbClr val="04738C">
                <a:alpha val="11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21" name="Google Shape;80;p15">
              <a:extLst>
                <a:ext uri="{FF2B5EF4-FFF2-40B4-BE49-F238E27FC236}">
                  <a16:creationId xmlns:a16="http://schemas.microsoft.com/office/drawing/2014/main" id="{E144976A-61C3-4256-B4F9-A7E0C6B976EE}"/>
                </a:ext>
              </a:extLst>
            </p:cNvPr>
            <p:cNvSpPr/>
            <p:nvPr/>
          </p:nvSpPr>
          <p:spPr>
            <a:xfrm>
              <a:off x="785019" y="1568381"/>
              <a:ext cx="1116537" cy="1116537"/>
            </a:xfrm>
            <a:custGeom>
              <a:avLst/>
              <a:gdLst/>
              <a:ahLst/>
              <a:cxnLst/>
              <a:rect l="l" t="t" r="r" b="b"/>
              <a:pathLst>
                <a:path w="21443" h="21443" extrusionOk="0">
                  <a:moveTo>
                    <a:pt x="10704" y="1"/>
                  </a:moveTo>
                  <a:cubicBezTo>
                    <a:pt x="4791" y="1"/>
                    <a:pt x="0" y="4792"/>
                    <a:pt x="0" y="10705"/>
                  </a:cubicBezTo>
                  <a:cubicBezTo>
                    <a:pt x="0" y="16618"/>
                    <a:pt x="4791" y="21443"/>
                    <a:pt x="10704" y="21443"/>
                  </a:cubicBezTo>
                  <a:cubicBezTo>
                    <a:pt x="16617" y="21443"/>
                    <a:pt x="21442" y="16618"/>
                    <a:pt x="21442" y="10705"/>
                  </a:cubicBezTo>
                  <a:cubicBezTo>
                    <a:pt x="21442" y="4792"/>
                    <a:pt x="16617" y="1"/>
                    <a:pt x="10704" y="1"/>
                  </a:cubicBezTo>
                  <a:close/>
                </a:path>
              </a:pathLst>
            </a:custGeom>
            <a:solidFill>
              <a:srgbClr val="F28080"/>
            </a:solidFill>
            <a:ln w="9525" cap="flat" cmpd="sng">
              <a:solidFill>
                <a:srgbClr val="F2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22" name="Google Shape;81;p15">
              <a:extLst>
                <a:ext uri="{FF2B5EF4-FFF2-40B4-BE49-F238E27FC236}">
                  <a16:creationId xmlns:a16="http://schemas.microsoft.com/office/drawing/2014/main" id="{A669A05C-C494-44E2-850F-9F19184132DD}"/>
                </a:ext>
              </a:extLst>
            </p:cNvPr>
            <p:cNvSpPr/>
            <p:nvPr/>
          </p:nvSpPr>
          <p:spPr>
            <a:xfrm>
              <a:off x="929197" y="1566454"/>
              <a:ext cx="987356" cy="975120"/>
            </a:xfrm>
            <a:custGeom>
              <a:avLst/>
              <a:gdLst/>
              <a:ahLst/>
              <a:cxnLst/>
              <a:rect l="l" t="t" r="r" b="b"/>
              <a:pathLst>
                <a:path w="18963" h="18728" extrusionOk="0">
                  <a:moveTo>
                    <a:pt x="7873" y="1"/>
                  </a:moveTo>
                  <a:cubicBezTo>
                    <a:pt x="5068" y="1"/>
                    <a:pt x="2216" y="1104"/>
                    <a:pt x="1" y="3572"/>
                  </a:cubicBezTo>
                  <a:cubicBezTo>
                    <a:pt x="2051" y="1718"/>
                    <a:pt x="4625" y="799"/>
                    <a:pt x="7193" y="799"/>
                  </a:cubicBezTo>
                  <a:cubicBezTo>
                    <a:pt x="9945" y="799"/>
                    <a:pt x="12691" y="1854"/>
                    <a:pt x="14783" y="3946"/>
                  </a:cubicBezTo>
                  <a:cubicBezTo>
                    <a:pt x="18826" y="7989"/>
                    <a:pt x="18962" y="14514"/>
                    <a:pt x="15122" y="18727"/>
                  </a:cubicBezTo>
                  <a:cubicBezTo>
                    <a:pt x="17399" y="16689"/>
                    <a:pt x="18690" y="13800"/>
                    <a:pt x="18690" y="10742"/>
                  </a:cubicBezTo>
                  <a:cubicBezTo>
                    <a:pt x="18690" y="4239"/>
                    <a:pt x="13371" y="1"/>
                    <a:pt x="7873" y="1"/>
                  </a:cubicBezTo>
                  <a:close/>
                </a:path>
              </a:pathLst>
            </a:custGeom>
            <a:solidFill>
              <a:srgbClr val="990033">
                <a:alpha val="11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23" name="Google Shape;82;p15">
              <a:extLst>
                <a:ext uri="{FF2B5EF4-FFF2-40B4-BE49-F238E27FC236}">
                  <a16:creationId xmlns:a16="http://schemas.microsoft.com/office/drawing/2014/main" id="{E89E1AAB-5E56-4020-8698-84E254D88E49}"/>
                </a:ext>
              </a:extLst>
            </p:cNvPr>
            <p:cNvSpPr/>
            <p:nvPr/>
          </p:nvSpPr>
          <p:spPr>
            <a:xfrm>
              <a:off x="720397" y="1288401"/>
              <a:ext cx="1477538" cy="1460251"/>
            </a:xfrm>
            <a:custGeom>
              <a:avLst/>
              <a:gdLst/>
              <a:ahLst/>
              <a:cxnLst/>
              <a:rect l="l" t="t" r="r" b="b"/>
              <a:pathLst>
                <a:path w="28376" h="28044" extrusionOk="0">
                  <a:moveTo>
                    <a:pt x="11966" y="0"/>
                  </a:moveTo>
                  <a:cubicBezTo>
                    <a:pt x="7490" y="0"/>
                    <a:pt x="3114" y="1874"/>
                    <a:pt x="1" y="5344"/>
                  </a:cubicBezTo>
                  <a:cubicBezTo>
                    <a:pt x="3058" y="2613"/>
                    <a:pt x="6886" y="1260"/>
                    <a:pt x="10709" y="1260"/>
                  </a:cubicBezTo>
                  <a:cubicBezTo>
                    <a:pt x="14833" y="1260"/>
                    <a:pt x="18950" y="2834"/>
                    <a:pt x="22089" y="5955"/>
                  </a:cubicBezTo>
                  <a:cubicBezTo>
                    <a:pt x="28103" y="11970"/>
                    <a:pt x="28375" y="21689"/>
                    <a:pt x="22700" y="28043"/>
                  </a:cubicBezTo>
                  <a:cubicBezTo>
                    <a:pt x="26099" y="24985"/>
                    <a:pt x="28035" y="20635"/>
                    <a:pt x="28035" y="16082"/>
                  </a:cubicBezTo>
                  <a:cubicBezTo>
                    <a:pt x="28035" y="9421"/>
                    <a:pt x="23924" y="3441"/>
                    <a:pt x="17705" y="1062"/>
                  </a:cubicBezTo>
                  <a:cubicBezTo>
                    <a:pt x="15835" y="347"/>
                    <a:pt x="13891" y="0"/>
                    <a:pt x="11966" y="0"/>
                  </a:cubicBezTo>
                  <a:close/>
                </a:path>
              </a:pathLst>
            </a:custGeom>
            <a:solidFill>
              <a:srgbClr val="04738C">
                <a:alpha val="11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4288610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BB1F22-4D76-481C-B93C-8E229411AE47}"/>
              </a:ext>
            </a:extLst>
          </p:cNvPr>
          <p:cNvSpPr/>
          <p:nvPr/>
        </p:nvSpPr>
        <p:spPr>
          <a:xfrm>
            <a:off x="-12" y="0"/>
            <a:ext cx="914401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0D9E1D8-CDA0-45F4-8A15-99363AB3D33C}"/>
              </a:ext>
            </a:extLst>
          </p:cNvPr>
          <p:cNvSpPr/>
          <p:nvPr/>
        </p:nvSpPr>
        <p:spPr>
          <a:xfrm>
            <a:off x="1" y="0"/>
            <a:ext cx="255803" cy="5143500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7D2A2-F4D2-46C7-8C12-0EAC5B7AB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10" y="141092"/>
            <a:ext cx="6294779" cy="48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37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6E35B0-8E1F-4BE4-8AA8-6E4FC8D0CDD6}"/>
              </a:ext>
            </a:extLst>
          </p:cNvPr>
          <p:cNvGrpSpPr/>
          <p:nvPr/>
        </p:nvGrpSpPr>
        <p:grpSpPr>
          <a:xfrm>
            <a:off x="3312683" y="1034368"/>
            <a:ext cx="5173940" cy="3490871"/>
            <a:chOff x="3682734" y="0"/>
            <a:chExt cx="8509253" cy="6858035"/>
          </a:xfrm>
        </p:grpSpPr>
        <p:sp>
          <p:nvSpPr>
            <p:cNvPr id="10" name="Google Shape;50;p17">
              <a:extLst>
                <a:ext uri="{FF2B5EF4-FFF2-40B4-BE49-F238E27FC236}">
                  <a16:creationId xmlns:a16="http://schemas.microsoft.com/office/drawing/2014/main" id="{3B55C365-EB2A-4DD6-B85B-247E352B589E}"/>
                </a:ext>
              </a:extLst>
            </p:cNvPr>
            <p:cNvSpPr/>
            <p:nvPr/>
          </p:nvSpPr>
          <p:spPr>
            <a:xfrm>
              <a:off x="4841800" y="6430127"/>
              <a:ext cx="1973389" cy="427908"/>
            </a:xfrm>
            <a:custGeom>
              <a:avLst/>
              <a:gdLst/>
              <a:ahLst/>
              <a:cxnLst/>
              <a:rect l="l" t="t" r="r" b="b"/>
              <a:pathLst>
                <a:path w="31020" h="12660" extrusionOk="0">
                  <a:moveTo>
                    <a:pt x="20709" y="1"/>
                  </a:moveTo>
                  <a:lnTo>
                    <a:pt x="21132" y="1282"/>
                  </a:lnTo>
                  <a:cubicBezTo>
                    <a:pt x="21132" y="1282"/>
                    <a:pt x="20805" y="1394"/>
                    <a:pt x="20236" y="1592"/>
                  </a:cubicBezTo>
                  <a:cubicBezTo>
                    <a:pt x="19666" y="1788"/>
                    <a:pt x="18854" y="2073"/>
                    <a:pt x="17873" y="2397"/>
                  </a:cubicBezTo>
                  <a:cubicBezTo>
                    <a:pt x="16894" y="2728"/>
                    <a:pt x="15747" y="3098"/>
                    <a:pt x="14516" y="3491"/>
                  </a:cubicBezTo>
                  <a:cubicBezTo>
                    <a:pt x="13284" y="3880"/>
                    <a:pt x="11966" y="4284"/>
                    <a:pt x="10644" y="4676"/>
                  </a:cubicBezTo>
                  <a:cubicBezTo>
                    <a:pt x="9323" y="5065"/>
                    <a:pt x="7998" y="5446"/>
                    <a:pt x="6752" y="5786"/>
                  </a:cubicBezTo>
                  <a:cubicBezTo>
                    <a:pt x="5508" y="6131"/>
                    <a:pt x="4341" y="6437"/>
                    <a:pt x="3340" y="6691"/>
                  </a:cubicBezTo>
                  <a:cubicBezTo>
                    <a:pt x="2341" y="6947"/>
                    <a:pt x="1506" y="7153"/>
                    <a:pt x="921" y="7292"/>
                  </a:cubicBezTo>
                  <a:cubicBezTo>
                    <a:pt x="335" y="7432"/>
                    <a:pt x="1" y="7512"/>
                    <a:pt x="1" y="7512"/>
                  </a:cubicBezTo>
                  <a:lnTo>
                    <a:pt x="6956" y="8590"/>
                  </a:lnTo>
                  <a:cubicBezTo>
                    <a:pt x="6956" y="8590"/>
                    <a:pt x="5532" y="9666"/>
                    <a:pt x="4067" y="10680"/>
                  </a:cubicBezTo>
                  <a:cubicBezTo>
                    <a:pt x="3335" y="11187"/>
                    <a:pt x="2598" y="11687"/>
                    <a:pt x="2038" y="12053"/>
                  </a:cubicBezTo>
                  <a:cubicBezTo>
                    <a:pt x="1477" y="12417"/>
                    <a:pt x="1103" y="12660"/>
                    <a:pt x="1103" y="12660"/>
                  </a:cubicBezTo>
                  <a:cubicBezTo>
                    <a:pt x="1103" y="12660"/>
                    <a:pt x="1451" y="12591"/>
                    <a:pt x="2059" y="12470"/>
                  </a:cubicBezTo>
                  <a:cubicBezTo>
                    <a:pt x="2668" y="12350"/>
                    <a:pt x="3536" y="12172"/>
                    <a:pt x="4574" y="11948"/>
                  </a:cubicBezTo>
                  <a:cubicBezTo>
                    <a:pt x="5613" y="11725"/>
                    <a:pt x="6823" y="11457"/>
                    <a:pt x="8115" y="11153"/>
                  </a:cubicBezTo>
                  <a:cubicBezTo>
                    <a:pt x="9408" y="10854"/>
                    <a:pt x="10782" y="10515"/>
                    <a:pt x="12153" y="10168"/>
                  </a:cubicBezTo>
                  <a:cubicBezTo>
                    <a:pt x="13525" y="9818"/>
                    <a:pt x="14892" y="9455"/>
                    <a:pt x="16172" y="9105"/>
                  </a:cubicBezTo>
                  <a:cubicBezTo>
                    <a:pt x="17450" y="8750"/>
                    <a:pt x="18643" y="8415"/>
                    <a:pt x="19661" y="8115"/>
                  </a:cubicBezTo>
                  <a:cubicBezTo>
                    <a:pt x="20681" y="7821"/>
                    <a:pt x="21527" y="7561"/>
                    <a:pt x="22120" y="7382"/>
                  </a:cubicBezTo>
                  <a:cubicBezTo>
                    <a:pt x="22712" y="7201"/>
                    <a:pt x="23051" y="7099"/>
                    <a:pt x="23051" y="7099"/>
                  </a:cubicBezTo>
                  <a:lnTo>
                    <a:pt x="23474" y="8380"/>
                  </a:lnTo>
                  <a:cubicBezTo>
                    <a:pt x="23474" y="8380"/>
                    <a:pt x="23963" y="7939"/>
                    <a:pt x="24695" y="7279"/>
                  </a:cubicBezTo>
                  <a:cubicBezTo>
                    <a:pt x="25427" y="6621"/>
                    <a:pt x="26385" y="5710"/>
                    <a:pt x="27331" y="4799"/>
                  </a:cubicBezTo>
                  <a:cubicBezTo>
                    <a:pt x="28271" y="3872"/>
                    <a:pt x="29203" y="2945"/>
                    <a:pt x="29885" y="2226"/>
                  </a:cubicBezTo>
                  <a:cubicBezTo>
                    <a:pt x="30565" y="1508"/>
                    <a:pt x="31020" y="1028"/>
                    <a:pt x="31020" y="1028"/>
                  </a:cubicBezTo>
                  <a:lnTo>
                    <a:pt x="20709" y="1"/>
                  </a:lnTo>
                  <a:close/>
                </a:path>
              </a:pathLst>
            </a:custGeom>
            <a:solidFill>
              <a:srgbClr val="A7A8AB">
                <a:alpha val="3725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 dirty="0"/>
            </a:p>
          </p:txBody>
        </p:sp>
        <p:sp>
          <p:nvSpPr>
            <p:cNvPr id="14" name="Google Shape;51;p17">
              <a:extLst>
                <a:ext uri="{FF2B5EF4-FFF2-40B4-BE49-F238E27FC236}">
                  <a16:creationId xmlns:a16="http://schemas.microsoft.com/office/drawing/2014/main" id="{458BDB72-FDAA-4A1C-A8E9-42438CCDF203}"/>
                </a:ext>
              </a:extLst>
            </p:cNvPr>
            <p:cNvSpPr/>
            <p:nvPr/>
          </p:nvSpPr>
          <p:spPr>
            <a:xfrm>
              <a:off x="6506380" y="6063368"/>
              <a:ext cx="1914861" cy="549453"/>
            </a:xfrm>
            <a:custGeom>
              <a:avLst/>
              <a:gdLst/>
              <a:ahLst/>
              <a:cxnLst/>
              <a:rect l="l" t="t" r="r" b="b"/>
              <a:pathLst>
                <a:path w="30100" h="16256" extrusionOk="0">
                  <a:moveTo>
                    <a:pt x="19422" y="1"/>
                  </a:moveTo>
                  <a:lnTo>
                    <a:pt x="20110" y="1428"/>
                  </a:lnTo>
                  <a:cubicBezTo>
                    <a:pt x="20110" y="1428"/>
                    <a:pt x="19805" y="1584"/>
                    <a:pt x="19270" y="1857"/>
                  </a:cubicBezTo>
                  <a:cubicBezTo>
                    <a:pt x="18732" y="2122"/>
                    <a:pt x="17963" y="2499"/>
                    <a:pt x="17040" y="2954"/>
                  </a:cubicBezTo>
                  <a:cubicBezTo>
                    <a:pt x="16115" y="3405"/>
                    <a:pt x="15027" y="3914"/>
                    <a:pt x="13862" y="4463"/>
                  </a:cubicBezTo>
                  <a:cubicBezTo>
                    <a:pt x="12691" y="4997"/>
                    <a:pt x="11444" y="5574"/>
                    <a:pt x="10183" y="6120"/>
                  </a:cubicBezTo>
                  <a:cubicBezTo>
                    <a:pt x="8929" y="6682"/>
                    <a:pt x="7659" y="7210"/>
                    <a:pt x="6473" y="7715"/>
                  </a:cubicBezTo>
                  <a:cubicBezTo>
                    <a:pt x="5280" y="8203"/>
                    <a:pt x="4169" y="8668"/>
                    <a:pt x="3207" y="9042"/>
                  </a:cubicBezTo>
                  <a:cubicBezTo>
                    <a:pt x="2250" y="9424"/>
                    <a:pt x="1449" y="9738"/>
                    <a:pt x="885" y="9950"/>
                  </a:cubicBezTo>
                  <a:cubicBezTo>
                    <a:pt x="323" y="10166"/>
                    <a:pt x="1" y="10289"/>
                    <a:pt x="1" y="10289"/>
                  </a:cubicBezTo>
                  <a:lnTo>
                    <a:pt x="7226" y="10966"/>
                  </a:lnTo>
                  <a:cubicBezTo>
                    <a:pt x="7226" y="10966"/>
                    <a:pt x="6916" y="11306"/>
                    <a:pt x="6453" y="11816"/>
                  </a:cubicBezTo>
                  <a:cubicBezTo>
                    <a:pt x="5987" y="12326"/>
                    <a:pt x="5359" y="12996"/>
                    <a:pt x="4722" y="13654"/>
                  </a:cubicBezTo>
                  <a:cubicBezTo>
                    <a:pt x="4085" y="14317"/>
                    <a:pt x="3441" y="14972"/>
                    <a:pt x="2951" y="15452"/>
                  </a:cubicBezTo>
                  <a:cubicBezTo>
                    <a:pt x="2460" y="15934"/>
                    <a:pt x="2133" y="16255"/>
                    <a:pt x="2133" y="16255"/>
                  </a:cubicBezTo>
                  <a:cubicBezTo>
                    <a:pt x="2133" y="16255"/>
                    <a:pt x="2469" y="16142"/>
                    <a:pt x="3056" y="15942"/>
                  </a:cubicBezTo>
                  <a:cubicBezTo>
                    <a:pt x="3643" y="15747"/>
                    <a:pt x="4479" y="15454"/>
                    <a:pt x="5481" y="15099"/>
                  </a:cubicBezTo>
                  <a:cubicBezTo>
                    <a:pt x="6486" y="14752"/>
                    <a:pt x="7648" y="14317"/>
                    <a:pt x="8897" y="13862"/>
                  </a:cubicBezTo>
                  <a:cubicBezTo>
                    <a:pt x="10139" y="13388"/>
                    <a:pt x="11470" y="12895"/>
                    <a:pt x="12786" y="12366"/>
                  </a:cubicBezTo>
                  <a:cubicBezTo>
                    <a:pt x="14108" y="11851"/>
                    <a:pt x="15419" y="11306"/>
                    <a:pt x="16651" y="10800"/>
                  </a:cubicBezTo>
                  <a:cubicBezTo>
                    <a:pt x="17877" y="10281"/>
                    <a:pt x="19022" y="9797"/>
                    <a:pt x="19997" y="9367"/>
                  </a:cubicBezTo>
                  <a:cubicBezTo>
                    <a:pt x="20971" y="8933"/>
                    <a:pt x="21782" y="8572"/>
                    <a:pt x="22351" y="8319"/>
                  </a:cubicBezTo>
                  <a:cubicBezTo>
                    <a:pt x="22916" y="8058"/>
                    <a:pt x="23238" y="7909"/>
                    <a:pt x="23238" y="7909"/>
                  </a:cubicBezTo>
                  <a:lnTo>
                    <a:pt x="23927" y="9335"/>
                  </a:lnTo>
                  <a:cubicBezTo>
                    <a:pt x="23927" y="9335"/>
                    <a:pt x="24337" y="8792"/>
                    <a:pt x="24952" y="7977"/>
                  </a:cubicBezTo>
                  <a:cubicBezTo>
                    <a:pt x="25562" y="7160"/>
                    <a:pt x="26353" y="6040"/>
                    <a:pt x="27130" y="4925"/>
                  </a:cubicBezTo>
                  <a:cubicBezTo>
                    <a:pt x="27900" y="3796"/>
                    <a:pt x="28647" y="2652"/>
                    <a:pt x="29199" y="1794"/>
                  </a:cubicBezTo>
                  <a:cubicBezTo>
                    <a:pt x="29740" y="922"/>
                    <a:pt x="30100" y="340"/>
                    <a:pt x="30100" y="340"/>
                  </a:cubicBezTo>
                  <a:cubicBezTo>
                    <a:pt x="30100" y="340"/>
                    <a:pt x="29420" y="326"/>
                    <a:pt x="28402" y="305"/>
                  </a:cubicBezTo>
                  <a:cubicBezTo>
                    <a:pt x="27394" y="276"/>
                    <a:pt x="26048" y="236"/>
                    <a:pt x="24703" y="197"/>
                  </a:cubicBezTo>
                  <a:cubicBezTo>
                    <a:pt x="23379" y="150"/>
                    <a:pt x="22053" y="103"/>
                    <a:pt x="21060" y="67"/>
                  </a:cubicBezTo>
                  <a:cubicBezTo>
                    <a:pt x="20077" y="27"/>
                    <a:pt x="19422" y="1"/>
                    <a:pt x="19422" y="1"/>
                  </a:cubicBezTo>
                  <a:close/>
                </a:path>
              </a:pathLst>
            </a:custGeom>
            <a:solidFill>
              <a:srgbClr val="86878A">
                <a:alpha val="1882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 dirty="0"/>
            </a:p>
          </p:txBody>
        </p:sp>
        <p:sp>
          <p:nvSpPr>
            <p:cNvPr id="15" name="Google Shape;52;p17">
              <a:extLst>
                <a:ext uri="{FF2B5EF4-FFF2-40B4-BE49-F238E27FC236}">
                  <a16:creationId xmlns:a16="http://schemas.microsoft.com/office/drawing/2014/main" id="{A41B27AB-6851-4E1A-99A6-5FBBC577FDC9}"/>
                </a:ext>
              </a:extLst>
            </p:cNvPr>
            <p:cNvSpPr/>
            <p:nvPr/>
          </p:nvSpPr>
          <p:spPr>
            <a:xfrm>
              <a:off x="8086348" y="5559451"/>
              <a:ext cx="1809512" cy="690669"/>
            </a:xfrm>
            <a:custGeom>
              <a:avLst/>
              <a:gdLst/>
              <a:ahLst/>
              <a:cxnLst/>
              <a:rect l="l" t="t" r="r" b="b"/>
              <a:pathLst>
                <a:path w="28444" h="20434" extrusionOk="0">
                  <a:moveTo>
                    <a:pt x="28443" y="1"/>
                  </a:moveTo>
                  <a:cubicBezTo>
                    <a:pt x="28443" y="1"/>
                    <a:pt x="27742" y="72"/>
                    <a:pt x="26686" y="151"/>
                  </a:cubicBezTo>
                  <a:cubicBezTo>
                    <a:pt x="26163" y="193"/>
                    <a:pt x="25554" y="241"/>
                    <a:pt x="24901" y="294"/>
                  </a:cubicBezTo>
                  <a:cubicBezTo>
                    <a:pt x="24578" y="320"/>
                    <a:pt x="24243" y="347"/>
                    <a:pt x="23904" y="373"/>
                  </a:cubicBezTo>
                  <a:cubicBezTo>
                    <a:pt x="23564" y="396"/>
                    <a:pt x="23218" y="418"/>
                    <a:pt x="22872" y="440"/>
                  </a:cubicBezTo>
                  <a:cubicBezTo>
                    <a:pt x="21491" y="528"/>
                    <a:pt x="20145" y="628"/>
                    <a:pt x="19123" y="673"/>
                  </a:cubicBezTo>
                  <a:cubicBezTo>
                    <a:pt x="18113" y="725"/>
                    <a:pt x="17440" y="761"/>
                    <a:pt x="17440" y="761"/>
                  </a:cubicBezTo>
                  <a:lnTo>
                    <a:pt x="18479" y="2255"/>
                  </a:lnTo>
                  <a:cubicBezTo>
                    <a:pt x="18479" y="2255"/>
                    <a:pt x="18205" y="2456"/>
                    <a:pt x="17724" y="2807"/>
                  </a:cubicBezTo>
                  <a:cubicBezTo>
                    <a:pt x="17237" y="3148"/>
                    <a:pt x="16540" y="3637"/>
                    <a:pt x="15705" y="4224"/>
                  </a:cubicBezTo>
                  <a:cubicBezTo>
                    <a:pt x="14872" y="4813"/>
                    <a:pt x="13873" y="5464"/>
                    <a:pt x="12816" y="6182"/>
                  </a:cubicBezTo>
                  <a:cubicBezTo>
                    <a:pt x="12284" y="6536"/>
                    <a:pt x="11725" y="6888"/>
                    <a:pt x="11161" y="7253"/>
                  </a:cubicBezTo>
                  <a:cubicBezTo>
                    <a:pt x="10597" y="7617"/>
                    <a:pt x="10028" y="7993"/>
                    <a:pt x="9445" y="8347"/>
                  </a:cubicBezTo>
                  <a:cubicBezTo>
                    <a:pt x="8864" y="8706"/>
                    <a:pt x="8284" y="9066"/>
                    <a:pt x="7712" y="9419"/>
                  </a:cubicBezTo>
                  <a:cubicBezTo>
                    <a:pt x="7141" y="9774"/>
                    <a:pt x="6568" y="10105"/>
                    <a:pt x="6019" y="10434"/>
                  </a:cubicBezTo>
                  <a:cubicBezTo>
                    <a:pt x="4923" y="11097"/>
                    <a:pt x="3880" y="11687"/>
                    <a:pt x="2990" y="12195"/>
                  </a:cubicBezTo>
                  <a:cubicBezTo>
                    <a:pt x="2103" y="12711"/>
                    <a:pt x="1348" y="13114"/>
                    <a:pt x="825" y="13405"/>
                  </a:cubicBezTo>
                  <a:cubicBezTo>
                    <a:pt x="300" y="13694"/>
                    <a:pt x="1" y="13859"/>
                    <a:pt x="1" y="13859"/>
                  </a:cubicBezTo>
                  <a:cubicBezTo>
                    <a:pt x="1" y="13859"/>
                    <a:pt x="461" y="13871"/>
                    <a:pt x="1154" y="13888"/>
                  </a:cubicBezTo>
                  <a:cubicBezTo>
                    <a:pt x="1846" y="13904"/>
                    <a:pt x="2783" y="13939"/>
                    <a:pt x="3714" y="13951"/>
                  </a:cubicBezTo>
                  <a:cubicBezTo>
                    <a:pt x="4655" y="13969"/>
                    <a:pt x="5597" y="13989"/>
                    <a:pt x="6303" y="14003"/>
                  </a:cubicBezTo>
                  <a:cubicBezTo>
                    <a:pt x="7013" y="14011"/>
                    <a:pt x="7487" y="14017"/>
                    <a:pt x="7487" y="14017"/>
                  </a:cubicBezTo>
                  <a:cubicBezTo>
                    <a:pt x="7487" y="14017"/>
                    <a:pt x="7246" y="14427"/>
                    <a:pt x="6884" y="15044"/>
                  </a:cubicBezTo>
                  <a:cubicBezTo>
                    <a:pt x="6513" y="15651"/>
                    <a:pt x="6014" y="16459"/>
                    <a:pt x="5505" y="17264"/>
                  </a:cubicBezTo>
                  <a:cubicBezTo>
                    <a:pt x="4999" y="18075"/>
                    <a:pt x="4470" y="18856"/>
                    <a:pt x="4074" y="19450"/>
                  </a:cubicBezTo>
                  <a:cubicBezTo>
                    <a:pt x="3674" y="20041"/>
                    <a:pt x="3407" y="20434"/>
                    <a:pt x="3407" y="20434"/>
                  </a:cubicBezTo>
                  <a:cubicBezTo>
                    <a:pt x="3407" y="20434"/>
                    <a:pt x="3725" y="20274"/>
                    <a:pt x="4283" y="19996"/>
                  </a:cubicBezTo>
                  <a:cubicBezTo>
                    <a:pt x="4838" y="19714"/>
                    <a:pt x="5639" y="19325"/>
                    <a:pt x="6584" y="18825"/>
                  </a:cubicBezTo>
                  <a:cubicBezTo>
                    <a:pt x="7531" y="18330"/>
                    <a:pt x="8640" y="17758"/>
                    <a:pt x="9811" y="17111"/>
                  </a:cubicBezTo>
                  <a:cubicBezTo>
                    <a:pt x="10397" y="16788"/>
                    <a:pt x="11009" y="16467"/>
                    <a:pt x="11620" y="16119"/>
                  </a:cubicBezTo>
                  <a:cubicBezTo>
                    <a:pt x="12231" y="15772"/>
                    <a:pt x="12852" y="15420"/>
                    <a:pt x="13473" y="15068"/>
                  </a:cubicBezTo>
                  <a:cubicBezTo>
                    <a:pt x="14097" y="14721"/>
                    <a:pt x="14708" y="14350"/>
                    <a:pt x="15315" y="13994"/>
                  </a:cubicBezTo>
                  <a:cubicBezTo>
                    <a:pt x="15918" y="13634"/>
                    <a:pt x="16518" y="13286"/>
                    <a:pt x="17090" y="12937"/>
                  </a:cubicBezTo>
                  <a:cubicBezTo>
                    <a:pt x="18228" y="12228"/>
                    <a:pt x="19302" y="11583"/>
                    <a:pt x="20203" y="10998"/>
                  </a:cubicBezTo>
                  <a:cubicBezTo>
                    <a:pt x="21105" y="10416"/>
                    <a:pt x="21857" y="9930"/>
                    <a:pt x="22384" y="9590"/>
                  </a:cubicBezTo>
                  <a:cubicBezTo>
                    <a:pt x="22904" y="9239"/>
                    <a:pt x="23201" y="9040"/>
                    <a:pt x="23201" y="9040"/>
                  </a:cubicBezTo>
                  <a:lnTo>
                    <a:pt x="24241" y="10535"/>
                  </a:lnTo>
                  <a:cubicBezTo>
                    <a:pt x="24241" y="10535"/>
                    <a:pt x="24537" y="9888"/>
                    <a:pt x="24980" y="8920"/>
                  </a:cubicBezTo>
                  <a:cubicBezTo>
                    <a:pt x="25423" y="7960"/>
                    <a:pt x="25969" y="6635"/>
                    <a:pt x="26501" y="5326"/>
                  </a:cubicBezTo>
                  <a:cubicBezTo>
                    <a:pt x="26631" y="4997"/>
                    <a:pt x="26762" y="4669"/>
                    <a:pt x="26891" y="4345"/>
                  </a:cubicBezTo>
                  <a:cubicBezTo>
                    <a:pt x="27014" y="4018"/>
                    <a:pt x="27134" y="3695"/>
                    <a:pt x="27251" y="3383"/>
                  </a:cubicBezTo>
                  <a:cubicBezTo>
                    <a:pt x="27478" y="2757"/>
                    <a:pt x="27690" y="2174"/>
                    <a:pt x="27871" y="1674"/>
                  </a:cubicBezTo>
                  <a:cubicBezTo>
                    <a:pt x="28229" y="679"/>
                    <a:pt x="28443" y="1"/>
                    <a:pt x="28443" y="1"/>
                  </a:cubicBezTo>
                  <a:close/>
                </a:path>
              </a:pathLst>
            </a:custGeom>
            <a:solidFill>
              <a:srgbClr val="808184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16" name="Google Shape;53;p17">
              <a:extLst>
                <a:ext uri="{FF2B5EF4-FFF2-40B4-BE49-F238E27FC236}">
                  <a16:creationId xmlns:a16="http://schemas.microsoft.com/office/drawing/2014/main" id="{E8F7A0C5-4B66-428A-AEF3-A8A35035AFDE}"/>
                </a:ext>
              </a:extLst>
            </p:cNvPr>
            <p:cNvSpPr/>
            <p:nvPr/>
          </p:nvSpPr>
          <p:spPr>
            <a:xfrm>
              <a:off x="9530999" y="4903809"/>
              <a:ext cx="1624960" cy="853687"/>
            </a:xfrm>
            <a:custGeom>
              <a:avLst/>
              <a:gdLst/>
              <a:ahLst/>
              <a:cxnLst/>
              <a:rect l="l" t="t" r="r" b="b"/>
              <a:pathLst>
                <a:path w="25543" h="25257" extrusionOk="0">
                  <a:moveTo>
                    <a:pt x="25543" y="0"/>
                  </a:moveTo>
                  <a:cubicBezTo>
                    <a:pt x="25543" y="0"/>
                    <a:pt x="24836" y="179"/>
                    <a:pt x="23776" y="449"/>
                  </a:cubicBezTo>
                  <a:cubicBezTo>
                    <a:pt x="22723" y="694"/>
                    <a:pt x="21320" y="1018"/>
                    <a:pt x="19918" y="1344"/>
                  </a:cubicBezTo>
                  <a:cubicBezTo>
                    <a:pt x="18536" y="1628"/>
                    <a:pt x="17156" y="1914"/>
                    <a:pt x="16119" y="2127"/>
                  </a:cubicBezTo>
                  <a:cubicBezTo>
                    <a:pt x="15093" y="2318"/>
                    <a:pt x="14410" y="2446"/>
                    <a:pt x="14410" y="2446"/>
                  </a:cubicBezTo>
                  <a:lnTo>
                    <a:pt x="15895" y="3867"/>
                  </a:lnTo>
                  <a:cubicBezTo>
                    <a:pt x="15895" y="3867"/>
                    <a:pt x="15667" y="4114"/>
                    <a:pt x="15268" y="4545"/>
                  </a:cubicBezTo>
                  <a:cubicBezTo>
                    <a:pt x="15068" y="4761"/>
                    <a:pt x="14825" y="5024"/>
                    <a:pt x="14548" y="5325"/>
                  </a:cubicBezTo>
                  <a:cubicBezTo>
                    <a:pt x="14260" y="5619"/>
                    <a:pt x="13938" y="5950"/>
                    <a:pt x="13586" y="6311"/>
                  </a:cubicBezTo>
                  <a:cubicBezTo>
                    <a:pt x="13233" y="6673"/>
                    <a:pt x="12851" y="7064"/>
                    <a:pt x="12446" y="7479"/>
                  </a:cubicBezTo>
                  <a:cubicBezTo>
                    <a:pt x="12042" y="7893"/>
                    <a:pt x="11596" y="8312"/>
                    <a:pt x="11146" y="8755"/>
                  </a:cubicBezTo>
                  <a:cubicBezTo>
                    <a:pt x="10691" y="9194"/>
                    <a:pt x="10229" y="9655"/>
                    <a:pt x="9745" y="10110"/>
                  </a:cubicBezTo>
                  <a:cubicBezTo>
                    <a:pt x="9257" y="10562"/>
                    <a:pt x="8762" y="11020"/>
                    <a:pt x="8265" y="11478"/>
                  </a:cubicBezTo>
                  <a:cubicBezTo>
                    <a:pt x="8017" y="11709"/>
                    <a:pt x="7769" y="11938"/>
                    <a:pt x="7523" y="12166"/>
                  </a:cubicBezTo>
                  <a:cubicBezTo>
                    <a:pt x="7270" y="12388"/>
                    <a:pt x="7018" y="12610"/>
                    <a:pt x="6769" y="12830"/>
                  </a:cubicBezTo>
                  <a:cubicBezTo>
                    <a:pt x="6269" y="13269"/>
                    <a:pt x="5777" y="13703"/>
                    <a:pt x="5301" y="14122"/>
                  </a:cubicBezTo>
                  <a:cubicBezTo>
                    <a:pt x="4331" y="14940"/>
                    <a:pt x="3425" y="15703"/>
                    <a:pt x="2648" y="16359"/>
                  </a:cubicBezTo>
                  <a:cubicBezTo>
                    <a:pt x="1854" y="16994"/>
                    <a:pt x="1193" y="17524"/>
                    <a:pt x="731" y="17896"/>
                  </a:cubicBezTo>
                  <a:cubicBezTo>
                    <a:pt x="498" y="18081"/>
                    <a:pt x="317" y="18226"/>
                    <a:pt x="193" y="18327"/>
                  </a:cubicBezTo>
                  <a:cubicBezTo>
                    <a:pt x="67" y="18424"/>
                    <a:pt x="0" y="18475"/>
                    <a:pt x="0" y="18475"/>
                  </a:cubicBezTo>
                  <a:cubicBezTo>
                    <a:pt x="0" y="18475"/>
                    <a:pt x="119" y="18467"/>
                    <a:pt x="327" y="18452"/>
                  </a:cubicBezTo>
                  <a:cubicBezTo>
                    <a:pt x="533" y="18436"/>
                    <a:pt x="830" y="18413"/>
                    <a:pt x="1184" y="18384"/>
                  </a:cubicBezTo>
                  <a:cubicBezTo>
                    <a:pt x="1904" y="18326"/>
                    <a:pt x="2864" y="18250"/>
                    <a:pt x="3823" y="18172"/>
                  </a:cubicBezTo>
                  <a:cubicBezTo>
                    <a:pt x="5769" y="17988"/>
                    <a:pt x="7714" y="17803"/>
                    <a:pt x="7714" y="17803"/>
                  </a:cubicBezTo>
                  <a:lnTo>
                    <a:pt x="7714" y="17803"/>
                  </a:lnTo>
                  <a:cubicBezTo>
                    <a:pt x="7714" y="17803"/>
                    <a:pt x="7566" y="18272"/>
                    <a:pt x="7342" y="18975"/>
                  </a:cubicBezTo>
                  <a:cubicBezTo>
                    <a:pt x="7114" y="19678"/>
                    <a:pt x="6808" y="20623"/>
                    <a:pt x="6480" y="21556"/>
                  </a:cubicBezTo>
                  <a:cubicBezTo>
                    <a:pt x="6146" y="22481"/>
                    <a:pt x="5801" y="23407"/>
                    <a:pt x="5535" y="24101"/>
                  </a:cubicBezTo>
                  <a:cubicBezTo>
                    <a:pt x="5402" y="24449"/>
                    <a:pt x="5289" y="24739"/>
                    <a:pt x="5212" y="24942"/>
                  </a:cubicBezTo>
                  <a:cubicBezTo>
                    <a:pt x="5131" y="25142"/>
                    <a:pt x="5085" y="25257"/>
                    <a:pt x="5085" y="25257"/>
                  </a:cubicBezTo>
                  <a:cubicBezTo>
                    <a:pt x="5085" y="25257"/>
                    <a:pt x="5158" y="25204"/>
                    <a:pt x="5295" y="25106"/>
                  </a:cubicBezTo>
                  <a:cubicBezTo>
                    <a:pt x="5431" y="25007"/>
                    <a:pt x="5630" y="24860"/>
                    <a:pt x="5882" y="24672"/>
                  </a:cubicBezTo>
                  <a:cubicBezTo>
                    <a:pt x="6387" y="24299"/>
                    <a:pt x="7109" y="23764"/>
                    <a:pt x="7975" y="23122"/>
                  </a:cubicBezTo>
                  <a:cubicBezTo>
                    <a:pt x="8826" y="22459"/>
                    <a:pt x="9827" y="21694"/>
                    <a:pt x="10885" y="20857"/>
                  </a:cubicBezTo>
                  <a:cubicBezTo>
                    <a:pt x="11409" y="20430"/>
                    <a:pt x="11950" y="19990"/>
                    <a:pt x="12499" y="19542"/>
                  </a:cubicBezTo>
                  <a:cubicBezTo>
                    <a:pt x="12774" y="19318"/>
                    <a:pt x="13051" y="19092"/>
                    <a:pt x="13330" y="18865"/>
                  </a:cubicBezTo>
                  <a:cubicBezTo>
                    <a:pt x="13602" y="18633"/>
                    <a:pt x="13877" y="18397"/>
                    <a:pt x="14151" y="18163"/>
                  </a:cubicBezTo>
                  <a:cubicBezTo>
                    <a:pt x="14699" y="17694"/>
                    <a:pt x="15247" y="17225"/>
                    <a:pt x="15787" y="16763"/>
                  </a:cubicBezTo>
                  <a:cubicBezTo>
                    <a:pt x="16322" y="16297"/>
                    <a:pt x="16837" y="15823"/>
                    <a:pt x="17342" y="15372"/>
                  </a:cubicBezTo>
                  <a:cubicBezTo>
                    <a:pt x="17842" y="14915"/>
                    <a:pt x="18337" y="14486"/>
                    <a:pt x="18787" y="14058"/>
                  </a:cubicBezTo>
                  <a:cubicBezTo>
                    <a:pt x="19238" y="13630"/>
                    <a:pt x="19665" y="13226"/>
                    <a:pt x="20058" y="12853"/>
                  </a:cubicBezTo>
                  <a:cubicBezTo>
                    <a:pt x="20452" y="12479"/>
                    <a:pt x="20812" y="12136"/>
                    <a:pt x="21131" y="11832"/>
                  </a:cubicBezTo>
                  <a:cubicBezTo>
                    <a:pt x="21443" y="11520"/>
                    <a:pt x="21715" y="11248"/>
                    <a:pt x="21939" y="11024"/>
                  </a:cubicBezTo>
                  <a:cubicBezTo>
                    <a:pt x="22386" y="10576"/>
                    <a:pt x="22643" y="10320"/>
                    <a:pt x="22643" y="10320"/>
                  </a:cubicBezTo>
                  <a:lnTo>
                    <a:pt x="24129" y="11740"/>
                  </a:lnTo>
                  <a:cubicBezTo>
                    <a:pt x="24129" y="11740"/>
                    <a:pt x="24275" y="11014"/>
                    <a:pt x="24465" y="9919"/>
                  </a:cubicBezTo>
                  <a:cubicBezTo>
                    <a:pt x="24643" y="8813"/>
                    <a:pt x="24863" y="7345"/>
                    <a:pt x="25052" y="5888"/>
                  </a:cubicBezTo>
                  <a:cubicBezTo>
                    <a:pt x="25217" y="4407"/>
                    <a:pt x="25353" y="2938"/>
                    <a:pt x="25440" y="1843"/>
                  </a:cubicBezTo>
                  <a:cubicBezTo>
                    <a:pt x="25482" y="1294"/>
                    <a:pt x="25501" y="827"/>
                    <a:pt x="25518" y="507"/>
                  </a:cubicBezTo>
                  <a:cubicBezTo>
                    <a:pt x="25535" y="184"/>
                    <a:pt x="25543" y="0"/>
                    <a:pt x="25543" y="0"/>
                  </a:cubicBezTo>
                  <a:close/>
                </a:path>
              </a:pathLst>
            </a:custGeom>
            <a:solidFill>
              <a:srgbClr val="67686B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17" name="Google Shape;54;p17">
              <a:extLst>
                <a:ext uri="{FF2B5EF4-FFF2-40B4-BE49-F238E27FC236}">
                  <a16:creationId xmlns:a16="http://schemas.microsoft.com/office/drawing/2014/main" id="{A2872E3C-42F0-47DC-AE91-B253E0C45946}"/>
                </a:ext>
              </a:extLst>
            </p:cNvPr>
            <p:cNvSpPr/>
            <p:nvPr/>
          </p:nvSpPr>
          <p:spPr>
            <a:xfrm>
              <a:off x="10723886" y="4110735"/>
              <a:ext cx="1468081" cy="1003556"/>
            </a:xfrm>
            <a:custGeom>
              <a:avLst/>
              <a:gdLst/>
              <a:ahLst/>
              <a:cxnLst/>
              <a:rect l="l" t="t" r="r" b="b"/>
              <a:pathLst>
                <a:path w="23077" h="29691" extrusionOk="0">
                  <a:moveTo>
                    <a:pt x="20926" y="1"/>
                  </a:moveTo>
                  <a:cubicBezTo>
                    <a:pt x="20926" y="1"/>
                    <a:pt x="20252" y="344"/>
                    <a:pt x="19207" y="819"/>
                  </a:cubicBezTo>
                  <a:cubicBezTo>
                    <a:pt x="18165" y="1295"/>
                    <a:pt x="16820" y="1925"/>
                    <a:pt x="15461" y="2506"/>
                  </a:cubicBezTo>
                  <a:cubicBezTo>
                    <a:pt x="14089" y="3084"/>
                    <a:pt x="12751" y="3639"/>
                    <a:pt x="11756" y="4041"/>
                  </a:cubicBezTo>
                  <a:cubicBezTo>
                    <a:pt x="10747" y="4426"/>
                    <a:pt x="10074" y="4682"/>
                    <a:pt x="10074" y="4682"/>
                  </a:cubicBezTo>
                  <a:lnTo>
                    <a:pt x="12062" y="5822"/>
                  </a:lnTo>
                  <a:cubicBezTo>
                    <a:pt x="12062" y="5822"/>
                    <a:pt x="11901" y="6114"/>
                    <a:pt x="11621" y="6623"/>
                  </a:cubicBezTo>
                  <a:cubicBezTo>
                    <a:pt x="11481" y="6878"/>
                    <a:pt x="11311" y="7187"/>
                    <a:pt x="11116" y="7542"/>
                  </a:cubicBezTo>
                  <a:cubicBezTo>
                    <a:pt x="10909" y="7891"/>
                    <a:pt x="10675" y="8284"/>
                    <a:pt x="10420" y="8713"/>
                  </a:cubicBezTo>
                  <a:cubicBezTo>
                    <a:pt x="9909" y="9571"/>
                    <a:pt x="9325" y="10579"/>
                    <a:pt x="8638" y="11624"/>
                  </a:cubicBezTo>
                  <a:cubicBezTo>
                    <a:pt x="8303" y="12151"/>
                    <a:pt x="7955" y="12695"/>
                    <a:pt x="7602" y="13248"/>
                  </a:cubicBezTo>
                  <a:cubicBezTo>
                    <a:pt x="7231" y="13791"/>
                    <a:pt x="6856" y="14341"/>
                    <a:pt x="6479" y="14892"/>
                  </a:cubicBezTo>
                  <a:cubicBezTo>
                    <a:pt x="5741" y="16004"/>
                    <a:pt x="4938" y="17072"/>
                    <a:pt x="4201" y="18086"/>
                  </a:cubicBezTo>
                  <a:cubicBezTo>
                    <a:pt x="4016" y="18339"/>
                    <a:pt x="3833" y="18588"/>
                    <a:pt x="3654" y="18830"/>
                  </a:cubicBezTo>
                  <a:cubicBezTo>
                    <a:pt x="3469" y="19069"/>
                    <a:pt x="3288" y="19302"/>
                    <a:pt x="3111" y="19529"/>
                  </a:cubicBezTo>
                  <a:cubicBezTo>
                    <a:pt x="2758" y="19983"/>
                    <a:pt x="2425" y="20412"/>
                    <a:pt x="2117" y="20808"/>
                  </a:cubicBezTo>
                  <a:cubicBezTo>
                    <a:pt x="1962" y="21007"/>
                    <a:pt x="1815" y="21197"/>
                    <a:pt x="1675" y="21378"/>
                  </a:cubicBezTo>
                  <a:cubicBezTo>
                    <a:pt x="1528" y="21554"/>
                    <a:pt x="1390" y="21722"/>
                    <a:pt x="1260" y="21878"/>
                  </a:cubicBezTo>
                  <a:cubicBezTo>
                    <a:pt x="1000" y="22195"/>
                    <a:pt x="773" y="22469"/>
                    <a:pt x="587" y="22695"/>
                  </a:cubicBezTo>
                  <a:cubicBezTo>
                    <a:pt x="213" y="23147"/>
                    <a:pt x="1" y="23406"/>
                    <a:pt x="1" y="23406"/>
                  </a:cubicBezTo>
                  <a:cubicBezTo>
                    <a:pt x="1" y="23406"/>
                    <a:pt x="478" y="23296"/>
                    <a:pt x="1196" y="23133"/>
                  </a:cubicBezTo>
                  <a:cubicBezTo>
                    <a:pt x="1912" y="22963"/>
                    <a:pt x="2900" y="22753"/>
                    <a:pt x="3861" y="22502"/>
                  </a:cubicBezTo>
                  <a:cubicBezTo>
                    <a:pt x="4839" y="22252"/>
                    <a:pt x="5817" y="22002"/>
                    <a:pt x="6551" y="21813"/>
                  </a:cubicBezTo>
                  <a:cubicBezTo>
                    <a:pt x="7298" y="21624"/>
                    <a:pt x="7785" y="21482"/>
                    <a:pt x="7785" y="21482"/>
                  </a:cubicBezTo>
                  <a:lnTo>
                    <a:pt x="7785" y="21482"/>
                  </a:lnTo>
                  <a:cubicBezTo>
                    <a:pt x="7785" y="21482"/>
                    <a:pt x="7783" y="21999"/>
                    <a:pt x="7745" y="22762"/>
                  </a:cubicBezTo>
                  <a:cubicBezTo>
                    <a:pt x="7711" y="23528"/>
                    <a:pt x="7657" y="24553"/>
                    <a:pt x="7589" y="25585"/>
                  </a:cubicBezTo>
                  <a:cubicBezTo>
                    <a:pt x="7526" y="26623"/>
                    <a:pt x="7407" y="27631"/>
                    <a:pt x="7330" y="28405"/>
                  </a:cubicBezTo>
                  <a:cubicBezTo>
                    <a:pt x="7243" y="29177"/>
                    <a:pt x="7185" y="29690"/>
                    <a:pt x="7185" y="29690"/>
                  </a:cubicBezTo>
                  <a:cubicBezTo>
                    <a:pt x="7185" y="29690"/>
                    <a:pt x="7428" y="29419"/>
                    <a:pt x="7851" y="28946"/>
                  </a:cubicBezTo>
                  <a:cubicBezTo>
                    <a:pt x="8062" y="28708"/>
                    <a:pt x="8319" y="28421"/>
                    <a:pt x="8614" y="28090"/>
                  </a:cubicBezTo>
                  <a:cubicBezTo>
                    <a:pt x="8761" y="27924"/>
                    <a:pt x="8918" y="27749"/>
                    <a:pt x="9083" y="27563"/>
                  </a:cubicBezTo>
                  <a:cubicBezTo>
                    <a:pt x="9243" y="27373"/>
                    <a:pt x="9412" y="27173"/>
                    <a:pt x="9588" y="26965"/>
                  </a:cubicBezTo>
                  <a:cubicBezTo>
                    <a:pt x="9939" y="26548"/>
                    <a:pt x="10319" y="26096"/>
                    <a:pt x="10722" y="25617"/>
                  </a:cubicBezTo>
                  <a:cubicBezTo>
                    <a:pt x="10923" y="25378"/>
                    <a:pt x="11130" y="25132"/>
                    <a:pt x="11341" y="24881"/>
                  </a:cubicBezTo>
                  <a:cubicBezTo>
                    <a:pt x="11545" y="24624"/>
                    <a:pt x="11754" y="24362"/>
                    <a:pt x="11967" y="24095"/>
                  </a:cubicBezTo>
                  <a:cubicBezTo>
                    <a:pt x="12813" y="23022"/>
                    <a:pt x="13731" y="21891"/>
                    <a:pt x="14585" y="20708"/>
                  </a:cubicBezTo>
                  <a:cubicBezTo>
                    <a:pt x="15020" y="20122"/>
                    <a:pt x="15454" y="19535"/>
                    <a:pt x="15880" y="18958"/>
                  </a:cubicBezTo>
                  <a:cubicBezTo>
                    <a:pt x="16291" y="18368"/>
                    <a:pt x="16694" y="17788"/>
                    <a:pt x="17085" y="17225"/>
                  </a:cubicBezTo>
                  <a:cubicBezTo>
                    <a:pt x="17879" y="16110"/>
                    <a:pt x="18565" y="15029"/>
                    <a:pt x="19161" y="14109"/>
                  </a:cubicBezTo>
                  <a:cubicBezTo>
                    <a:pt x="19459" y="13649"/>
                    <a:pt x="19732" y="13226"/>
                    <a:pt x="19974" y="12852"/>
                  </a:cubicBezTo>
                  <a:cubicBezTo>
                    <a:pt x="20204" y="12470"/>
                    <a:pt x="20404" y="12138"/>
                    <a:pt x="20570" y="11863"/>
                  </a:cubicBezTo>
                  <a:cubicBezTo>
                    <a:pt x="20900" y="11315"/>
                    <a:pt x="21089" y="11001"/>
                    <a:pt x="21089" y="11001"/>
                  </a:cubicBezTo>
                  <a:lnTo>
                    <a:pt x="23077" y="12142"/>
                  </a:lnTo>
                  <a:cubicBezTo>
                    <a:pt x="23077" y="12141"/>
                    <a:pt x="23004" y="11366"/>
                    <a:pt x="22873" y="10218"/>
                  </a:cubicBezTo>
                  <a:cubicBezTo>
                    <a:pt x="22722" y="9056"/>
                    <a:pt x="22492" y="7518"/>
                    <a:pt x="22237" y="6007"/>
                  </a:cubicBezTo>
                  <a:cubicBezTo>
                    <a:pt x="21971" y="4488"/>
                    <a:pt x="21631" y="2973"/>
                    <a:pt x="21382" y="1860"/>
                  </a:cubicBezTo>
                  <a:cubicBezTo>
                    <a:pt x="21137" y="746"/>
                    <a:pt x="20926" y="1"/>
                    <a:pt x="20926" y="1"/>
                  </a:cubicBezTo>
                  <a:close/>
                </a:path>
              </a:pathLst>
            </a:custGeom>
            <a:solidFill>
              <a:srgbClr val="58595B">
                <a:alpha val="2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18" name="Google Shape;57;p17">
              <a:extLst>
                <a:ext uri="{FF2B5EF4-FFF2-40B4-BE49-F238E27FC236}">
                  <a16:creationId xmlns:a16="http://schemas.microsoft.com/office/drawing/2014/main" id="{A2A9B6C5-3E8F-4D2E-9AA0-D3F5F10CD52F}"/>
                </a:ext>
              </a:extLst>
            </p:cNvPr>
            <p:cNvSpPr/>
            <p:nvPr/>
          </p:nvSpPr>
          <p:spPr>
            <a:xfrm>
              <a:off x="3682734" y="5789834"/>
              <a:ext cx="2284623" cy="1068167"/>
            </a:xfrm>
            <a:custGeom>
              <a:avLst/>
              <a:gdLst/>
              <a:ahLst/>
              <a:cxnLst/>
              <a:rect l="l" t="t" r="r" b="b"/>
              <a:pathLst>
                <a:path w="31020" h="12660" extrusionOk="0">
                  <a:moveTo>
                    <a:pt x="20709" y="1"/>
                  </a:moveTo>
                  <a:lnTo>
                    <a:pt x="21132" y="1282"/>
                  </a:lnTo>
                  <a:cubicBezTo>
                    <a:pt x="21132" y="1282"/>
                    <a:pt x="20805" y="1394"/>
                    <a:pt x="20236" y="1592"/>
                  </a:cubicBezTo>
                  <a:cubicBezTo>
                    <a:pt x="19666" y="1788"/>
                    <a:pt x="18854" y="2073"/>
                    <a:pt x="17873" y="2397"/>
                  </a:cubicBezTo>
                  <a:cubicBezTo>
                    <a:pt x="16894" y="2728"/>
                    <a:pt x="15747" y="3098"/>
                    <a:pt x="14516" y="3491"/>
                  </a:cubicBezTo>
                  <a:cubicBezTo>
                    <a:pt x="13284" y="3880"/>
                    <a:pt x="11966" y="4284"/>
                    <a:pt x="10644" y="4676"/>
                  </a:cubicBezTo>
                  <a:cubicBezTo>
                    <a:pt x="9323" y="5065"/>
                    <a:pt x="7998" y="5446"/>
                    <a:pt x="6752" y="5786"/>
                  </a:cubicBezTo>
                  <a:cubicBezTo>
                    <a:pt x="5508" y="6131"/>
                    <a:pt x="4341" y="6437"/>
                    <a:pt x="3340" y="6691"/>
                  </a:cubicBezTo>
                  <a:cubicBezTo>
                    <a:pt x="2341" y="6947"/>
                    <a:pt x="1506" y="7153"/>
                    <a:pt x="921" y="7292"/>
                  </a:cubicBezTo>
                  <a:cubicBezTo>
                    <a:pt x="335" y="7432"/>
                    <a:pt x="1" y="7512"/>
                    <a:pt x="1" y="7512"/>
                  </a:cubicBezTo>
                  <a:lnTo>
                    <a:pt x="6956" y="8590"/>
                  </a:lnTo>
                  <a:cubicBezTo>
                    <a:pt x="6956" y="8590"/>
                    <a:pt x="5532" y="9666"/>
                    <a:pt x="4067" y="10680"/>
                  </a:cubicBezTo>
                  <a:cubicBezTo>
                    <a:pt x="3335" y="11187"/>
                    <a:pt x="2598" y="11687"/>
                    <a:pt x="2038" y="12053"/>
                  </a:cubicBezTo>
                  <a:cubicBezTo>
                    <a:pt x="1477" y="12417"/>
                    <a:pt x="1103" y="12660"/>
                    <a:pt x="1103" y="12660"/>
                  </a:cubicBezTo>
                  <a:cubicBezTo>
                    <a:pt x="1103" y="12660"/>
                    <a:pt x="1451" y="12591"/>
                    <a:pt x="2059" y="12470"/>
                  </a:cubicBezTo>
                  <a:cubicBezTo>
                    <a:pt x="2668" y="12350"/>
                    <a:pt x="3536" y="12172"/>
                    <a:pt x="4574" y="11948"/>
                  </a:cubicBezTo>
                  <a:cubicBezTo>
                    <a:pt x="5613" y="11725"/>
                    <a:pt x="6823" y="11457"/>
                    <a:pt x="8115" y="11153"/>
                  </a:cubicBezTo>
                  <a:cubicBezTo>
                    <a:pt x="9408" y="10854"/>
                    <a:pt x="10782" y="10515"/>
                    <a:pt x="12153" y="10168"/>
                  </a:cubicBezTo>
                  <a:cubicBezTo>
                    <a:pt x="13525" y="9818"/>
                    <a:pt x="14892" y="9455"/>
                    <a:pt x="16172" y="9105"/>
                  </a:cubicBezTo>
                  <a:cubicBezTo>
                    <a:pt x="17450" y="8750"/>
                    <a:pt x="18643" y="8415"/>
                    <a:pt x="19661" y="8115"/>
                  </a:cubicBezTo>
                  <a:cubicBezTo>
                    <a:pt x="20681" y="7821"/>
                    <a:pt x="21527" y="7561"/>
                    <a:pt x="22120" y="7382"/>
                  </a:cubicBezTo>
                  <a:cubicBezTo>
                    <a:pt x="22712" y="7201"/>
                    <a:pt x="23051" y="7099"/>
                    <a:pt x="23051" y="7099"/>
                  </a:cubicBezTo>
                  <a:lnTo>
                    <a:pt x="23474" y="8380"/>
                  </a:lnTo>
                  <a:cubicBezTo>
                    <a:pt x="23474" y="8380"/>
                    <a:pt x="23963" y="7939"/>
                    <a:pt x="24695" y="7279"/>
                  </a:cubicBezTo>
                  <a:cubicBezTo>
                    <a:pt x="25427" y="6621"/>
                    <a:pt x="26385" y="5710"/>
                    <a:pt x="27331" y="4799"/>
                  </a:cubicBezTo>
                  <a:cubicBezTo>
                    <a:pt x="28271" y="3872"/>
                    <a:pt x="29203" y="2945"/>
                    <a:pt x="29885" y="2226"/>
                  </a:cubicBezTo>
                  <a:cubicBezTo>
                    <a:pt x="30565" y="1508"/>
                    <a:pt x="31020" y="1028"/>
                    <a:pt x="31020" y="1028"/>
                  </a:cubicBezTo>
                  <a:lnTo>
                    <a:pt x="20709" y="1"/>
                  </a:lnTo>
                  <a:close/>
                </a:path>
              </a:pathLst>
            </a:custGeom>
            <a:solidFill>
              <a:srgbClr val="93C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 dirty="0"/>
            </a:p>
          </p:txBody>
        </p:sp>
        <p:sp>
          <p:nvSpPr>
            <p:cNvPr id="19" name="Google Shape;58;p17">
              <a:extLst>
                <a:ext uri="{FF2B5EF4-FFF2-40B4-BE49-F238E27FC236}">
                  <a16:creationId xmlns:a16="http://schemas.microsoft.com/office/drawing/2014/main" id="{E26BA1DF-4A13-4895-9132-B3C44118FC23}"/>
                </a:ext>
              </a:extLst>
            </p:cNvPr>
            <p:cNvSpPr/>
            <p:nvPr/>
          </p:nvSpPr>
          <p:spPr>
            <a:xfrm>
              <a:off x="5609802" y="4874304"/>
              <a:ext cx="2216865" cy="1371573"/>
            </a:xfrm>
            <a:custGeom>
              <a:avLst/>
              <a:gdLst/>
              <a:ahLst/>
              <a:cxnLst/>
              <a:rect l="l" t="t" r="r" b="b"/>
              <a:pathLst>
                <a:path w="30100" h="16256" extrusionOk="0">
                  <a:moveTo>
                    <a:pt x="19422" y="1"/>
                  </a:moveTo>
                  <a:lnTo>
                    <a:pt x="20110" y="1428"/>
                  </a:lnTo>
                  <a:cubicBezTo>
                    <a:pt x="20110" y="1428"/>
                    <a:pt x="19805" y="1584"/>
                    <a:pt x="19270" y="1857"/>
                  </a:cubicBezTo>
                  <a:cubicBezTo>
                    <a:pt x="18732" y="2122"/>
                    <a:pt x="17963" y="2499"/>
                    <a:pt x="17040" y="2954"/>
                  </a:cubicBezTo>
                  <a:cubicBezTo>
                    <a:pt x="16115" y="3405"/>
                    <a:pt x="15027" y="3914"/>
                    <a:pt x="13862" y="4463"/>
                  </a:cubicBezTo>
                  <a:cubicBezTo>
                    <a:pt x="12691" y="4997"/>
                    <a:pt x="11444" y="5574"/>
                    <a:pt x="10183" y="6120"/>
                  </a:cubicBezTo>
                  <a:cubicBezTo>
                    <a:pt x="8929" y="6682"/>
                    <a:pt x="7659" y="7210"/>
                    <a:pt x="6473" y="7715"/>
                  </a:cubicBezTo>
                  <a:cubicBezTo>
                    <a:pt x="5280" y="8203"/>
                    <a:pt x="4169" y="8668"/>
                    <a:pt x="3207" y="9042"/>
                  </a:cubicBezTo>
                  <a:cubicBezTo>
                    <a:pt x="2250" y="9424"/>
                    <a:pt x="1449" y="9738"/>
                    <a:pt x="885" y="9950"/>
                  </a:cubicBezTo>
                  <a:cubicBezTo>
                    <a:pt x="323" y="10166"/>
                    <a:pt x="1" y="10289"/>
                    <a:pt x="1" y="10289"/>
                  </a:cubicBezTo>
                  <a:lnTo>
                    <a:pt x="7226" y="10966"/>
                  </a:lnTo>
                  <a:cubicBezTo>
                    <a:pt x="7226" y="10966"/>
                    <a:pt x="6916" y="11306"/>
                    <a:pt x="6453" y="11816"/>
                  </a:cubicBezTo>
                  <a:cubicBezTo>
                    <a:pt x="5987" y="12326"/>
                    <a:pt x="5359" y="12996"/>
                    <a:pt x="4722" y="13654"/>
                  </a:cubicBezTo>
                  <a:cubicBezTo>
                    <a:pt x="4085" y="14317"/>
                    <a:pt x="3441" y="14972"/>
                    <a:pt x="2951" y="15452"/>
                  </a:cubicBezTo>
                  <a:cubicBezTo>
                    <a:pt x="2460" y="15934"/>
                    <a:pt x="2133" y="16255"/>
                    <a:pt x="2133" y="16255"/>
                  </a:cubicBezTo>
                  <a:cubicBezTo>
                    <a:pt x="2133" y="16255"/>
                    <a:pt x="2469" y="16142"/>
                    <a:pt x="3056" y="15942"/>
                  </a:cubicBezTo>
                  <a:cubicBezTo>
                    <a:pt x="3643" y="15747"/>
                    <a:pt x="4479" y="15454"/>
                    <a:pt x="5481" y="15099"/>
                  </a:cubicBezTo>
                  <a:cubicBezTo>
                    <a:pt x="6486" y="14752"/>
                    <a:pt x="7648" y="14317"/>
                    <a:pt x="8897" y="13862"/>
                  </a:cubicBezTo>
                  <a:cubicBezTo>
                    <a:pt x="10139" y="13388"/>
                    <a:pt x="11470" y="12895"/>
                    <a:pt x="12786" y="12366"/>
                  </a:cubicBezTo>
                  <a:cubicBezTo>
                    <a:pt x="14108" y="11851"/>
                    <a:pt x="15419" y="11306"/>
                    <a:pt x="16651" y="10800"/>
                  </a:cubicBezTo>
                  <a:cubicBezTo>
                    <a:pt x="17877" y="10281"/>
                    <a:pt x="19022" y="9797"/>
                    <a:pt x="19997" y="9367"/>
                  </a:cubicBezTo>
                  <a:cubicBezTo>
                    <a:pt x="20971" y="8933"/>
                    <a:pt x="21782" y="8572"/>
                    <a:pt x="22351" y="8319"/>
                  </a:cubicBezTo>
                  <a:cubicBezTo>
                    <a:pt x="22916" y="8058"/>
                    <a:pt x="23238" y="7909"/>
                    <a:pt x="23238" y="7909"/>
                  </a:cubicBezTo>
                  <a:lnTo>
                    <a:pt x="23927" y="9335"/>
                  </a:lnTo>
                  <a:cubicBezTo>
                    <a:pt x="23927" y="9335"/>
                    <a:pt x="24337" y="8792"/>
                    <a:pt x="24952" y="7977"/>
                  </a:cubicBezTo>
                  <a:cubicBezTo>
                    <a:pt x="25562" y="7160"/>
                    <a:pt x="26353" y="6040"/>
                    <a:pt x="27130" y="4925"/>
                  </a:cubicBezTo>
                  <a:cubicBezTo>
                    <a:pt x="27900" y="3796"/>
                    <a:pt x="28647" y="2652"/>
                    <a:pt x="29199" y="1794"/>
                  </a:cubicBezTo>
                  <a:cubicBezTo>
                    <a:pt x="29740" y="922"/>
                    <a:pt x="30100" y="340"/>
                    <a:pt x="30100" y="340"/>
                  </a:cubicBezTo>
                  <a:cubicBezTo>
                    <a:pt x="30100" y="340"/>
                    <a:pt x="29420" y="326"/>
                    <a:pt x="28402" y="305"/>
                  </a:cubicBezTo>
                  <a:cubicBezTo>
                    <a:pt x="27394" y="276"/>
                    <a:pt x="26048" y="236"/>
                    <a:pt x="24703" y="197"/>
                  </a:cubicBezTo>
                  <a:cubicBezTo>
                    <a:pt x="23379" y="150"/>
                    <a:pt x="22053" y="103"/>
                    <a:pt x="21060" y="67"/>
                  </a:cubicBezTo>
                  <a:cubicBezTo>
                    <a:pt x="20077" y="27"/>
                    <a:pt x="19422" y="1"/>
                    <a:pt x="19422" y="1"/>
                  </a:cubicBezTo>
                  <a:close/>
                </a:path>
              </a:pathLst>
            </a:custGeom>
            <a:solidFill>
              <a:srgbClr val="76B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20" name="Google Shape;59;p17">
              <a:extLst>
                <a:ext uri="{FF2B5EF4-FFF2-40B4-BE49-F238E27FC236}">
                  <a16:creationId xmlns:a16="http://schemas.microsoft.com/office/drawing/2014/main" id="{8E83FEE8-12B6-4C47-84FE-6DA8E32D8F47}"/>
                </a:ext>
              </a:extLst>
            </p:cNvPr>
            <p:cNvSpPr/>
            <p:nvPr/>
          </p:nvSpPr>
          <p:spPr>
            <a:xfrm>
              <a:off x="7438915" y="3616390"/>
              <a:ext cx="2094900" cy="1724085"/>
            </a:xfrm>
            <a:custGeom>
              <a:avLst/>
              <a:gdLst/>
              <a:ahLst/>
              <a:cxnLst/>
              <a:rect l="l" t="t" r="r" b="b"/>
              <a:pathLst>
                <a:path w="28444" h="20434" extrusionOk="0">
                  <a:moveTo>
                    <a:pt x="28443" y="1"/>
                  </a:moveTo>
                  <a:cubicBezTo>
                    <a:pt x="28443" y="1"/>
                    <a:pt x="27742" y="72"/>
                    <a:pt x="26686" y="151"/>
                  </a:cubicBezTo>
                  <a:cubicBezTo>
                    <a:pt x="26163" y="193"/>
                    <a:pt x="25554" y="241"/>
                    <a:pt x="24901" y="294"/>
                  </a:cubicBezTo>
                  <a:cubicBezTo>
                    <a:pt x="24578" y="320"/>
                    <a:pt x="24243" y="347"/>
                    <a:pt x="23904" y="373"/>
                  </a:cubicBezTo>
                  <a:cubicBezTo>
                    <a:pt x="23564" y="396"/>
                    <a:pt x="23218" y="418"/>
                    <a:pt x="22872" y="440"/>
                  </a:cubicBezTo>
                  <a:cubicBezTo>
                    <a:pt x="21491" y="528"/>
                    <a:pt x="20145" y="628"/>
                    <a:pt x="19123" y="673"/>
                  </a:cubicBezTo>
                  <a:cubicBezTo>
                    <a:pt x="18113" y="725"/>
                    <a:pt x="17440" y="761"/>
                    <a:pt x="17440" y="761"/>
                  </a:cubicBezTo>
                  <a:lnTo>
                    <a:pt x="18479" y="2255"/>
                  </a:lnTo>
                  <a:cubicBezTo>
                    <a:pt x="18479" y="2255"/>
                    <a:pt x="18205" y="2456"/>
                    <a:pt x="17724" y="2807"/>
                  </a:cubicBezTo>
                  <a:cubicBezTo>
                    <a:pt x="17237" y="3148"/>
                    <a:pt x="16540" y="3637"/>
                    <a:pt x="15705" y="4224"/>
                  </a:cubicBezTo>
                  <a:cubicBezTo>
                    <a:pt x="14872" y="4813"/>
                    <a:pt x="13873" y="5464"/>
                    <a:pt x="12816" y="6182"/>
                  </a:cubicBezTo>
                  <a:cubicBezTo>
                    <a:pt x="12284" y="6536"/>
                    <a:pt x="11725" y="6888"/>
                    <a:pt x="11161" y="7253"/>
                  </a:cubicBezTo>
                  <a:cubicBezTo>
                    <a:pt x="10597" y="7617"/>
                    <a:pt x="10028" y="7993"/>
                    <a:pt x="9445" y="8347"/>
                  </a:cubicBezTo>
                  <a:cubicBezTo>
                    <a:pt x="8864" y="8706"/>
                    <a:pt x="8284" y="9066"/>
                    <a:pt x="7712" y="9419"/>
                  </a:cubicBezTo>
                  <a:cubicBezTo>
                    <a:pt x="7141" y="9774"/>
                    <a:pt x="6568" y="10105"/>
                    <a:pt x="6019" y="10434"/>
                  </a:cubicBezTo>
                  <a:cubicBezTo>
                    <a:pt x="4923" y="11097"/>
                    <a:pt x="3880" y="11687"/>
                    <a:pt x="2990" y="12195"/>
                  </a:cubicBezTo>
                  <a:cubicBezTo>
                    <a:pt x="2103" y="12711"/>
                    <a:pt x="1348" y="13114"/>
                    <a:pt x="825" y="13405"/>
                  </a:cubicBezTo>
                  <a:cubicBezTo>
                    <a:pt x="300" y="13694"/>
                    <a:pt x="1" y="13859"/>
                    <a:pt x="1" y="13859"/>
                  </a:cubicBezTo>
                  <a:cubicBezTo>
                    <a:pt x="1" y="13859"/>
                    <a:pt x="461" y="13871"/>
                    <a:pt x="1154" y="13888"/>
                  </a:cubicBezTo>
                  <a:cubicBezTo>
                    <a:pt x="1846" y="13904"/>
                    <a:pt x="2783" y="13939"/>
                    <a:pt x="3714" y="13951"/>
                  </a:cubicBezTo>
                  <a:cubicBezTo>
                    <a:pt x="4655" y="13969"/>
                    <a:pt x="5597" y="13989"/>
                    <a:pt x="6303" y="14003"/>
                  </a:cubicBezTo>
                  <a:cubicBezTo>
                    <a:pt x="7013" y="14011"/>
                    <a:pt x="7487" y="14017"/>
                    <a:pt x="7487" y="14017"/>
                  </a:cubicBezTo>
                  <a:cubicBezTo>
                    <a:pt x="7487" y="14017"/>
                    <a:pt x="7246" y="14427"/>
                    <a:pt x="6884" y="15044"/>
                  </a:cubicBezTo>
                  <a:cubicBezTo>
                    <a:pt x="6513" y="15651"/>
                    <a:pt x="6014" y="16459"/>
                    <a:pt x="5505" y="17264"/>
                  </a:cubicBezTo>
                  <a:cubicBezTo>
                    <a:pt x="4999" y="18075"/>
                    <a:pt x="4470" y="18856"/>
                    <a:pt x="4074" y="19450"/>
                  </a:cubicBezTo>
                  <a:cubicBezTo>
                    <a:pt x="3674" y="20041"/>
                    <a:pt x="3407" y="20434"/>
                    <a:pt x="3407" y="20434"/>
                  </a:cubicBezTo>
                  <a:cubicBezTo>
                    <a:pt x="3407" y="20434"/>
                    <a:pt x="3725" y="20274"/>
                    <a:pt x="4283" y="19996"/>
                  </a:cubicBezTo>
                  <a:cubicBezTo>
                    <a:pt x="4838" y="19714"/>
                    <a:pt x="5639" y="19325"/>
                    <a:pt x="6584" y="18825"/>
                  </a:cubicBezTo>
                  <a:cubicBezTo>
                    <a:pt x="7531" y="18330"/>
                    <a:pt x="8640" y="17758"/>
                    <a:pt x="9811" y="17111"/>
                  </a:cubicBezTo>
                  <a:cubicBezTo>
                    <a:pt x="10397" y="16788"/>
                    <a:pt x="11009" y="16467"/>
                    <a:pt x="11620" y="16119"/>
                  </a:cubicBezTo>
                  <a:cubicBezTo>
                    <a:pt x="12231" y="15772"/>
                    <a:pt x="12852" y="15420"/>
                    <a:pt x="13473" y="15068"/>
                  </a:cubicBezTo>
                  <a:cubicBezTo>
                    <a:pt x="14097" y="14721"/>
                    <a:pt x="14708" y="14350"/>
                    <a:pt x="15315" y="13994"/>
                  </a:cubicBezTo>
                  <a:cubicBezTo>
                    <a:pt x="15918" y="13634"/>
                    <a:pt x="16518" y="13286"/>
                    <a:pt x="17090" y="12937"/>
                  </a:cubicBezTo>
                  <a:cubicBezTo>
                    <a:pt x="18228" y="12228"/>
                    <a:pt x="19302" y="11583"/>
                    <a:pt x="20203" y="10998"/>
                  </a:cubicBezTo>
                  <a:cubicBezTo>
                    <a:pt x="21105" y="10416"/>
                    <a:pt x="21857" y="9930"/>
                    <a:pt x="22384" y="9590"/>
                  </a:cubicBezTo>
                  <a:cubicBezTo>
                    <a:pt x="22904" y="9239"/>
                    <a:pt x="23201" y="9040"/>
                    <a:pt x="23201" y="9040"/>
                  </a:cubicBezTo>
                  <a:lnTo>
                    <a:pt x="24241" y="10535"/>
                  </a:lnTo>
                  <a:cubicBezTo>
                    <a:pt x="24241" y="10535"/>
                    <a:pt x="24537" y="9888"/>
                    <a:pt x="24980" y="8920"/>
                  </a:cubicBezTo>
                  <a:cubicBezTo>
                    <a:pt x="25423" y="7960"/>
                    <a:pt x="25969" y="6635"/>
                    <a:pt x="26501" y="5326"/>
                  </a:cubicBezTo>
                  <a:cubicBezTo>
                    <a:pt x="26631" y="4997"/>
                    <a:pt x="26762" y="4669"/>
                    <a:pt x="26891" y="4345"/>
                  </a:cubicBezTo>
                  <a:cubicBezTo>
                    <a:pt x="27014" y="4018"/>
                    <a:pt x="27134" y="3695"/>
                    <a:pt x="27251" y="3383"/>
                  </a:cubicBezTo>
                  <a:cubicBezTo>
                    <a:pt x="27478" y="2757"/>
                    <a:pt x="27690" y="2174"/>
                    <a:pt x="27871" y="1674"/>
                  </a:cubicBezTo>
                  <a:cubicBezTo>
                    <a:pt x="28229" y="679"/>
                    <a:pt x="28443" y="1"/>
                    <a:pt x="28443" y="1"/>
                  </a:cubicBezTo>
                  <a:close/>
                </a:path>
              </a:pathLst>
            </a:custGeom>
            <a:solidFill>
              <a:srgbClr val="5F9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21" name="Google Shape;60;p17">
              <a:extLst>
                <a:ext uri="{FF2B5EF4-FFF2-40B4-BE49-F238E27FC236}">
                  <a16:creationId xmlns:a16="http://schemas.microsoft.com/office/drawing/2014/main" id="{5EF19931-1AFF-4178-A5D0-D7E5E53E159F}"/>
                </a:ext>
              </a:extLst>
            </p:cNvPr>
            <p:cNvSpPr/>
            <p:nvPr/>
          </p:nvSpPr>
          <p:spPr>
            <a:xfrm>
              <a:off x="9111374" y="1979725"/>
              <a:ext cx="1881241" cy="2131017"/>
            </a:xfrm>
            <a:custGeom>
              <a:avLst/>
              <a:gdLst/>
              <a:ahLst/>
              <a:cxnLst/>
              <a:rect l="l" t="t" r="r" b="b"/>
              <a:pathLst>
                <a:path w="25543" h="25257" extrusionOk="0">
                  <a:moveTo>
                    <a:pt x="25543" y="0"/>
                  </a:moveTo>
                  <a:cubicBezTo>
                    <a:pt x="25543" y="0"/>
                    <a:pt x="24836" y="179"/>
                    <a:pt x="23776" y="449"/>
                  </a:cubicBezTo>
                  <a:cubicBezTo>
                    <a:pt x="22723" y="694"/>
                    <a:pt x="21320" y="1018"/>
                    <a:pt x="19918" y="1344"/>
                  </a:cubicBezTo>
                  <a:cubicBezTo>
                    <a:pt x="18536" y="1628"/>
                    <a:pt x="17156" y="1914"/>
                    <a:pt x="16119" y="2127"/>
                  </a:cubicBezTo>
                  <a:cubicBezTo>
                    <a:pt x="15093" y="2318"/>
                    <a:pt x="14410" y="2446"/>
                    <a:pt x="14410" y="2446"/>
                  </a:cubicBezTo>
                  <a:lnTo>
                    <a:pt x="15895" y="3867"/>
                  </a:lnTo>
                  <a:cubicBezTo>
                    <a:pt x="15895" y="3867"/>
                    <a:pt x="15667" y="4114"/>
                    <a:pt x="15268" y="4545"/>
                  </a:cubicBezTo>
                  <a:cubicBezTo>
                    <a:pt x="15068" y="4761"/>
                    <a:pt x="14825" y="5024"/>
                    <a:pt x="14548" y="5325"/>
                  </a:cubicBezTo>
                  <a:cubicBezTo>
                    <a:pt x="14260" y="5619"/>
                    <a:pt x="13938" y="5950"/>
                    <a:pt x="13586" y="6311"/>
                  </a:cubicBezTo>
                  <a:cubicBezTo>
                    <a:pt x="13233" y="6673"/>
                    <a:pt x="12851" y="7064"/>
                    <a:pt x="12446" y="7479"/>
                  </a:cubicBezTo>
                  <a:cubicBezTo>
                    <a:pt x="12042" y="7893"/>
                    <a:pt x="11596" y="8312"/>
                    <a:pt x="11146" y="8755"/>
                  </a:cubicBezTo>
                  <a:cubicBezTo>
                    <a:pt x="10691" y="9194"/>
                    <a:pt x="10229" y="9655"/>
                    <a:pt x="9745" y="10110"/>
                  </a:cubicBezTo>
                  <a:cubicBezTo>
                    <a:pt x="9257" y="10562"/>
                    <a:pt x="8762" y="11020"/>
                    <a:pt x="8265" y="11478"/>
                  </a:cubicBezTo>
                  <a:cubicBezTo>
                    <a:pt x="8017" y="11709"/>
                    <a:pt x="7769" y="11938"/>
                    <a:pt x="7523" y="12166"/>
                  </a:cubicBezTo>
                  <a:cubicBezTo>
                    <a:pt x="7270" y="12388"/>
                    <a:pt x="7018" y="12610"/>
                    <a:pt x="6769" y="12830"/>
                  </a:cubicBezTo>
                  <a:cubicBezTo>
                    <a:pt x="6269" y="13269"/>
                    <a:pt x="5777" y="13703"/>
                    <a:pt x="5301" y="14122"/>
                  </a:cubicBezTo>
                  <a:cubicBezTo>
                    <a:pt x="4331" y="14940"/>
                    <a:pt x="3425" y="15703"/>
                    <a:pt x="2648" y="16359"/>
                  </a:cubicBezTo>
                  <a:cubicBezTo>
                    <a:pt x="1854" y="16994"/>
                    <a:pt x="1193" y="17524"/>
                    <a:pt x="731" y="17896"/>
                  </a:cubicBezTo>
                  <a:cubicBezTo>
                    <a:pt x="498" y="18081"/>
                    <a:pt x="317" y="18226"/>
                    <a:pt x="193" y="18327"/>
                  </a:cubicBezTo>
                  <a:cubicBezTo>
                    <a:pt x="67" y="18424"/>
                    <a:pt x="0" y="18475"/>
                    <a:pt x="0" y="18475"/>
                  </a:cubicBezTo>
                  <a:cubicBezTo>
                    <a:pt x="0" y="18475"/>
                    <a:pt x="119" y="18467"/>
                    <a:pt x="327" y="18452"/>
                  </a:cubicBezTo>
                  <a:cubicBezTo>
                    <a:pt x="533" y="18436"/>
                    <a:pt x="830" y="18413"/>
                    <a:pt x="1184" y="18384"/>
                  </a:cubicBezTo>
                  <a:cubicBezTo>
                    <a:pt x="1904" y="18326"/>
                    <a:pt x="2864" y="18250"/>
                    <a:pt x="3823" y="18172"/>
                  </a:cubicBezTo>
                  <a:cubicBezTo>
                    <a:pt x="5769" y="17988"/>
                    <a:pt x="7714" y="17803"/>
                    <a:pt x="7714" y="17803"/>
                  </a:cubicBezTo>
                  <a:lnTo>
                    <a:pt x="7714" y="17803"/>
                  </a:lnTo>
                  <a:cubicBezTo>
                    <a:pt x="7714" y="17803"/>
                    <a:pt x="7566" y="18272"/>
                    <a:pt x="7342" y="18975"/>
                  </a:cubicBezTo>
                  <a:cubicBezTo>
                    <a:pt x="7114" y="19678"/>
                    <a:pt x="6808" y="20623"/>
                    <a:pt x="6480" y="21556"/>
                  </a:cubicBezTo>
                  <a:cubicBezTo>
                    <a:pt x="6146" y="22481"/>
                    <a:pt x="5801" y="23407"/>
                    <a:pt x="5535" y="24101"/>
                  </a:cubicBezTo>
                  <a:cubicBezTo>
                    <a:pt x="5402" y="24449"/>
                    <a:pt x="5289" y="24739"/>
                    <a:pt x="5212" y="24942"/>
                  </a:cubicBezTo>
                  <a:cubicBezTo>
                    <a:pt x="5131" y="25142"/>
                    <a:pt x="5085" y="25257"/>
                    <a:pt x="5085" y="25257"/>
                  </a:cubicBezTo>
                  <a:cubicBezTo>
                    <a:pt x="5085" y="25257"/>
                    <a:pt x="5158" y="25204"/>
                    <a:pt x="5295" y="25106"/>
                  </a:cubicBezTo>
                  <a:cubicBezTo>
                    <a:pt x="5431" y="25007"/>
                    <a:pt x="5630" y="24860"/>
                    <a:pt x="5882" y="24672"/>
                  </a:cubicBezTo>
                  <a:cubicBezTo>
                    <a:pt x="6387" y="24299"/>
                    <a:pt x="7109" y="23764"/>
                    <a:pt x="7975" y="23122"/>
                  </a:cubicBezTo>
                  <a:cubicBezTo>
                    <a:pt x="8826" y="22459"/>
                    <a:pt x="9827" y="21694"/>
                    <a:pt x="10885" y="20857"/>
                  </a:cubicBezTo>
                  <a:cubicBezTo>
                    <a:pt x="11409" y="20430"/>
                    <a:pt x="11950" y="19990"/>
                    <a:pt x="12499" y="19542"/>
                  </a:cubicBezTo>
                  <a:cubicBezTo>
                    <a:pt x="12774" y="19318"/>
                    <a:pt x="13051" y="19092"/>
                    <a:pt x="13330" y="18865"/>
                  </a:cubicBezTo>
                  <a:cubicBezTo>
                    <a:pt x="13602" y="18633"/>
                    <a:pt x="13877" y="18397"/>
                    <a:pt x="14151" y="18163"/>
                  </a:cubicBezTo>
                  <a:cubicBezTo>
                    <a:pt x="14699" y="17694"/>
                    <a:pt x="15247" y="17225"/>
                    <a:pt x="15787" y="16763"/>
                  </a:cubicBezTo>
                  <a:cubicBezTo>
                    <a:pt x="16322" y="16297"/>
                    <a:pt x="16837" y="15823"/>
                    <a:pt x="17342" y="15372"/>
                  </a:cubicBezTo>
                  <a:cubicBezTo>
                    <a:pt x="17842" y="14915"/>
                    <a:pt x="18337" y="14486"/>
                    <a:pt x="18787" y="14058"/>
                  </a:cubicBezTo>
                  <a:cubicBezTo>
                    <a:pt x="19238" y="13630"/>
                    <a:pt x="19665" y="13226"/>
                    <a:pt x="20058" y="12853"/>
                  </a:cubicBezTo>
                  <a:cubicBezTo>
                    <a:pt x="20452" y="12479"/>
                    <a:pt x="20812" y="12136"/>
                    <a:pt x="21131" y="11832"/>
                  </a:cubicBezTo>
                  <a:cubicBezTo>
                    <a:pt x="21443" y="11520"/>
                    <a:pt x="21715" y="11248"/>
                    <a:pt x="21939" y="11024"/>
                  </a:cubicBezTo>
                  <a:cubicBezTo>
                    <a:pt x="22386" y="10576"/>
                    <a:pt x="22643" y="10320"/>
                    <a:pt x="22643" y="10320"/>
                  </a:cubicBezTo>
                  <a:lnTo>
                    <a:pt x="24129" y="11740"/>
                  </a:lnTo>
                  <a:cubicBezTo>
                    <a:pt x="24129" y="11740"/>
                    <a:pt x="24275" y="11014"/>
                    <a:pt x="24465" y="9919"/>
                  </a:cubicBezTo>
                  <a:cubicBezTo>
                    <a:pt x="24643" y="8813"/>
                    <a:pt x="24863" y="7345"/>
                    <a:pt x="25052" y="5888"/>
                  </a:cubicBezTo>
                  <a:cubicBezTo>
                    <a:pt x="25217" y="4407"/>
                    <a:pt x="25353" y="2938"/>
                    <a:pt x="25440" y="1843"/>
                  </a:cubicBezTo>
                  <a:cubicBezTo>
                    <a:pt x="25482" y="1294"/>
                    <a:pt x="25501" y="827"/>
                    <a:pt x="25518" y="507"/>
                  </a:cubicBezTo>
                  <a:cubicBezTo>
                    <a:pt x="25535" y="184"/>
                    <a:pt x="25543" y="0"/>
                    <a:pt x="25543" y="0"/>
                  </a:cubicBezTo>
                  <a:close/>
                </a:path>
              </a:pathLst>
            </a:custGeom>
            <a:solidFill>
              <a:srgbClr val="497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22" name="Google Shape;61;p17">
              <a:extLst>
                <a:ext uri="{FF2B5EF4-FFF2-40B4-BE49-F238E27FC236}">
                  <a16:creationId xmlns:a16="http://schemas.microsoft.com/office/drawing/2014/main" id="{C4FE0176-2A2F-4FB5-9E2B-D406731065D2}"/>
                </a:ext>
              </a:extLst>
            </p:cNvPr>
            <p:cNvSpPr/>
            <p:nvPr/>
          </p:nvSpPr>
          <p:spPr>
            <a:xfrm>
              <a:off x="10492366" y="0"/>
              <a:ext cx="1699621" cy="2505128"/>
            </a:xfrm>
            <a:custGeom>
              <a:avLst/>
              <a:gdLst/>
              <a:ahLst/>
              <a:cxnLst/>
              <a:rect l="l" t="t" r="r" b="b"/>
              <a:pathLst>
                <a:path w="23077" h="29691" extrusionOk="0">
                  <a:moveTo>
                    <a:pt x="20926" y="1"/>
                  </a:moveTo>
                  <a:cubicBezTo>
                    <a:pt x="20926" y="1"/>
                    <a:pt x="20252" y="344"/>
                    <a:pt x="19207" y="819"/>
                  </a:cubicBezTo>
                  <a:cubicBezTo>
                    <a:pt x="18165" y="1295"/>
                    <a:pt x="16820" y="1925"/>
                    <a:pt x="15461" y="2506"/>
                  </a:cubicBezTo>
                  <a:cubicBezTo>
                    <a:pt x="14089" y="3084"/>
                    <a:pt x="12751" y="3639"/>
                    <a:pt x="11756" y="4041"/>
                  </a:cubicBezTo>
                  <a:cubicBezTo>
                    <a:pt x="10747" y="4426"/>
                    <a:pt x="10074" y="4682"/>
                    <a:pt x="10074" y="4682"/>
                  </a:cubicBezTo>
                  <a:lnTo>
                    <a:pt x="12062" y="5822"/>
                  </a:lnTo>
                  <a:cubicBezTo>
                    <a:pt x="12062" y="5822"/>
                    <a:pt x="11901" y="6114"/>
                    <a:pt x="11621" y="6623"/>
                  </a:cubicBezTo>
                  <a:cubicBezTo>
                    <a:pt x="11481" y="6878"/>
                    <a:pt x="11311" y="7187"/>
                    <a:pt x="11116" y="7542"/>
                  </a:cubicBezTo>
                  <a:cubicBezTo>
                    <a:pt x="10909" y="7891"/>
                    <a:pt x="10675" y="8284"/>
                    <a:pt x="10420" y="8713"/>
                  </a:cubicBezTo>
                  <a:cubicBezTo>
                    <a:pt x="9909" y="9571"/>
                    <a:pt x="9325" y="10579"/>
                    <a:pt x="8638" y="11624"/>
                  </a:cubicBezTo>
                  <a:cubicBezTo>
                    <a:pt x="8303" y="12151"/>
                    <a:pt x="7955" y="12695"/>
                    <a:pt x="7602" y="13248"/>
                  </a:cubicBezTo>
                  <a:cubicBezTo>
                    <a:pt x="7231" y="13791"/>
                    <a:pt x="6856" y="14341"/>
                    <a:pt x="6479" y="14892"/>
                  </a:cubicBezTo>
                  <a:cubicBezTo>
                    <a:pt x="5741" y="16004"/>
                    <a:pt x="4938" y="17072"/>
                    <a:pt x="4201" y="18086"/>
                  </a:cubicBezTo>
                  <a:cubicBezTo>
                    <a:pt x="4016" y="18339"/>
                    <a:pt x="3833" y="18588"/>
                    <a:pt x="3654" y="18830"/>
                  </a:cubicBezTo>
                  <a:cubicBezTo>
                    <a:pt x="3469" y="19069"/>
                    <a:pt x="3288" y="19302"/>
                    <a:pt x="3111" y="19529"/>
                  </a:cubicBezTo>
                  <a:cubicBezTo>
                    <a:pt x="2758" y="19983"/>
                    <a:pt x="2425" y="20412"/>
                    <a:pt x="2117" y="20808"/>
                  </a:cubicBezTo>
                  <a:cubicBezTo>
                    <a:pt x="1962" y="21007"/>
                    <a:pt x="1815" y="21197"/>
                    <a:pt x="1675" y="21378"/>
                  </a:cubicBezTo>
                  <a:cubicBezTo>
                    <a:pt x="1528" y="21554"/>
                    <a:pt x="1390" y="21722"/>
                    <a:pt x="1260" y="21878"/>
                  </a:cubicBezTo>
                  <a:cubicBezTo>
                    <a:pt x="1000" y="22195"/>
                    <a:pt x="773" y="22469"/>
                    <a:pt x="587" y="22695"/>
                  </a:cubicBezTo>
                  <a:cubicBezTo>
                    <a:pt x="213" y="23147"/>
                    <a:pt x="1" y="23406"/>
                    <a:pt x="1" y="23406"/>
                  </a:cubicBezTo>
                  <a:cubicBezTo>
                    <a:pt x="1" y="23406"/>
                    <a:pt x="478" y="23296"/>
                    <a:pt x="1196" y="23133"/>
                  </a:cubicBezTo>
                  <a:cubicBezTo>
                    <a:pt x="1912" y="22963"/>
                    <a:pt x="2900" y="22753"/>
                    <a:pt x="3861" y="22502"/>
                  </a:cubicBezTo>
                  <a:cubicBezTo>
                    <a:pt x="4839" y="22252"/>
                    <a:pt x="5817" y="22002"/>
                    <a:pt x="6551" y="21813"/>
                  </a:cubicBezTo>
                  <a:cubicBezTo>
                    <a:pt x="7298" y="21624"/>
                    <a:pt x="7785" y="21482"/>
                    <a:pt x="7785" y="21482"/>
                  </a:cubicBezTo>
                  <a:lnTo>
                    <a:pt x="7785" y="21482"/>
                  </a:lnTo>
                  <a:cubicBezTo>
                    <a:pt x="7785" y="21482"/>
                    <a:pt x="7783" y="21999"/>
                    <a:pt x="7745" y="22762"/>
                  </a:cubicBezTo>
                  <a:cubicBezTo>
                    <a:pt x="7711" y="23528"/>
                    <a:pt x="7657" y="24553"/>
                    <a:pt x="7589" y="25585"/>
                  </a:cubicBezTo>
                  <a:cubicBezTo>
                    <a:pt x="7526" y="26623"/>
                    <a:pt x="7407" y="27631"/>
                    <a:pt x="7330" y="28405"/>
                  </a:cubicBezTo>
                  <a:cubicBezTo>
                    <a:pt x="7243" y="29177"/>
                    <a:pt x="7185" y="29690"/>
                    <a:pt x="7185" y="29690"/>
                  </a:cubicBezTo>
                  <a:cubicBezTo>
                    <a:pt x="7185" y="29690"/>
                    <a:pt x="7428" y="29419"/>
                    <a:pt x="7851" y="28946"/>
                  </a:cubicBezTo>
                  <a:cubicBezTo>
                    <a:pt x="8062" y="28708"/>
                    <a:pt x="8319" y="28421"/>
                    <a:pt x="8614" y="28090"/>
                  </a:cubicBezTo>
                  <a:cubicBezTo>
                    <a:pt x="8761" y="27924"/>
                    <a:pt x="8918" y="27749"/>
                    <a:pt x="9083" y="27563"/>
                  </a:cubicBezTo>
                  <a:cubicBezTo>
                    <a:pt x="9243" y="27373"/>
                    <a:pt x="9412" y="27173"/>
                    <a:pt x="9588" y="26965"/>
                  </a:cubicBezTo>
                  <a:cubicBezTo>
                    <a:pt x="9939" y="26548"/>
                    <a:pt x="10319" y="26096"/>
                    <a:pt x="10722" y="25617"/>
                  </a:cubicBezTo>
                  <a:cubicBezTo>
                    <a:pt x="10923" y="25378"/>
                    <a:pt x="11130" y="25132"/>
                    <a:pt x="11341" y="24881"/>
                  </a:cubicBezTo>
                  <a:cubicBezTo>
                    <a:pt x="11545" y="24624"/>
                    <a:pt x="11754" y="24362"/>
                    <a:pt x="11967" y="24095"/>
                  </a:cubicBezTo>
                  <a:cubicBezTo>
                    <a:pt x="12813" y="23022"/>
                    <a:pt x="13731" y="21891"/>
                    <a:pt x="14585" y="20708"/>
                  </a:cubicBezTo>
                  <a:cubicBezTo>
                    <a:pt x="15020" y="20122"/>
                    <a:pt x="15454" y="19535"/>
                    <a:pt x="15880" y="18958"/>
                  </a:cubicBezTo>
                  <a:cubicBezTo>
                    <a:pt x="16291" y="18368"/>
                    <a:pt x="16694" y="17788"/>
                    <a:pt x="17085" y="17225"/>
                  </a:cubicBezTo>
                  <a:cubicBezTo>
                    <a:pt x="17879" y="16110"/>
                    <a:pt x="18565" y="15029"/>
                    <a:pt x="19161" y="14109"/>
                  </a:cubicBezTo>
                  <a:cubicBezTo>
                    <a:pt x="19459" y="13649"/>
                    <a:pt x="19732" y="13226"/>
                    <a:pt x="19974" y="12852"/>
                  </a:cubicBezTo>
                  <a:cubicBezTo>
                    <a:pt x="20204" y="12470"/>
                    <a:pt x="20404" y="12138"/>
                    <a:pt x="20570" y="11863"/>
                  </a:cubicBezTo>
                  <a:cubicBezTo>
                    <a:pt x="20900" y="11315"/>
                    <a:pt x="21089" y="11001"/>
                    <a:pt x="21089" y="11001"/>
                  </a:cubicBezTo>
                  <a:lnTo>
                    <a:pt x="23077" y="12142"/>
                  </a:lnTo>
                  <a:cubicBezTo>
                    <a:pt x="23077" y="12141"/>
                    <a:pt x="23004" y="11366"/>
                    <a:pt x="22873" y="10218"/>
                  </a:cubicBezTo>
                  <a:cubicBezTo>
                    <a:pt x="22722" y="9056"/>
                    <a:pt x="22492" y="7518"/>
                    <a:pt x="22237" y="6007"/>
                  </a:cubicBezTo>
                  <a:cubicBezTo>
                    <a:pt x="21971" y="4488"/>
                    <a:pt x="21631" y="2973"/>
                    <a:pt x="21382" y="1860"/>
                  </a:cubicBezTo>
                  <a:cubicBezTo>
                    <a:pt x="21137" y="746"/>
                    <a:pt x="20926" y="1"/>
                    <a:pt x="20926" y="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AAE5F03-C516-4FF4-B7E7-DA339E171C60}"/>
              </a:ext>
            </a:extLst>
          </p:cNvPr>
          <p:cNvSpPr txBox="1"/>
          <p:nvPr/>
        </p:nvSpPr>
        <p:spPr>
          <a:xfrm>
            <a:off x="179858" y="1696282"/>
            <a:ext cx="74179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chemeClr val="tx2">
                    <a:lumMod val="75000"/>
                  </a:schemeClr>
                </a:solidFill>
              </a:rPr>
              <a:t>Multispectral Thresholding</a:t>
            </a:r>
            <a:endParaRPr lang="en-IN" sz="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D1F272-12AF-4A1F-A63E-B0B4EBA29F83}"/>
              </a:ext>
            </a:extLst>
          </p:cNvPr>
          <p:cNvCxnSpPr/>
          <p:nvPr/>
        </p:nvCxnSpPr>
        <p:spPr>
          <a:xfrm>
            <a:off x="1226127" y="2458030"/>
            <a:ext cx="4385590" cy="0"/>
          </a:xfrm>
          <a:prstGeom prst="line">
            <a:avLst/>
          </a:prstGeom>
          <a:ln w="38100">
            <a:solidFill>
              <a:srgbClr val="5F9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37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BD640F-677E-40C8-AD5D-226FA4A5FD05}"/>
              </a:ext>
            </a:extLst>
          </p:cNvPr>
          <p:cNvGrpSpPr/>
          <p:nvPr/>
        </p:nvGrpSpPr>
        <p:grpSpPr>
          <a:xfrm>
            <a:off x="744463" y="2545115"/>
            <a:ext cx="8063129" cy="2344601"/>
            <a:chOff x="1242000" y="2506789"/>
            <a:chExt cx="10750838" cy="3126135"/>
          </a:xfrm>
        </p:grpSpPr>
        <p:grpSp>
          <p:nvGrpSpPr>
            <p:cNvPr id="50" name="Google Shape;409;p37">
              <a:extLst>
                <a:ext uri="{FF2B5EF4-FFF2-40B4-BE49-F238E27FC236}">
                  <a16:creationId xmlns:a16="http://schemas.microsoft.com/office/drawing/2014/main" id="{40796D7F-445E-4FE4-9CAC-397CF7FB5CAC}"/>
                </a:ext>
              </a:extLst>
            </p:cNvPr>
            <p:cNvGrpSpPr/>
            <p:nvPr/>
          </p:nvGrpSpPr>
          <p:grpSpPr>
            <a:xfrm>
              <a:off x="1242000" y="2513772"/>
              <a:ext cx="850911" cy="3119152"/>
              <a:chOff x="3740889" y="0"/>
              <a:chExt cx="850911" cy="3119152"/>
            </a:xfrm>
          </p:grpSpPr>
          <p:sp>
            <p:nvSpPr>
              <p:cNvPr id="51" name="Google Shape;410;p37">
                <a:extLst>
                  <a:ext uri="{FF2B5EF4-FFF2-40B4-BE49-F238E27FC236}">
                    <a16:creationId xmlns:a16="http://schemas.microsoft.com/office/drawing/2014/main" id="{C2A452EF-1695-4BF2-9A2F-7A84BF4FD324}"/>
                  </a:ext>
                </a:extLst>
              </p:cNvPr>
              <p:cNvSpPr/>
              <p:nvPr/>
            </p:nvSpPr>
            <p:spPr>
              <a:xfrm flipH="1">
                <a:off x="4144548" y="0"/>
                <a:ext cx="43458" cy="1808087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101407" extrusionOk="0">
                    <a:moveTo>
                      <a:pt x="0" y="0"/>
                    </a:moveTo>
                    <a:lnTo>
                      <a:pt x="0" y="101406"/>
                    </a:lnTo>
                    <a:lnTo>
                      <a:pt x="2869" y="101406"/>
                    </a:lnTo>
                    <a:lnTo>
                      <a:pt x="2869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52" name="Google Shape;411;p37">
                <a:extLst>
                  <a:ext uri="{FF2B5EF4-FFF2-40B4-BE49-F238E27FC236}">
                    <a16:creationId xmlns:a16="http://schemas.microsoft.com/office/drawing/2014/main" id="{DF004A67-EC43-45F6-8C09-03E7273BA0D5}"/>
                  </a:ext>
                </a:extLst>
              </p:cNvPr>
              <p:cNvSpPr/>
              <p:nvPr/>
            </p:nvSpPr>
            <p:spPr>
              <a:xfrm flipH="1">
                <a:off x="3740889" y="2114146"/>
                <a:ext cx="850911" cy="1005006"/>
              </a:xfrm>
              <a:custGeom>
                <a:avLst/>
                <a:gdLst/>
                <a:ahLst/>
                <a:cxnLst/>
                <a:rect l="l" t="t" r="r" b="b"/>
                <a:pathLst>
                  <a:path w="56175" h="66348" extrusionOk="0">
                    <a:moveTo>
                      <a:pt x="3970" y="25218"/>
                    </a:moveTo>
                    <a:cubicBezTo>
                      <a:pt x="1469" y="29288"/>
                      <a:pt x="1" y="34025"/>
                      <a:pt x="1" y="39128"/>
                    </a:cubicBezTo>
                    <a:cubicBezTo>
                      <a:pt x="1" y="54139"/>
                      <a:pt x="12576" y="66348"/>
                      <a:pt x="28088" y="66348"/>
                    </a:cubicBezTo>
                    <a:cubicBezTo>
                      <a:pt x="43599" y="66348"/>
                      <a:pt x="56174" y="54139"/>
                      <a:pt x="56174" y="39128"/>
                    </a:cubicBezTo>
                    <a:cubicBezTo>
                      <a:pt x="56174" y="34025"/>
                      <a:pt x="54707" y="29288"/>
                      <a:pt x="52205" y="25218"/>
                    </a:cubicBezTo>
                    <a:lnTo>
                      <a:pt x="52305" y="25218"/>
                    </a:lnTo>
                    <a:cubicBezTo>
                      <a:pt x="40797" y="7906"/>
                      <a:pt x="41997" y="0"/>
                      <a:pt x="41997" y="0"/>
                    </a:cubicBezTo>
                    <a:lnTo>
                      <a:pt x="28088" y="0"/>
                    </a:lnTo>
                    <a:lnTo>
                      <a:pt x="14178" y="0"/>
                    </a:lnTo>
                    <a:cubicBezTo>
                      <a:pt x="14178" y="0"/>
                      <a:pt x="15378" y="7906"/>
                      <a:pt x="3870" y="2521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 dirty="0"/>
              </a:p>
            </p:txBody>
          </p:sp>
          <p:sp>
            <p:nvSpPr>
              <p:cNvPr id="53" name="Google Shape;412;p37">
                <a:extLst>
                  <a:ext uri="{FF2B5EF4-FFF2-40B4-BE49-F238E27FC236}">
                    <a16:creationId xmlns:a16="http://schemas.microsoft.com/office/drawing/2014/main" id="{0611A764-4AA9-429C-8029-087B165844E2}"/>
                  </a:ext>
                </a:extLst>
              </p:cNvPr>
              <p:cNvSpPr/>
              <p:nvPr/>
            </p:nvSpPr>
            <p:spPr>
              <a:xfrm flipH="1">
                <a:off x="3956114" y="1852866"/>
                <a:ext cx="420904" cy="261249"/>
              </a:xfrm>
              <a:custGeom>
                <a:avLst/>
                <a:gdLst/>
                <a:ahLst/>
                <a:cxnLst/>
                <a:rect l="l" t="t" r="r" b="b"/>
                <a:pathLst>
                  <a:path w="27787" h="17247" extrusionOk="0">
                    <a:moveTo>
                      <a:pt x="13911" y="17246"/>
                    </a:moveTo>
                    <a:lnTo>
                      <a:pt x="13911" y="17246"/>
                    </a:lnTo>
                    <a:lnTo>
                      <a:pt x="27787" y="17246"/>
                    </a:lnTo>
                    <a:lnTo>
                      <a:pt x="27787" y="5738"/>
                    </a:lnTo>
                    <a:lnTo>
                      <a:pt x="24051" y="1"/>
                    </a:lnTo>
                    <a:lnTo>
                      <a:pt x="13911" y="1"/>
                    </a:lnTo>
                    <a:lnTo>
                      <a:pt x="13911" y="1"/>
                    </a:lnTo>
                    <a:lnTo>
                      <a:pt x="3770" y="1"/>
                    </a:lnTo>
                    <a:lnTo>
                      <a:pt x="1" y="5738"/>
                    </a:lnTo>
                    <a:lnTo>
                      <a:pt x="1" y="172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54" name="Google Shape;413;p37">
                <a:extLst>
                  <a:ext uri="{FF2B5EF4-FFF2-40B4-BE49-F238E27FC236}">
                    <a16:creationId xmlns:a16="http://schemas.microsoft.com/office/drawing/2014/main" id="{0A6425CF-3691-4F4A-941E-7645DC2FFCEF}"/>
                  </a:ext>
                </a:extLst>
              </p:cNvPr>
              <p:cNvSpPr/>
              <p:nvPr/>
            </p:nvSpPr>
            <p:spPr>
              <a:xfrm flipH="1">
                <a:off x="3921250" y="1705804"/>
                <a:ext cx="490128" cy="375431"/>
              </a:xfrm>
              <a:custGeom>
                <a:avLst/>
                <a:gdLst/>
                <a:ahLst/>
                <a:cxnLst/>
                <a:rect l="l" t="t" r="r" b="b"/>
                <a:pathLst>
                  <a:path w="32357" h="24785" extrusionOk="0">
                    <a:moveTo>
                      <a:pt x="32357" y="24785"/>
                    </a:moveTo>
                    <a:lnTo>
                      <a:pt x="0" y="24785"/>
                    </a:lnTo>
                    <a:lnTo>
                      <a:pt x="0" y="10341"/>
                    </a:lnTo>
                    <a:cubicBezTo>
                      <a:pt x="0" y="4637"/>
                      <a:pt x="4637" y="1"/>
                      <a:pt x="10341" y="1"/>
                    </a:cubicBezTo>
                    <a:lnTo>
                      <a:pt x="22016" y="1"/>
                    </a:lnTo>
                    <a:cubicBezTo>
                      <a:pt x="27720" y="1"/>
                      <a:pt x="32357" y="4637"/>
                      <a:pt x="32357" y="10341"/>
                    </a:cubicBezTo>
                    <a:lnTo>
                      <a:pt x="32357" y="24785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cxnSp>
          <p:nvCxnSpPr>
            <p:cNvPr id="58" name="Google Shape;1219;p45">
              <a:extLst>
                <a:ext uri="{FF2B5EF4-FFF2-40B4-BE49-F238E27FC236}">
                  <a16:creationId xmlns:a16="http://schemas.microsoft.com/office/drawing/2014/main" id="{4464E2BC-EAD9-4F76-9394-136E272252E3}"/>
                </a:ext>
              </a:extLst>
            </p:cNvPr>
            <p:cNvCxnSpPr/>
            <p:nvPr/>
          </p:nvCxnSpPr>
          <p:spPr>
            <a:xfrm>
              <a:off x="1242000" y="2506789"/>
              <a:ext cx="97080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" name="Google Shape;417;p37">
              <a:extLst>
                <a:ext uri="{FF2B5EF4-FFF2-40B4-BE49-F238E27FC236}">
                  <a16:creationId xmlns:a16="http://schemas.microsoft.com/office/drawing/2014/main" id="{0F2A6104-26E0-47BE-8668-4B079E14FBFE}"/>
                </a:ext>
              </a:extLst>
            </p:cNvPr>
            <p:cNvGrpSpPr/>
            <p:nvPr/>
          </p:nvGrpSpPr>
          <p:grpSpPr>
            <a:xfrm>
              <a:off x="6263655" y="2514150"/>
              <a:ext cx="850896" cy="2542269"/>
              <a:chOff x="631402" y="-239402"/>
              <a:chExt cx="850896" cy="2542269"/>
            </a:xfrm>
          </p:grpSpPr>
          <p:sp>
            <p:nvSpPr>
              <p:cNvPr id="60" name="Google Shape;418;p37">
                <a:extLst>
                  <a:ext uri="{FF2B5EF4-FFF2-40B4-BE49-F238E27FC236}">
                    <a16:creationId xmlns:a16="http://schemas.microsoft.com/office/drawing/2014/main" id="{9AD82F70-2E6F-4152-83C8-ECA61B2C521E}"/>
                  </a:ext>
                </a:extLst>
              </p:cNvPr>
              <p:cNvSpPr/>
              <p:nvPr/>
            </p:nvSpPr>
            <p:spPr>
              <a:xfrm flipH="1">
                <a:off x="1035045" y="-239402"/>
                <a:ext cx="36000" cy="115200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01440" extrusionOk="0">
                    <a:moveTo>
                      <a:pt x="0" y="0"/>
                    </a:moveTo>
                    <a:lnTo>
                      <a:pt x="0" y="101440"/>
                    </a:lnTo>
                    <a:lnTo>
                      <a:pt x="2902" y="101440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 dirty="0"/>
              </a:p>
            </p:txBody>
          </p:sp>
          <p:sp>
            <p:nvSpPr>
              <p:cNvPr id="61" name="Google Shape;419;p37">
                <a:extLst>
                  <a:ext uri="{FF2B5EF4-FFF2-40B4-BE49-F238E27FC236}">
                    <a16:creationId xmlns:a16="http://schemas.microsoft.com/office/drawing/2014/main" id="{4433BCFC-DCF6-4598-91B3-73A9FAB1782B}"/>
                  </a:ext>
                </a:extLst>
              </p:cNvPr>
              <p:cNvSpPr/>
              <p:nvPr/>
            </p:nvSpPr>
            <p:spPr>
              <a:xfrm flipH="1">
                <a:off x="631402" y="1297861"/>
                <a:ext cx="850896" cy="1005006"/>
              </a:xfrm>
              <a:custGeom>
                <a:avLst/>
                <a:gdLst/>
                <a:ahLst/>
                <a:cxnLst/>
                <a:rect l="l" t="t" r="r" b="b"/>
                <a:pathLst>
                  <a:path w="56174" h="66348" extrusionOk="0">
                    <a:moveTo>
                      <a:pt x="3970" y="25252"/>
                    </a:moveTo>
                    <a:cubicBezTo>
                      <a:pt x="1468" y="29321"/>
                      <a:pt x="0" y="34058"/>
                      <a:pt x="0" y="39128"/>
                    </a:cubicBezTo>
                    <a:cubicBezTo>
                      <a:pt x="0" y="54172"/>
                      <a:pt x="12576" y="66348"/>
                      <a:pt x="28087" y="66348"/>
                    </a:cubicBezTo>
                    <a:cubicBezTo>
                      <a:pt x="43598" y="66348"/>
                      <a:pt x="56174" y="54172"/>
                      <a:pt x="56174" y="39128"/>
                    </a:cubicBezTo>
                    <a:cubicBezTo>
                      <a:pt x="56174" y="34058"/>
                      <a:pt x="54706" y="29321"/>
                      <a:pt x="52204" y="25252"/>
                    </a:cubicBezTo>
                    <a:lnTo>
                      <a:pt x="52304" y="25252"/>
                    </a:lnTo>
                    <a:cubicBezTo>
                      <a:pt x="40796" y="7939"/>
                      <a:pt x="41964" y="0"/>
                      <a:pt x="41964" y="0"/>
                    </a:cubicBezTo>
                    <a:lnTo>
                      <a:pt x="28087" y="0"/>
                    </a:lnTo>
                    <a:lnTo>
                      <a:pt x="14177" y="0"/>
                    </a:lnTo>
                    <a:cubicBezTo>
                      <a:pt x="14177" y="0"/>
                      <a:pt x="15378" y="7939"/>
                      <a:pt x="3870" y="2525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62" name="Google Shape;420;p37">
                <a:extLst>
                  <a:ext uri="{FF2B5EF4-FFF2-40B4-BE49-F238E27FC236}">
                    <a16:creationId xmlns:a16="http://schemas.microsoft.com/office/drawing/2014/main" id="{0BC2DB03-46BC-4DF8-9B5E-7BBB84E281F9}"/>
                  </a:ext>
                </a:extLst>
              </p:cNvPr>
              <p:cNvSpPr/>
              <p:nvPr/>
            </p:nvSpPr>
            <p:spPr>
              <a:xfrm flipH="1">
                <a:off x="846611" y="1037082"/>
                <a:ext cx="420904" cy="260749"/>
              </a:xfrm>
              <a:custGeom>
                <a:avLst/>
                <a:gdLst/>
                <a:ahLst/>
                <a:cxnLst/>
                <a:rect l="l" t="t" r="r" b="b"/>
                <a:pathLst>
                  <a:path w="27787" h="17214" extrusionOk="0">
                    <a:moveTo>
                      <a:pt x="13910" y="17213"/>
                    </a:moveTo>
                    <a:lnTo>
                      <a:pt x="13910" y="17213"/>
                    </a:lnTo>
                    <a:lnTo>
                      <a:pt x="27787" y="17213"/>
                    </a:lnTo>
                    <a:lnTo>
                      <a:pt x="27787" y="5738"/>
                    </a:lnTo>
                    <a:lnTo>
                      <a:pt x="24017" y="1"/>
                    </a:lnTo>
                    <a:lnTo>
                      <a:pt x="13910" y="1"/>
                    </a:lnTo>
                    <a:lnTo>
                      <a:pt x="13910" y="1"/>
                    </a:lnTo>
                    <a:lnTo>
                      <a:pt x="3770" y="1"/>
                    </a:lnTo>
                    <a:lnTo>
                      <a:pt x="0" y="5738"/>
                    </a:lnTo>
                    <a:lnTo>
                      <a:pt x="0" y="1721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  <p:sp>
            <p:nvSpPr>
              <p:cNvPr id="63" name="Google Shape;421;p37">
                <a:extLst>
                  <a:ext uri="{FF2B5EF4-FFF2-40B4-BE49-F238E27FC236}">
                    <a16:creationId xmlns:a16="http://schemas.microsoft.com/office/drawing/2014/main" id="{8EFD1B93-73BD-4393-8ADE-0C8E7CAABF0B}"/>
                  </a:ext>
                </a:extLst>
              </p:cNvPr>
              <p:cNvSpPr/>
              <p:nvPr/>
            </p:nvSpPr>
            <p:spPr>
              <a:xfrm flipH="1">
                <a:off x="811748" y="889519"/>
                <a:ext cx="490143" cy="375946"/>
              </a:xfrm>
              <a:custGeom>
                <a:avLst/>
                <a:gdLst/>
                <a:ahLst/>
                <a:cxnLst/>
                <a:rect l="l" t="t" r="r" b="b"/>
                <a:pathLst>
                  <a:path w="32358" h="24819" extrusionOk="0">
                    <a:moveTo>
                      <a:pt x="32357" y="24818"/>
                    </a:moveTo>
                    <a:lnTo>
                      <a:pt x="1" y="24818"/>
                    </a:lnTo>
                    <a:lnTo>
                      <a:pt x="1" y="10341"/>
                    </a:lnTo>
                    <a:cubicBezTo>
                      <a:pt x="1" y="4637"/>
                      <a:pt x="4638" y="1"/>
                      <a:pt x="10342" y="1"/>
                    </a:cubicBezTo>
                    <a:lnTo>
                      <a:pt x="22017" y="1"/>
                    </a:lnTo>
                    <a:cubicBezTo>
                      <a:pt x="27721" y="1"/>
                      <a:pt x="32357" y="4637"/>
                      <a:pt x="32357" y="10341"/>
                    </a:cubicBezTo>
                    <a:lnTo>
                      <a:pt x="32357" y="24818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8329B0B-3114-425B-B3F7-784B08D7F17C}"/>
                </a:ext>
              </a:extLst>
            </p:cNvPr>
            <p:cNvSpPr txBox="1"/>
            <p:nvPr/>
          </p:nvSpPr>
          <p:spPr>
            <a:xfrm>
              <a:off x="1730783" y="2726354"/>
              <a:ext cx="4666646" cy="2616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IN" sz="1800" dirty="0">
                  <a:solidFill>
                    <a:srgbClr val="58595B"/>
                  </a:solidFill>
                  <a:latin typeface="Marcellus" panose="020E0602050203020307" pitchFamily="34" charset="0"/>
                </a:rPr>
                <a:t>To do the thresholding jointly with several bands and in each of the bands, for visualizing this, we call it as multispectral thresholding.</a:t>
              </a:r>
              <a:endParaRPr lang="en-IN" sz="1800" dirty="0">
                <a:solidFill>
                  <a:srgbClr val="58595B"/>
                </a:solidFill>
                <a:latin typeface="Marcellus" panose="020E0602050203020307" pitchFamily="34" charset="0"/>
                <a:sym typeface="Fira Sans"/>
              </a:endParaRPr>
            </a:p>
            <a:p>
              <a:endParaRPr lang="en-IN" sz="1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31AA6D-F5FA-4CD0-B999-564A652FC018}"/>
                </a:ext>
              </a:extLst>
            </p:cNvPr>
            <p:cNvSpPr txBox="1"/>
            <p:nvPr/>
          </p:nvSpPr>
          <p:spPr>
            <a:xfrm>
              <a:off x="7238908" y="2956150"/>
              <a:ext cx="47539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dirty="0">
                  <a:solidFill>
                    <a:srgbClr val="58595B"/>
                  </a:solidFill>
                  <a:latin typeface="Marcellus" panose="020E0602050203020307" pitchFamily="34" charset="0"/>
                </a:rPr>
                <a:t>Scattergram is used.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B0D9EE8-3DF4-4F85-9B0C-08D895E0C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61" y="290349"/>
            <a:ext cx="6479224" cy="21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1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DC5F8E-20C4-460A-AF20-2D59784D3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60" y="2038759"/>
            <a:ext cx="5490771" cy="25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C5614-7968-4945-9E7A-D530826AE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2"/>
          <a:stretch/>
        </p:blipFill>
        <p:spPr>
          <a:xfrm>
            <a:off x="615903" y="667308"/>
            <a:ext cx="1864801" cy="219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87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67DCC8-635A-43FC-ADF0-7C33B32DE24E}"/>
              </a:ext>
            </a:extLst>
          </p:cNvPr>
          <p:cNvGrpSpPr/>
          <p:nvPr/>
        </p:nvGrpSpPr>
        <p:grpSpPr>
          <a:xfrm>
            <a:off x="1286997" y="535132"/>
            <a:ext cx="6570007" cy="4073237"/>
            <a:chOff x="1583428" y="872836"/>
            <a:chExt cx="8760009" cy="54309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118A6C6-2394-473A-B27C-5CE88F42EE7A}"/>
                </a:ext>
              </a:extLst>
            </p:cNvPr>
            <p:cNvGrpSpPr/>
            <p:nvPr/>
          </p:nvGrpSpPr>
          <p:grpSpPr>
            <a:xfrm>
              <a:off x="1583428" y="872836"/>
              <a:ext cx="8760009" cy="5430982"/>
              <a:chOff x="1017049" y="1409358"/>
              <a:chExt cx="7348347" cy="4850448"/>
            </a:xfrm>
          </p:grpSpPr>
          <p:grpSp>
            <p:nvGrpSpPr>
              <p:cNvPr id="9" name="Google Shape;1466;p42">
                <a:extLst>
                  <a:ext uri="{FF2B5EF4-FFF2-40B4-BE49-F238E27FC236}">
                    <a16:creationId xmlns:a16="http://schemas.microsoft.com/office/drawing/2014/main" id="{4BD4084D-B9F4-4172-83FD-DB5A595F7D51}"/>
                  </a:ext>
                </a:extLst>
              </p:cNvPr>
              <p:cNvGrpSpPr/>
              <p:nvPr/>
            </p:nvGrpSpPr>
            <p:grpSpPr>
              <a:xfrm>
                <a:off x="1017049" y="1427835"/>
                <a:ext cx="1927729" cy="4831971"/>
                <a:chOff x="685812" y="1070876"/>
                <a:chExt cx="1445796" cy="3623978"/>
              </a:xfrm>
            </p:grpSpPr>
            <p:sp>
              <p:nvSpPr>
                <p:cNvPr id="10" name="Google Shape;1467;p42">
                  <a:extLst>
                    <a:ext uri="{FF2B5EF4-FFF2-40B4-BE49-F238E27FC236}">
                      <a16:creationId xmlns:a16="http://schemas.microsoft.com/office/drawing/2014/main" id="{885EC9A3-934C-40C8-A649-E297E8F2F215}"/>
                    </a:ext>
                  </a:extLst>
                </p:cNvPr>
                <p:cNvSpPr/>
                <p:nvPr/>
              </p:nvSpPr>
              <p:spPr>
                <a:xfrm>
                  <a:off x="729475" y="1383125"/>
                  <a:ext cx="1353579" cy="331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30" h="140521" extrusionOk="0">
                      <a:moveTo>
                        <a:pt x="26418" y="1"/>
                      </a:moveTo>
                      <a:cubicBezTo>
                        <a:pt x="11804" y="1"/>
                        <a:pt x="1" y="11831"/>
                        <a:pt x="1" y="26418"/>
                      </a:cubicBezTo>
                      <a:lnTo>
                        <a:pt x="1" y="140520"/>
                      </a:lnTo>
                      <a:lnTo>
                        <a:pt x="52729" y="140520"/>
                      </a:lnTo>
                      <a:lnTo>
                        <a:pt x="52729" y="26418"/>
                      </a:lnTo>
                      <a:cubicBezTo>
                        <a:pt x="52729" y="11831"/>
                        <a:pt x="40925" y="1"/>
                        <a:pt x="26418" y="1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 dirty="0"/>
                </a:p>
              </p:txBody>
            </p:sp>
            <p:sp>
              <p:nvSpPr>
                <p:cNvPr id="11" name="Google Shape;1468;p42">
                  <a:extLst>
                    <a:ext uri="{FF2B5EF4-FFF2-40B4-BE49-F238E27FC236}">
                      <a16:creationId xmlns:a16="http://schemas.microsoft.com/office/drawing/2014/main" id="{B1ECBC93-D030-4372-B9BB-7F27EF8981D2}"/>
                    </a:ext>
                  </a:extLst>
                </p:cNvPr>
                <p:cNvSpPr/>
                <p:nvPr/>
              </p:nvSpPr>
              <p:spPr>
                <a:xfrm>
                  <a:off x="1059239" y="1133330"/>
                  <a:ext cx="609361" cy="34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6" h="14722" extrusionOk="0">
                      <a:moveTo>
                        <a:pt x="13142" y="1"/>
                      </a:moveTo>
                      <a:cubicBezTo>
                        <a:pt x="9930" y="1"/>
                        <a:pt x="6692" y="1232"/>
                        <a:pt x="4229" y="3694"/>
                      </a:cubicBezTo>
                      <a:cubicBezTo>
                        <a:pt x="1231" y="6692"/>
                        <a:pt x="0" y="10814"/>
                        <a:pt x="669" y="14722"/>
                      </a:cubicBezTo>
                      <a:cubicBezTo>
                        <a:pt x="4791" y="12045"/>
                        <a:pt x="9689" y="10600"/>
                        <a:pt x="14935" y="10600"/>
                      </a:cubicBezTo>
                      <a:cubicBezTo>
                        <a:pt x="18843" y="10600"/>
                        <a:pt x="22510" y="11376"/>
                        <a:pt x="25856" y="12928"/>
                      </a:cubicBezTo>
                      <a:cubicBezTo>
                        <a:pt x="25856" y="9583"/>
                        <a:pt x="24651" y="6237"/>
                        <a:pt x="22189" y="3694"/>
                      </a:cubicBezTo>
                      <a:cubicBezTo>
                        <a:pt x="19619" y="1232"/>
                        <a:pt x="16381" y="1"/>
                        <a:pt x="13142" y="1"/>
                      </a:cubicBezTo>
                      <a:close/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12" name="Google Shape;1469;p42">
                  <a:extLst>
                    <a:ext uri="{FF2B5EF4-FFF2-40B4-BE49-F238E27FC236}">
                      <a16:creationId xmlns:a16="http://schemas.microsoft.com/office/drawing/2014/main" id="{0963716B-F285-463F-B465-BB3F6D85B73A}"/>
                    </a:ext>
                  </a:extLst>
                </p:cNvPr>
                <p:cNvSpPr/>
                <p:nvPr/>
              </p:nvSpPr>
              <p:spPr>
                <a:xfrm>
                  <a:off x="1075005" y="1383122"/>
                  <a:ext cx="593595" cy="34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87" h="14722" extrusionOk="0">
                      <a:moveTo>
                        <a:pt x="14266" y="1"/>
                      </a:moveTo>
                      <a:cubicBezTo>
                        <a:pt x="9020" y="1"/>
                        <a:pt x="4122" y="1446"/>
                        <a:pt x="0" y="4123"/>
                      </a:cubicBezTo>
                      <a:cubicBezTo>
                        <a:pt x="429" y="6692"/>
                        <a:pt x="1660" y="9021"/>
                        <a:pt x="3560" y="11028"/>
                      </a:cubicBezTo>
                      <a:cubicBezTo>
                        <a:pt x="6023" y="13491"/>
                        <a:pt x="9261" y="14722"/>
                        <a:pt x="12473" y="14722"/>
                      </a:cubicBezTo>
                      <a:cubicBezTo>
                        <a:pt x="15712" y="14722"/>
                        <a:pt x="18950" y="13491"/>
                        <a:pt x="21520" y="11028"/>
                      </a:cubicBezTo>
                      <a:cubicBezTo>
                        <a:pt x="23849" y="8593"/>
                        <a:pt x="25080" y="5461"/>
                        <a:pt x="25187" y="2329"/>
                      </a:cubicBezTo>
                      <a:cubicBezTo>
                        <a:pt x="21841" y="777"/>
                        <a:pt x="18174" y="1"/>
                        <a:pt x="14266" y="1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13" name="Google Shape;1470;p42">
                  <a:extLst>
                    <a:ext uri="{FF2B5EF4-FFF2-40B4-BE49-F238E27FC236}">
                      <a16:creationId xmlns:a16="http://schemas.microsoft.com/office/drawing/2014/main" id="{DEE7690D-8CAC-46F5-8D70-8A25C9D7DDC2}"/>
                    </a:ext>
                  </a:extLst>
                </p:cNvPr>
                <p:cNvSpPr/>
                <p:nvPr/>
              </p:nvSpPr>
              <p:spPr>
                <a:xfrm>
                  <a:off x="685812" y="1427924"/>
                  <a:ext cx="349482" cy="98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9" h="41701" extrusionOk="0">
                      <a:moveTo>
                        <a:pt x="14507" y="0"/>
                      </a:moveTo>
                      <a:cubicBezTo>
                        <a:pt x="12500" y="1231"/>
                        <a:pt x="10706" y="2677"/>
                        <a:pt x="9047" y="4336"/>
                      </a:cubicBezTo>
                      <a:cubicBezTo>
                        <a:pt x="3239" y="10144"/>
                        <a:pt x="0" y="17826"/>
                        <a:pt x="0" y="25990"/>
                      </a:cubicBezTo>
                      <a:cubicBezTo>
                        <a:pt x="0" y="31664"/>
                        <a:pt x="1552" y="37017"/>
                        <a:pt x="4363" y="41701"/>
                      </a:cubicBezTo>
                      <a:lnTo>
                        <a:pt x="4363" y="24517"/>
                      </a:lnTo>
                      <a:cubicBezTo>
                        <a:pt x="4363" y="15819"/>
                        <a:pt x="8485" y="8244"/>
                        <a:pt x="14828" y="3346"/>
                      </a:cubicBezTo>
                      <a:cubicBezTo>
                        <a:pt x="14614" y="2222"/>
                        <a:pt x="14507" y="1098"/>
                        <a:pt x="14507" y="0"/>
                      </a:cubicBezTo>
                      <a:close/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14" name="Google Shape;1471;p42">
                  <a:extLst>
                    <a:ext uri="{FF2B5EF4-FFF2-40B4-BE49-F238E27FC236}">
                      <a16:creationId xmlns:a16="http://schemas.microsoft.com/office/drawing/2014/main" id="{4B6C96DF-765C-420C-8D31-2A8BD8B1B61B}"/>
                    </a:ext>
                  </a:extLst>
                </p:cNvPr>
                <p:cNvSpPr/>
                <p:nvPr/>
              </p:nvSpPr>
              <p:spPr>
                <a:xfrm>
                  <a:off x="788613" y="1506757"/>
                  <a:ext cx="832687" cy="1642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32" h="69699" extrusionOk="0">
                      <a:moveTo>
                        <a:pt x="10466" y="1"/>
                      </a:moveTo>
                      <a:cubicBezTo>
                        <a:pt x="4123" y="4899"/>
                        <a:pt x="1" y="12474"/>
                        <a:pt x="1" y="21172"/>
                      </a:cubicBezTo>
                      <a:lnTo>
                        <a:pt x="1" y="38356"/>
                      </a:lnTo>
                      <a:cubicBezTo>
                        <a:pt x="1205" y="40470"/>
                        <a:pt x="2784" y="42478"/>
                        <a:pt x="4685" y="44378"/>
                      </a:cubicBezTo>
                      <a:cubicBezTo>
                        <a:pt x="9476" y="49062"/>
                        <a:pt x="15498" y="52087"/>
                        <a:pt x="21949" y="53077"/>
                      </a:cubicBezTo>
                      <a:lnTo>
                        <a:pt x="21949" y="58216"/>
                      </a:lnTo>
                      <a:lnTo>
                        <a:pt x="17398" y="58216"/>
                      </a:lnTo>
                      <a:lnTo>
                        <a:pt x="26311" y="69698"/>
                      </a:lnTo>
                      <a:lnTo>
                        <a:pt x="35331" y="58216"/>
                      </a:lnTo>
                      <a:lnTo>
                        <a:pt x="30647" y="58216"/>
                      </a:lnTo>
                      <a:lnTo>
                        <a:pt x="30647" y="44592"/>
                      </a:lnTo>
                      <a:lnTo>
                        <a:pt x="26311" y="44592"/>
                      </a:lnTo>
                      <a:cubicBezTo>
                        <a:pt x="20503" y="44592"/>
                        <a:pt x="14936" y="42371"/>
                        <a:pt x="10814" y="38249"/>
                      </a:cubicBezTo>
                      <a:cubicBezTo>
                        <a:pt x="6692" y="34020"/>
                        <a:pt x="4444" y="28533"/>
                        <a:pt x="4444" y="22645"/>
                      </a:cubicBezTo>
                      <a:cubicBezTo>
                        <a:pt x="4444" y="16836"/>
                        <a:pt x="6692" y="11269"/>
                        <a:pt x="10814" y="7121"/>
                      </a:cubicBezTo>
                      <a:cubicBezTo>
                        <a:pt x="11483" y="6451"/>
                        <a:pt x="12152" y="5916"/>
                        <a:pt x="12929" y="5354"/>
                      </a:cubicBezTo>
                      <a:cubicBezTo>
                        <a:pt x="11697" y="3668"/>
                        <a:pt x="10921" y="1901"/>
                        <a:pt x="10466" y="1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15" name="Google Shape;1472;p42">
                  <a:extLst>
                    <a:ext uri="{FF2B5EF4-FFF2-40B4-BE49-F238E27FC236}">
                      <a16:creationId xmlns:a16="http://schemas.microsoft.com/office/drawing/2014/main" id="{1125090C-40B4-4343-B90A-D88E5E0AAE18}"/>
                    </a:ext>
                  </a:extLst>
                </p:cNvPr>
                <p:cNvSpPr/>
                <p:nvPr/>
              </p:nvSpPr>
              <p:spPr>
                <a:xfrm>
                  <a:off x="1708335" y="1383122"/>
                  <a:ext cx="423272" cy="1025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0" h="43495" extrusionOk="0">
                      <a:moveTo>
                        <a:pt x="0" y="1"/>
                      </a:moveTo>
                      <a:cubicBezTo>
                        <a:pt x="214" y="1125"/>
                        <a:pt x="214" y="2222"/>
                        <a:pt x="107" y="3240"/>
                      </a:cubicBezTo>
                      <a:cubicBezTo>
                        <a:pt x="8244" y="7816"/>
                        <a:pt x="13704" y="16381"/>
                        <a:pt x="13704" y="26418"/>
                      </a:cubicBezTo>
                      <a:lnTo>
                        <a:pt x="13704" y="43495"/>
                      </a:lnTo>
                      <a:cubicBezTo>
                        <a:pt x="16515" y="38811"/>
                        <a:pt x="17960" y="33458"/>
                        <a:pt x="17960" y="27891"/>
                      </a:cubicBezTo>
                      <a:cubicBezTo>
                        <a:pt x="17960" y="19727"/>
                        <a:pt x="14828" y="12045"/>
                        <a:pt x="9020" y="6237"/>
                      </a:cubicBezTo>
                      <a:cubicBezTo>
                        <a:pt x="6344" y="3561"/>
                        <a:pt x="3346" y="1553"/>
                        <a:pt x="0" y="1"/>
                      </a:cubicBezTo>
                      <a:close/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16" name="Google Shape;1473;p42">
                  <a:extLst>
                    <a:ext uri="{FF2B5EF4-FFF2-40B4-BE49-F238E27FC236}">
                      <a16:creationId xmlns:a16="http://schemas.microsoft.com/office/drawing/2014/main" id="{E283DF58-4EB5-4056-B857-68B30BDF8D7F}"/>
                    </a:ext>
                  </a:extLst>
                </p:cNvPr>
                <p:cNvSpPr/>
                <p:nvPr/>
              </p:nvSpPr>
              <p:spPr>
                <a:xfrm>
                  <a:off x="1671735" y="1459457"/>
                  <a:ext cx="359593" cy="1093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8" h="46386" extrusionOk="0">
                      <a:moveTo>
                        <a:pt x="1660" y="1"/>
                      </a:moveTo>
                      <a:cubicBezTo>
                        <a:pt x="1446" y="2008"/>
                        <a:pt x="884" y="3908"/>
                        <a:pt x="1" y="5782"/>
                      </a:cubicBezTo>
                      <a:cubicBezTo>
                        <a:pt x="1553" y="6692"/>
                        <a:pt x="2998" y="7789"/>
                        <a:pt x="4337" y="9128"/>
                      </a:cubicBezTo>
                      <a:cubicBezTo>
                        <a:pt x="8566" y="13276"/>
                        <a:pt x="10814" y="18843"/>
                        <a:pt x="10814" y="24652"/>
                      </a:cubicBezTo>
                      <a:cubicBezTo>
                        <a:pt x="10814" y="30540"/>
                        <a:pt x="8566" y="36027"/>
                        <a:pt x="4337" y="40256"/>
                      </a:cubicBezTo>
                      <a:lnTo>
                        <a:pt x="10573" y="46385"/>
                      </a:lnTo>
                      <a:cubicBezTo>
                        <a:pt x="12366" y="44485"/>
                        <a:pt x="14053" y="42477"/>
                        <a:pt x="15257" y="40256"/>
                      </a:cubicBezTo>
                      <a:lnTo>
                        <a:pt x="15257" y="23179"/>
                      </a:lnTo>
                      <a:cubicBezTo>
                        <a:pt x="15257" y="13142"/>
                        <a:pt x="9797" y="4577"/>
                        <a:pt x="1660" y="1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17" name="Google Shape;1474;p42">
                  <a:extLst>
                    <a:ext uri="{FF2B5EF4-FFF2-40B4-BE49-F238E27FC236}">
                      <a16:creationId xmlns:a16="http://schemas.microsoft.com/office/drawing/2014/main" id="{171AC932-F392-44C9-95CC-6450D11EE3AE}"/>
                    </a:ext>
                  </a:extLst>
                </p:cNvPr>
                <p:cNvSpPr/>
                <p:nvPr/>
              </p:nvSpPr>
              <p:spPr>
                <a:xfrm>
                  <a:off x="685812" y="1372399"/>
                  <a:ext cx="935488" cy="1718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4" h="72938" extrusionOk="0">
                      <a:moveTo>
                        <a:pt x="14507" y="1"/>
                      </a:moveTo>
                      <a:cubicBezTo>
                        <a:pt x="12500" y="1232"/>
                        <a:pt x="10706" y="2677"/>
                        <a:pt x="9047" y="4364"/>
                      </a:cubicBezTo>
                      <a:cubicBezTo>
                        <a:pt x="3239" y="10145"/>
                        <a:pt x="0" y="17853"/>
                        <a:pt x="0" y="25990"/>
                      </a:cubicBezTo>
                      <a:cubicBezTo>
                        <a:pt x="0" y="34127"/>
                        <a:pt x="3239" y="41835"/>
                        <a:pt x="9047" y="47617"/>
                      </a:cubicBezTo>
                      <a:cubicBezTo>
                        <a:pt x="13838" y="52435"/>
                        <a:pt x="19860" y="55432"/>
                        <a:pt x="26311" y="56316"/>
                      </a:cubicBezTo>
                      <a:lnTo>
                        <a:pt x="26311" y="61562"/>
                      </a:lnTo>
                      <a:lnTo>
                        <a:pt x="21760" y="61562"/>
                      </a:lnTo>
                      <a:lnTo>
                        <a:pt x="30673" y="72937"/>
                      </a:lnTo>
                      <a:lnTo>
                        <a:pt x="39693" y="61562"/>
                      </a:lnTo>
                      <a:lnTo>
                        <a:pt x="35009" y="61562"/>
                      </a:lnTo>
                      <a:lnTo>
                        <a:pt x="35009" y="47965"/>
                      </a:lnTo>
                      <a:lnTo>
                        <a:pt x="30673" y="47965"/>
                      </a:lnTo>
                      <a:cubicBezTo>
                        <a:pt x="24865" y="47965"/>
                        <a:pt x="19298" y="45609"/>
                        <a:pt x="15176" y="41487"/>
                      </a:cubicBezTo>
                      <a:cubicBezTo>
                        <a:pt x="11054" y="37366"/>
                        <a:pt x="8806" y="31905"/>
                        <a:pt x="8806" y="25990"/>
                      </a:cubicBezTo>
                      <a:cubicBezTo>
                        <a:pt x="8806" y="20075"/>
                        <a:pt x="11054" y="14615"/>
                        <a:pt x="15176" y="10493"/>
                      </a:cubicBezTo>
                      <a:cubicBezTo>
                        <a:pt x="15845" y="9824"/>
                        <a:pt x="16514" y="9155"/>
                        <a:pt x="17291" y="8593"/>
                      </a:cubicBezTo>
                      <a:cubicBezTo>
                        <a:pt x="15390" y="6023"/>
                        <a:pt x="14507" y="3025"/>
                        <a:pt x="14507" y="1"/>
                      </a:cubicBezTo>
                      <a:close/>
                    </a:path>
                  </a:pathLst>
                </a:custGeom>
                <a:solidFill>
                  <a:srgbClr val="4971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18" name="Google Shape;1475;p42">
                  <a:extLst>
                    <a:ext uri="{FF2B5EF4-FFF2-40B4-BE49-F238E27FC236}">
                      <a16:creationId xmlns:a16="http://schemas.microsoft.com/office/drawing/2014/main" id="{16B721E2-C76C-4C5C-9B70-D8C35CC54637}"/>
                    </a:ext>
                  </a:extLst>
                </p:cNvPr>
                <p:cNvSpPr/>
                <p:nvPr/>
              </p:nvSpPr>
              <p:spPr>
                <a:xfrm>
                  <a:off x="1671735" y="1327620"/>
                  <a:ext cx="459873" cy="1166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49517" extrusionOk="0">
                      <a:moveTo>
                        <a:pt x="1553" y="0"/>
                      </a:moveTo>
                      <a:lnTo>
                        <a:pt x="1553" y="0"/>
                      </a:lnTo>
                      <a:cubicBezTo>
                        <a:pt x="2008" y="3025"/>
                        <a:pt x="1446" y="6157"/>
                        <a:pt x="1" y="8940"/>
                      </a:cubicBezTo>
                      <a:cubicBezTo>
                        <a:pt x="1553" y="9823"/>
                        <a:pt x="2998" y="11055"/>
                        <a:pt x="4337" y="12393"/>
                      </a:cubicBezTo>
                      <a:cubicBezTo>
                        <a:pt x="8566" y="16515"/>
                        <a:pt x="10814" y="21975"/>
                        <a:pt x="10814" y="27890"/>
                      </a:cubicBezTo>
                      <a:cubicBezTo>
                        <a:pt x="10814" y="33805"/>
                        <a:pt x="8566" y="39266"/>
                        <a:pt x="4337" y="43387"/>
                      </a:cubicBezTo>
                      <a:lnTo>
                        <a:pt x="10573" y="49517"/>
                      </a:lnTo>
                      <a:cubicBezTo>
                        <a:pt x="16381" y="43735"/>
                        <a:pt x="19513" y="36027"/>
                        <a:pt x="19513" y="27890"/>
                      </a:cubicBezTo>
                      <a:cubicBezTo>
                        <a:pt x="19513" y="19753"/>
                        <a:pt x="16381" y="12045"/>
                        <a:pt x="10573" y="6264"/>
                      </a:cubicBezTo>
                      <a:cubicBezTo>
                        <a:pt x="7897" y="3587"/>
                        <a:pt x="4899" y="1473"/>
                        <a:pt x="1553" y="0"/>
                      </a:cubicBezTo>
                      <a:close/>
                    </a:path>
                  </a:pathLst>
                </a:custGeom>
                <a:solidFill>
                  <a:srgbClr val="4971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19" name="Google Shape;1476;p42">
                  <a:extLst>
                    <a:ext uri="{FF2B5EF4-FFF2-40B4-BE49-F238E27FC236}">
                      <a16:creationId xmlns:a16="http://schemas.microsoft.com/office/drawing/2014/main" id="{4A633E1A-6E8D-4618-9BCA-C6894EF7F968}"/>
                    </a:ext>
                  </a:extLst>
                </p:cNvPr>
                <p:cNvSpPr/>
                <p:nvPr/>
              </p:nvSpPr>
              <p:spPr>
                <a:xfrm>
                  <a:off x="1043472" y="1075943"/>
                  <a:ext cx="654163" cy="596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7" h="25301" extrusionOk="0">
                      <a:moveTo>
                        <a:pt x="13828" y="0"/>
                      </a:moveTo>
                      <a:cubicBezTo>
                        <a:pt x="10579" y="0"/>
                        <a:pt x="7347" y="1258"/>
                        <a:pt x="4898" y="3774"/>
                      </a:cubicBezTo>
                      <a:cubicBezTo>
                        <a:pt x="0" y="8672"/>
                        <a:pt x="0" y="16702"/>
                        <a:pt x="4898" y="21627"/>
                      </a:cubicBezTo>
                      <a:cubicBezTo>
                        <a:pt x="7347" y="24076"/>
                        <a:pt x="10579" y="25300"/>
                        <a:pt x="13828" y="25300"/>
                      </a:cubicBezTo>
                      <a:cubicBezTo>
                        <a:pt x="17077" y="25300"/>
                        <a:pt x="20342" y="24076"/>
                        <a:pt x="22858" y="21627"/>
                      </a:cubicBezTo>
                      <a:cubicBezTo>
                        <a:pt x="27756" y="16702"/>
                        <a:pt x="27756" y="8672"/>
                        <a:pt x="22858" y="3774"/>
                      </a:cubicBezTo>
                      <a:cubicBezTo>
                        <a:pt x="20342" y="1258"/>
                        <a:pt x="17077" y="0"/>
                        <a:pt x="138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20" name="Google Shape;1477;p42">
                  <a:extLst>
                    <a:ext uri="{FF2B5EF4-FFF2-40B4-BE49-F238E27FC236}">
                      <a16:creationId xmlns:a16="http://schemas.microsoft.com/office/drawing/2014/main" id="{90C2291E-426E-4E04-A558-54A6CF7A7ED6}"/>
                    </a:ext>
                  </a:extLst>
                </p:cNvPr>
                <p:cNvSpPr/>
                <p:nvPr/>
              </p:nvSpPr>
              <p:spPr>
                <a:xfrm>
                  <a:off x="1066804" y="1070876"/>
                  <a:ext cx="607476" cy="606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6" h="25750" extrusionOk="0">
                      <a:moveTo>
                        <a:pt x="12821" y="429"/>
                      </a:moveTo>
                      <a:cubicBezTo>
                        <a:pt x="16060" y="429"/>
                        <a:pt x="19191" y="1660"/>
                        <a:pt x="21654" y="4096"/>
                      </a:cubicBezTo>
                      <a:cubicBezTo>
                        <a:pt x="23982" y="6451"/>
                        <a:pt x="25321" y="9556"/>
                        <a:pt x="25321" y="12902"/>
                      </a:cubicBezTo>
                      <a:cubicBezTo>
                        <a:pt x="25321" y="16248"/>
                        <a:pt x="23982" y="19379"/>
                        <a:pt x="21654" y="21735"/>
                      </a:cubicBezTo>
                      <a:cubicBezTo>
                        <a:pt x="19245" y="24130"/>
                        <a:pt x="16067" y="25328"/>
                        <a:pt x="12875" y="25328"/>
                      </a:cubicBezTo>
                      <a:cubicBezTo>
                        <a:pt x="9683" y="25328"/>
                        <a:pt x="6478" y="24130"/>
                        <a:pt x="4015" y="21735"/>
                      </a:cubicBezTo>
                      <a:cubicBezTo>
                        <a:pt x="1687" y="19379"/>
                        <a:pt x="455" y="16248"/>
                        <a:pt x="455" y="12902"/>
                      </a:cubicBezTo>
                      <a:cubicBezTo>
                        <a:pt x="455" y="9556"/>
                        <a:pt x="1687" y="6451"/>
                        <a:pt x="4015" y="4096"/>
                      </a:cubicBezTo>
                      <a:cubicBezTo>
                        <a:pt x="6478" y="1660"/>
                        <a:pt x="9716" y="429"/>
                        <a:pt x="12821" y="429"/>
                      </a:cubicBezTo>
                      <a:close/>
                      <a:moveTo>
                        <a:pt x="12888" y="1"/>
                      </a:moveTo>
                      <a:cubicBezTo>
                        <a:pt x="9596" y="1"/>
                        <a:pt x="6304" y="1259"/>
                        <a:pt x="3801" y="3775"/>
                      </a:cubicBezTo>
                      <a:cubicBezTo>
                        <a:pt x="1339" y="6211"/>
                        <a:pt x="0" y="9449"/>
                        <a:pt x="0" y="12902"/>
                      </a:cubicBezTo>
                      <a:cubicBezTo>
                        <a:pt x="0" y="16381"/>
                        <a:pt x="1339" y="19593"/>
                        <a:pt x="3801" y="22056"/>
                      </a:cubicBezTo>
                      <a:cubicBezTo>
                        <a:pt x="6264" y="24518"/>
                        <a:pt x="9609" y="25749"/>
                        <a:pt x="12821" y="25749"/>
                      </a:cubicBezTo>
                      <a:cubicBezTo>
                        <a:pt x="16167" y="25749"/>
                        <a:pt x="19406" y="24518"/>
                        <a:pt x="21975" y="22056"/>
                      </a:cubicBezTo>
                      <a:cubicBezTo>
                        <a:pt x="24437" y="19593"/>
                        <a:pt x="25776" y="16381"/>
                        <a:pt x="25776" y="12902"/>
                      </a:cubicBezTo>
                      <a:cubicBezTo>
                        <a:pt x="25776" y="9449"/>
                        <a:pt x="24437" y="6211"/>
                        <a:pt x="21975" y="3775"/>
                      </a:cubicBezTo>
                      <a:cubicBezTo>
                        <a:pt x="19472" y="1259"/>
                        <a:pt x="16180" y="1"/>
                        <a:pt x="12888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21" name="Google Shape;1478;p42">
                  <a:extLst>
                    <a:ext uri="{FF2B5EF4-FFF2-40B4-BE49-F238E27FC236}">
                      <a16:creationId xmlns:a16="http://schemas.microsoft.com/office/drawing/2014/main" id="{096A335A-EE91-4661-B7D1-C2A788BB4718}"/>
                    </a:ext>
                  </a:extLst>
                </p:cNvPr>
                <p:cNvSpPr/>
                <p:nvPr/>
              </p:nvSpPr>
              <p:spPr>
                <a:xfrm>
                  <a:off x="1174672" y="1182963"/>
                  <a:ext cx="391739" cy="384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2" h="16312" extrusionOk="0">
                      <a:moveTo>
                        <a:pt x="8306" y="0"/>
                      </a:moveTo>
                      <a:cubicBezTo>
                        <a:pt x="8179" y="0"/>
                        <a:pt x="8051" y="3"/>
                        <a:pt x="7923" y="9"/>
                      </a:cubicBezTo>
                      <a:cubicBezTo>
                        <a:pt x="3453" y="250"/>
                        <a:pt x="0" y="4024"/>
                        <a:pt x="107" y="8494"/>
                      </a:cubicBezTo>
                      <a:cubicBezTo>
                        <a:pt x="345" y="12896"/>
                        <a:pt x="4009" y="16312"/>
                        <a:pt x="8390" y="16312"/>
                      </a:cubicBezTo>
                      <a:cubicBezTo>
                        <a:pt x="8457" y="16312"/>
                        <a:pt x="8525" y="16311"/>
                        <a:pt x="8592" y="16309"/>
                      </a:cubicBezTo>
                      <a:cubicBezTo>
                        <a:pt x="13062" y="16069"/>
                        <a:pt x="16622" y="12295"/>
                        <a:pt x="16408" y="7825"/>
                      </a:cubicBezTo>
                      <a:cubicBezTo>
                        <a:pt x="16174" y="3483"/>
                        <a:pt x="12606" y="0"/>
                        <a:pt x="8306" y="0"/>
                      </a:cubicBezTo>
                      <a:close/>
                    </a:path>
                  </a:pathLst>
                </a:custGeom>
                <a:solidFill>
                  <a:srgbClr val="4971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 dirty="0"/>
                </a:p>
              </p:txBody>
            </p:sp>
            <p:sp>
              <p:nvSpPr>
                <p:cNvPr id="22" name="Google Shape;1479;p42">
                  <a:extLst>
                    <a:ext uri="{FF2B5EF4-FFF2-40B4-BE49-F238E27FC236}">
                      <a16:creationId xmlns:a16="http://schemas.microsoft.com/office/drawing/2014/main" id="{D78CF6C3-0DEA-4976-AF67-236A75DDF7CF}"/>
                    </a:ext>
                  </a:extLst>
                </p:cNvPr>
                <p:cNvSpPr/>
                <p:nvPr/>
              </p:nvSpPr>
              <p:spPr>
                <a:xfrm>
                  <a:off x="1182874" y="1238677"/>
                  <a:ext cx="375336" cy="273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26" h="11591" extrusionOk="0">
                      <a:moveTo>
                        <a:pt x="4500" y="4343"/>
                      </a:moveTo>
                      <a:cubicBezTo>
                        <a:pt x="5059" y="4343"/>
                        <a:pt x="5621" y="4564"/>
                        <a:pt x="6023" y="5006"/>
                      </a:cubicBezTo>
                      <a:cubicBezTo>
                        <a:pt x="6906" y="5782"/>
                        <a:pt x="6906" y="7254"/>
                        <a:pt x="6023" y="8030"/>
                      </a:cubicBezTo>
                      <a:cubicBezTo>
                        <a:pt x="5568" y="8472"/>
                        <a:pt x="5006" y="8693"/>
                        <a:pt x="4460" y="8693"/>
                      </a:cubicBezTo>
                      <a:cubicBezTo>
                        <a:pt x="3915" y="8693"/>
                        <a:pt x="3386" y="8472"/>
                        <a:pt x="2998" y="8030"/>
                      </a:cubicBezTo>
                      <a:cubicBezTo>
                        <a:pt x="2115" y="7254"/>
                        <a:pt x="2115" y="5916"/>
                        <a:pt x="2998" y="5006"/>
                      </a:cubicBezTo>
                      <a:cubicBezTo>
                        <a:pt x="3386" y="4564"/>
                        <a:pt x="3942" y="4343"/>
                        <a:pt x="4500" y="4343"/>
                      </a:cubicBezTo>
                      <a:close/>
                      <a:moveTo>
                        <a:pt x="3105" y="670"/>
                      </a:moveTo>
                      <a:lnTo>
                        <a:pt x="8913" y="1339"/>
                      </a:lnTo>
                      <a:lnTo>
                        <a:pt x="8913" y="10921"/>
                      </a:lnTo>
                      <a:lnTo>
                        <a:pt x="3105" y="10252"/>
                      </a:lnTo>
                      <a:lnTo>
                        <a:pt x="3105" y="8806"/>
                      </a:lnTo>
                      <a:cubicBezTo>
                        <a:pt x="3544" y="9121"/>
                        <a:pt x="4040" y="9269"/>
                        <a:pt x="4532" y="9269"/>
                      </a:cubicBezTo>
                      <a:cubicBezTo>
                        <a:pt x="5422" y="9269"/>
                        <a:pt x="6299" y="8785"/>
                        <a:pt x="6799" y="7923"/>
                      </a:cubicBezTo>
                      <a:cubicBezTo>
                        <a:pt x="7682" y="6692"/>
                        <a:pt x="7227" y="5006"/>
                        <a:pt x="5889" y="4122"/>
                      </a:cubicBezTo>
                      <a:cubicBezTo>
                        <a:pt x="5447" y="3895"/>
                        <a:pt x="4945" y="3781"/>
                        <a:pt x="4457" y="3781"/>
                      </a:cubicBezTo>
                      <a:cubicBezTo>
                        <a:pt x="3968" y="3781"/>
                        <a:pt x="3493" y="3895"/>
                        <a:pt x="3105" y="4122"/>
                      </a:cubicBezTo>
                      <a:lnTo>
                        <a:pt x="3105" y="670"/>
                      </a:lnTo>
                      <a:close/>
                      <a:moveTo>
                        <a:pt x="15257" y="670"/>
                      </a:moveTo>
                      <a:lnTo>
                        <a:pt x="15257" y="10252"/>
                      </a:lnTo>
                      <a:lnTo>
                        <a:pt x="9475" y="10921"/>
                      </a:lnTo>
                      <a:lnTo>
                        <a:pt x="9475" y="1339"/>
                      </a:lnTo>
                      <a:lnTo>
                        <a:pt x="15257" y="670"/>
                      </a:lnTo>
                      <a:close/>
                      <a:moveTo>
                        <a:pt x="2784" y="1"/>
                      </a:moveTo>
                      <a:cubicBezTo>
                        <a:pt x="2677" y="1"/>
                        <a:pt x="2436" y="108"/>
                        <a:pt x="2436" y="215"/>
                      </a:cubicBezTo>
                      <a:lnTo>
                        <a:pt x="2436" y="322"/>
                      </a:lnTo>
                      <a:lnTo>
                        <a:pt x="2436" y="4685"/>
                      </a:lnTo>
                      <a:cubicBezTo>
                        <a:pt x="1553" y="5675"/>
                        <a:pt x="1553" y="7254"/>
                        <a:pt x="2329" y="8244"/>
                      </a:cubicBezTo>
                      <a:lnTo>
                        <a:pt x="107" y="10466"/>
                      </a:lnTo>
                      <a:cubicBezTo>
                        <a:pt x="0" y="10600"/>
                        <a:pt x="0" y="10814"/>
                        <a:pt x="107" y="10921"/>
                      </a:cubicBezTo>
                      <a:cubicBezTo>
                        <a:pt x="183" y="10997"/>
                        <a:pt x="259" y="11072"/>
                        <a:pt x="335" y="11072"/>
                      </a:cubicBezTo>
                      <a:cubicBezTo>
                        <a:pt x="366" y="11072"/>
                        <a:pt x="397" y="11059"/>
                        <a:pt x="429" y="11028"/>
                      </a:cubicBezTo>
                      <a:lnTo>
                        <a:pt x="536" y="10921"/>
                      </a:lnTo>
                      <a:lnTo>
                        <a:pt x="2436" y="9021"/>
                      </a:lnTo>
                      <a:lnTo>
                        <a:pt x="2436" y="10466"/>
                      </a:lnTo>
                      <a:cubicBezTo>
                        <a:pt x="2436" y="10600"/>
                        <a:pt x="2543" y="10814"/>
                        <a:pt x="2784" y="10814"/>
                      </a:cubicBezTo>
                      <a:lnTo>
                        <a:pt x="9127" y="11590"/>
                      </a:lnTo>
                      <a:lnTo>
                        <a:pt x="9234" y="11590"/>
                      </a:lnTo>
                      <a:lnTo>
                        <a:pt x="15605" y="10814"/>
                      </a:lnTo>
                      <a:cubicBezTo>
                        <a:pt x="15819" y="10814"/>
                        <a:pt x="15926" y="10600"/>
                        <a:pt x="15926" y="10466"/>
                      </a:cubicBezTo>
                      <a:lnTo>
                        <a:pt x="15926" y="322"/>
                      </a:lnTo>
                      <a:cubicBezTo>
                        <a:pt x="15926" y="108"/>
                        <a:pt x="15712" y="1"/>
                        <a:pt x="15605" y="1"/>
                      </a:cubicBezTo>
                      <a:lnTo>
                        <a:pt x="9127" y="777"/>
                      </a:lnTo>
                      <a:lnTo>
                        <a:pt x="2784" y="1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23" name="Google Shape;1480;p42">
                  <a:extLst>
                    <a:ext uri="{FF2B5EF4-FFF2-40B4-BE49-F238E27FC236}">
                      <a16:creationId xmlns:a16="http://schemas.microsoft.com/office/drawing/2014/main" id="{EB8368CE-39A6-4A99-9110-8F5C196C619D}"/>
                    </a:ext>
                  </a:extLst>
                </p:cNvPr>
                <p:cNvSpPr/>
                <p:nvPr/>
              </p:nvSpPr>
              <p:spPr>
                <a:xfrm>
                  <a:off x="1264252" y="1296087"/>
                  <a:ext cx="112935" cy="2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" h="1125" extrusionOk="0">
                      <a:moveTo>
                        <a:pt x="321" y="0"/>
                      </a:moveTo>
                      <a:cubicBezTo>
                        <a:pt x="214" y="0"/>
                        <a:pt x="0" y="134"/>
                        <a:pt x="0" y="241"/>
                      </a:cubicBezTo>
                      <a:cubicBezTo>
                        <a:pt x="0" y="455"/>
                        <a:pt x="107" y="562"/>
                        <a:pt x="214" y="562"/>
                      </a:cubicBezTo>
                      <a:lnTo>
                        <a:pt x="4443" y="1124"/>
                      </a:lnTo>
                      <a:cubicBezTo>
                        <a:pt x="4684" y="1124"/>
                        <a:pt x="4791" y="1017"/>
                        <a:pt x="4791" y="803"/>
                      </a:cubicBezTo>
                      <a:cubicBezTo>
                        <a:pt x="4791" y="669"/>
                        <a:pt x="4684" y="455"/>
                        <a:pt x="4577" y="455"/>
                      </a:cubicBez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24" name="Google Shape;1481;p42">
                  <a:extLst>
                    <a:ext uri="{FF2B5EF4-FFF2-40B4-BE49-F238E27FC236}">
                      <a16:creationId xmlns:a16="http://schemas.microsoft.com/office/drawing/2014/main" id="{480400B4-5C15-409E-AB72-EA28B50D58C7}"/>
                    </a:ext>
                  </a:extLst>
                </p:cNvPr>
                <p:cNvSpPr/>
                <p:nvPr/>
              </p:nvSpPr>
              <p:spPr>
                <a:xfrm>
                  <a:off x="1416263" y="1296087"/>
                  <a:ext cx="116094" cy="2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" h="1125" extrusionOk="0">
                      <a:moveTo>
                        <a:pt x="4578" y="0"/>
                      </a:moveTo>
                      <a:lnTo>
                        <a:pt x="349" y="455"/>
                      </a:lnTo>
                      <a:cubicBezTo>
                        <a:pt x="134" y="455"/>
                        <a:pt x="1" y="669"/>
                        <a:pt x="1" y="803"/>
                      </a:cubicBezTo>
                      <a:cubicBezTo>
                        <a:pt x="134" y="1017"/>
                        <a:pt x="242" y="1124"/>
                        <a:pt x="349" y="1124"/>
                      </a:cubicBezTo>
                      <a:lnTo>
                        <a:pt x="456" y="1124"/>
                      </a:lnTo>
                      <a:lnTo>
                        <a:pt x="4578" y="562"/>
                      </a:lnTo>
                      <a:cubicBezTo>
                        <a:pt x="4818" y="562"/>
                        <a:pt x="4925" y="455"/>
                        <a:pt x="4925" y="241"/>
                      </a:cubicBezTo>
                      <a:cubicBezTo>
                        <a:pt x="4818" y="134"/>
                        <a:pt x="4685" y="0"/>
                        <a:pt x="4578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25" name="Google Shape;1482;p42">
                  <a:extLst>
                    <a:ext uri="{FF2B5EF4-FFF2-40B4-BE49-F238E27FC236}">
                      <a16:creationId xmlns:a16="http://schemas.microsoft.com/office/drawing/2014/main" id="{E3115CBB-CAC7-4C7C-9A2C-25AC267916CD}"/>
                    </a:ext>
                  </a:extLst>
                </p:cNvPr>
                <p:cNvSpPr/>
                <p:nvPr/>
              </p:nvSpPr>
              <p:spPr>
                <a:xfrm>
                  <a:off x="1416263" y="1354110"/>
                  <a:ext cx="116094" cy="2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" h="1125" extrusionOk="0">
                      <a:moveTo>
                        <a:pt x="4578" y="1"/>
                      </a:moveTo>
                      <a:lnTo>
                        <a:pt x="349" y="563"/>
                      </a:lnTo>
                      <a:cubicBezTo>
                        <a:pt x="134" y="563"/>
                        <a:pt x="1" y="670"/>
                        <a:pt x="1" y="884"/>
                      </a:cubicBezTo>
                      <a:cubicBezTo>
                        <a:pt x="134" y="1018"/>
                        <a:pt x="242" y="1125"/>
                        <a:pt x="349" y="1125"/>
                      </a:cubicBezTo>
                      <a:lnTo>
                        <a:pt x="456" y="1125"/>
                      </a:lnTo>
                      <a:lnTo>
                        <a:pt x="4578" y="670"/>
                      </a:lnTo>
                      <a:cubicBezTo>
                        <a:pt x="4818" y="670"/>
                        <a:pt x="4925" y="456"/>
                        <a:pt x="4925" y="349"/>
                      </a:cubicBezTo>
                      <a:cubicBezTo>
                        <a:pt x="4818" y="108"/>
                        <a:pt x="4685" y="1"/>
                        <a:pt x="4578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26" name="Google Shape;1483;p42">
                  <a:extLst>
                    <a:ext uri="{FF2B5EF4-FFF2-40B4-BE49-F238E27FC236}">
                      <a16:creationId xmlns:a16="http://schemas.microsoft.com/office/drawing/2014/main" id="{C75E9895-6D89-4F30-8BE6-BAF373423074}"/>
                    </a:ext>
                  </a:extLst>
                </p:cNvPr>
                <p:cNvSpPr/>
                <p:nvPr/>
              </p:nvSpPr>
              <p:spPr>
                <a:xfrm>
                  <a:off x="1416263" y="1414679"/>
                  <a:ext cx="116094" cy="2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" h="1125" extrusionOk="0">
                      <a:moveTo>
                        <a:pt x="4578" y="0"/>
                      </a:moveTo>
                      <a:lnTo>
                        <a:pt x="349" y="562"/>
                      </a:lnTo>
                      <a:cubicBezTo>
                        <a:pt x="134" y="562"/>
                        <a:pt x="1" y="669"/>
                        <a:pt x="1" y="776"/>
                      </a:cubicBezTo>
                      <a:cubicBezTo>
                        <a:pt x="134" y="990"/>
                        <a:pt x="242" y="1124"/>
                        <a:pt x="349" y="1124"/>
                      </a:cubicBezTo>
                      <a:lnTo>
                        <a:pt x="456" y="1124"/>
                      </a:lnTo>
                      <a:lnTo>
                        <a:pt x="4578" y="562"/>
                      </a:lnTo>
                      <a:cubicBezTo>
                        <a:pt x="4818" y="562"/>
                        <a:pt x="4925" y="455"/>
                        <a:pt x="4925" y="214"/>
                      </a:cubicBezTo>
                      <a:cubicBezTo>
                        <a:pt x="4818" y="107"/>
                        <a:pt x="4685" y="0"/>
                        <a:pt x="4578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29" name="Google Shape;1486;p42">
                  <a:extLst>
                    <a:ext uri="{FF2B5EF4-FFF2-40B4-BE49-F238E27FC236}">
                      <a16:creationId xmlns:a16="http://schemas.microsoft.com/office/drawing/2014/main" id="{9E87C6B1-7191-4E2C-A3F2-A5AC8E79D927}"/>
                    </a:ext>
                  </a:extLst>
                </p:cNvPr>
                <p:cNvSpPr txBox="1"/>
                <p:nvPr/>
              </p:nvSpPr>
              <p:spPr>
                <a:xfrm>
                  <a:off x="989865" y="1677863"/>
                  <a:ext cx="832800" cy="60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3000" b="1"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01</a:t>
                  </a:r>
                  <a:endParaRPr sz="3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30" name="Google Shape;1487;p42">
                <a:extLst>
                  <a:ext uri="{FF2B5EF4-FFF2-40B4-BE49-F238E27FC236}">
                    <a16:creationId xmlns:a16="http://schemas.microsoft.com/office/drawing/2014/main" id="{73D4F485-2A80-4013-B9C1-20D0D089FD77}"/>
                  </a:ext>
                </a:extLst>
              </p:cNvPr>
              <p:cNvGrpSpPr/>
              <p:nvPr/>
            </p:nvGrpSpPr>
            <p:grpSpPr>
              <a:xfrm>
                <a:off x="3592755" y="1682678"/>
                <a:ext cx="2260476" cy="4577128"/>
                <a:chOff x="2543490" y="1262008"/>
                <a:chExt cx="1695357" cy="3432846"/>
              </a:xfrm>
            </p:grpSpPr>
            <p:sp>
              <p:nvSpPr>
                <p:cNvPr id="31" name="Google Shape;1488;p42">
                  <a:extLst>
                    <a:ext uri="{FF2B5EF4-FFF2-40B4-BE49-F238E27FC236}">
                      <a16:creationId xmlns:a16="http://schemas.microsoft.com/office/drawing/2014/main" id="{73870D42-D5F5-4F91-AA17-EEEED3BAFD73}"/>
                    </a:ext>
                  </a:extLst>
                </p:cNvPr>
                <p:cNvSpPr/>
                <p:nvPr/>
              </p:nvSpPr>
              <p:spPr>
                <a:xfrm>
                  <a:off x="2803462" y="1383125"/>
                  <a:ext cx="1353579" cy="331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30" h="140521" extrusionOk="0">
                      <a:moveTo>
                        <a:pt x="26418" y="1"/>
                      </a:moveTo>
                      <a:cubicBezTo>
                        <a:pt x="11804" y="1"/>
                        <a:pt x="1" y="11831"/>
                        <a:pt x="1" y="26418"/>
                      </a:cubicBezTo>
                      <a:lnTo>
                        <a:pt x="1" y="140520"/>
                      </a:lnTo>
                      <a:lnTo>
                        <a:pt x="52729" y="140520"/>
                      </a:lnTo>
                      <a:lnTo>
                        <a:pt x="52729" y="26418"/>
                      </a:lnTo>
                      <a:cubicBezTo>
                        <a:pt x="52729" y="11831"/>
                        <a:pt x="40925" y="1"/>
                        <a:pt x="26418" y="1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32" name="Google Shape;1489;p42">
                  <a:extLst>
                    <a:ext uri="{FF2B5EF4-FFF2-40B4-BE49-F238E27FC236}">
                      <a16:creationId xmlns:a16="http://schemas.microsoft.com/office/drawing/2014/main" id="{A85D1509-D769-481D-8F59-EFE22E40DD60}"/>
                    </a:ext>
                  </a:extLst>
                </p:cNvPr>
                <p:cNvSpPr/>
                <p:nvPr/>
              </p:nvSpPr>
              <p:spPr>
                <a:xfrm>
                  <a:off x="2769338" y="1320055"/>
                  <a:ext cx="1421827" cy="107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30" h="45609" extrusionOk="0">
                      <a:moveTo>
                        <a:pt x="29656" y="0"/>
                      </a:moveTo>
                      <a:cubicBezTo>
                        <a:pt x="21520" y="0"/>
                        <a:pt x="13838" y="3132"/>
                        <a:pt x="8030" y="8913"/>
                      </a:cubicBezTo>
                      <a:cubicBezTo>
                        <a:pt x="4122" y="12821"/>
                        <a:pt x="1338" y="17719"/>
                        <a:pt x="0" y="22965"/>
                      </a:cubicBezTo>
                      <a:cubicBezTo>
                        <a:pt x="1445" y="22537"/>
                        <a:pt x="3025" y="22189"/>
                        <a:pt x="4577" y="22189"/>
                      </a:cubicBezTo>
                      <a:cubicBezTo>
                        <a:pt x="7575" y="10921"/>
                        <a:pt x="17853" y="2677"/>
                        <a:pt x="30004" y="2677"/>
                      </a:cubicBezTo>
                      <a:cubicBezTo>
                        <a:pt x="44618" y="2677"/>
                        <a:pt x="56422" y="14507"/>
                        <a:pt x="56422" y="29094"/>
                      </a:cubicBezTo>
                      <a:lnTo>
                        <a:pt x="56422" y="45609"/>
                      </a:lnTo>
                      <a:cubicBezTo>
                        <a:pt x="58992" y="41032"/>
                        <a:pt x="60330" y="35920"/>
                        <a:pt x="60330" y="30567"/>
                      </a:cubicBezTo>
                      <a:cubicBezTo>
                        <a:pt x="60330" y="22403"/>
                        <a:pt x="57225" y="14721"/>
                        <a:pt x="51417" y="8913"/>
                      </a:cubicBezTo>
                      <a:cubicBezTo>
                        <a:pt x="45609" y="3132"/>
                        <a:pt x="37927" y="0"/>
                        <a:pt x="29656" y="0"/>
                      </a:cubicBezTo>
                      <a:close/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33" name="Google Shape;1490;p42">
                  <a:extLst>
                    <a:ext uri="{FF2B5EF4-FFF2-40B4-BE49-F238E27FC236}">
                      <a16:creationId xmlns:a16="http://schemas.microsoft.com/office/drawing/2014/main" id="{CA6E1C2A-49D6-4DB7-B430-F26ACBC3ECED}"/>
                    </a:ext>
                  </a:extLst>
                </p:cNvPr>
                <p:cNvSpPr/>
                <p:nvPr/>
              </p:nvSpPr>
              <p:spPr>
                <a:xfrm>
                  <a:off x="2877206" y="1383122"/>
                  <a:ext cx="1221881" cy="1169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46" h="49625" extrusionOk="0">
                      <a:moveTo>
                        <a:pt x="25427" y="1"/>
                      </a:moveTo>
                      <a:cubicBezTo>
                        <a:pt x="13276" y="1"/>
                        <a:pt x="2998" y="8245"/>
                        <a:pt x="0" y="19513"/>
                      </a:cubicBezTo>
                      <a:cubicBezTo>
                        <a:pt x="1552" y="19513"/>
                        <a:pt x="3132" y="19861"/>
                        <a:pt x="4577" y="20289"/>
                      </a:cubicBezTo>
                      <a:cubicBezTo>
                        <a:pt x="5674" y="17398"/>
                        <a:pt x="7361" y="14722"/>
                        <a:pt x="9582" y="12367"/>
                      </a:cubicBezTo>
                      <a:cubicBezTo>
                        <a:pt x="13704" y="8245"/>
                        <a:pt x="19298" y="6023"/>
                        <a:pt x="25079" y="6023"/>
                      </a:cubicBezTo>
                      <a:cubicBezTo>
                        <a:pt x="30995" y="6023"/>
                        <a:pt x="36455" y="8245"/>
                        <a:pt x="40711" y="12367"/>
                      </a:cubicBezTo>
                      <a:cubicBezTo>
                        <a:pt x="44832" y="16515"/>
                        <a:pt x="47054" y="22082"/>
                        <a:pt x="47054" y="27891"/>
                      </a:cubicBezTo>
                      <a:cubicBezTo>
                        <a:pt x="47054" y="33779"/>
                        <a:pt x="44832" y="39266"/>
                        <a:pt x="40711" y="43495"/>
                      </a:cubicBezTo>
                      <a:lnTo>
                        <a:pt x="46840" y="49624"/>
                      </a:lnTo>
                      <a:cubicBezTo>
                        <a:pt x="48847" y="47617"/>
                        <a:pt x="50507" y="45395"/>
                        <a:pt x="51845" y="42933"/>
                      </a:cubicBezTo>
                      <a:lnTo>
                        <a:pt x="51845" y="26418"/>
                      </a:lnTo>
                      <a:cubicBezTo>
                        <a:pt x="51845" y="11831"/>
                        <a:pt x="40041" y="1"/>
                        <a:pt x="25427" y="1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34" name="Google Shape;1491;p42">
                  <a:extLst>
                    <a:ext uri="{FF2B5EF4-FFF2-40B4-BE49-F238E27FC236}">
                      <a16:creationId xmlns:a16="http://schemas.microsoft.com/office/drawing/2014/main" id="{C46E17C7-F272-44B9-B53D-E15A7D118FFE}"/>
                    </a:ext>
                  </a:extLst>
                </p:cNvPr>
                <p:cNvSpPr/>
                <p:nvPr/>
              </p:nvSpPr>
              <p:spPr>
                <a:xfrm>
                  <a:off x="2932071" y="2423957"/>
                  <a:ext cx="749423" cy="7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99" h="30781" extrusionOk="0">
                      <a:moveTo>
                        <a:pt x="8030" y="0"/>
                      </a:moveTo>
                      <a:cubicBezTo>
                        <a:pt x="8030" y="107"/>
                        <a:pt x="7923" y="107"/>
                        <a:pt x="7923" y="214"/>
                      </a:cubicBezTo>
                      <a:cubicBezTo>
                        <a:pt x="5702" y="2463"/>
                        <a:pt x="2918" y="3801"/>
                        <a:pt x="1" y="4229"/>
                      </a:cubicBezTo>
                      <a:cubicBezTo>
                        <a:pt x="349" y="4684"/>
                        <a:pt x="804" y="5005"/>
                        <a:pt x="1125" y="5460"/>
                      </a:cubicBezTo>
                      <a:cubicBezTo>
                        <a:pt x="5916" y="10144"/>
                        <a:pt x="11938" y="13169"/>
                        <a:pt x="18415" y="14159"/>
                      </a:cubicBezTo>
                      <a:lnTo>
                        <a:pt x="18415" y="19298"/>
                      </a:lnTo>
                      <a:lnTo>
                        <a:pt x="13838" y="19298"/>
                      </a:lnTo>
                      <a:lnTo>
                        <a:pt x="22751" y="30780"/>
                      </a:lnTo>
                      <a:lnTo>
                        <a:pt x="31798" y="19298"/>
                      </a:lnTo>
                      <a:lnTo>
                        <a:pt x="27221" y="19298"/>
                      </a:lnTo>
                      <a:lnTo>
                        <a:pt x="27221" y="5674"/>
                      </a:lnTo>
                      <a:lnTo>
                        <a:pt x="22751" y="5674"/>
                      </a:lnTo>
                      <a:cubicBezTo>
                        <a:pt x="17291" y="5674"/>
                        <a:pt x="12045" y="3667"/>
                        <a:pt x="8030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35" name="Google Shape;1492;p42">
                  <a:extLst>
                    <a:ext uri="{FF2B5EF4-FFF2-40B4-BE49-F238E27FC236}">
                      <a16:creationId xmlns:a16="http://schemas.microsoft.com/office/drawing/2014/main" id="{72E33998-B3C4-4B5F-9A1E-C1DF92629D9B}"/>
                    </a:ext>
                  </a:extLst>
                </p:cNvPr>
                <p:cNvSpPr/>
                <p:nvPr/>
              </p:nvSpPr>
              <p:spPr>
                <a:xfrm>
                  <a:off x="2548557" y="1887773"/>
                  <a:ext cx="317926" cy="59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0" h="25321" extrusionOk="0">
                      <a:moveTo>
                        <a:pt x="13490" y="0"/>
                      </a:moveTo>
                      <a:lnTo>
                        <a:pt x="13490" y="0"/>
                      </a:lnTo>
                      <a:cubicBezTo>
                        <a:pt x="10385" y="107"/>
                        <a:pt x="7361" y="1339"/>
                        <a:pt x="4898" y="3667"/>
                      </a:cubicBezTo>
                      <a:cubicBezTo>
                        <a:pt x="0" y="8699"/>
                        <a:pt x="0" y="16622"/>
                        <a:pt x="4898" y="21627"/>
                      </a:cubicBezTo>
                      <a:cubicBezTo>
                        <a:pt x="7254" y="23875"/>
                        <a:pt x="10037" y="25080"/>
                        <a:pt x="13062" y="25321"/>
                      </a:cubicBezTo>
                      <a:lnTo>
                        <a:pt x="13062" y="5005"/>
                      </a:lnTo>
                      <a:cubicBezTo>
                        <a:pt x="13062" y="3239"/>
                        <a:pt x="13169" y="1660"/>
                        <a:pt x="13490" y="0"/>
                      </a:cubicBezTo>
                      <a:close/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36" name="Google Shape;1493;p42">
                  <a:extLst>
                    <a:ext uri="{FF2B5EF4-FFF2-40B4-BE49-F238E27FC236}">
                      <a16:creationId xmlns:a16="http://schemas.microsoft.com/office/drawing/2014/main" id="{2A37265D-51C8-44AA-B359-E4BF0A581D8E}"/>
                    </a:ext>
                  </a:extLst>
                </p:cNvPr>
                <p:cNvSpPr/>
                <p:nvPr/>
              </p:nvSpPr>
              <p:spPr>
                <a:xfrm>
                  <a:off x="2856373" y="1887773"/>
                  <a:ext cx="346961" cy="59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2" h="25321" extrusionOk="0">
                      <a:moveTo>
                        <a:pt x="429" y="0"/>
                      </a:moveTo>
                      <a:cubicBezTo>
                        <a:pt x="108" y="1660"/>
                        <a:pt x="1" y="3239"/>
                        <a:pt x="1" y="5005"/>
                      </a:cubicBezTo>
                      <a:lnTo>
                        <a:pt x="1" y="25321"/>
                      </a:lnTo>
                      <a:lnTo>
                        <a:pt x="884" y="25321"/>
                      </a:lnTo>
                      <a:cubicBezTo>
                        <a:pt x="4123" y="25321"/>
                        <a:pt x="7361" y="24089"/>
                        <a:pt x="9797" y="21627"/>
                      </a:cubicBezTo>
                      <a:cubicBezTo>
                        <a:pt x="14722" y="16622"/>
                        <a:pt x="14722" y="8699"/>
                        <a:pt x="9797" y="3667"/>
                      </a:cubicBezTo>
                      <a:cubicBezTo>
                        <a:pt x="7361" y="1232"/>
                        <a:pt x="4123" y="0"/>
                        <a:pt x="884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37" name="Google Shape;1494;p42">
                  <a:extLst>
                    <a:ext uri="{FF2B5EF4-FFF2-40B4-BE49-F238E27FC236}">
                      <a16:creationId xmlns:a16="http://schemas.microsoft.com/office/drawing/2014/main" id="{56483155-2DB6-4B04-955A-E6CA3D11261D}"/>
                    </a:ext>
                  </a:extLst>
                </p:cNvPr>
                <p:cNvSpPr/>
                <p:nvPr/>
              </p:nvSpPr>
              <p:spPr>
                <a:xfrm>
                  <a:off x="2769338" y="1262008"/>
                  <a:ext cx="1421827" cy="1232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30" h="52301" extrusionOk="0">
                      <a:moveTo>
                        <a:pt x="29656" y="1"/>
                      </a:moveTo>
                      <a:cubicBezTo>
                        <a:pt x="21520" y="1"/>
                        <a:pt x="13838" y="3240"/>
                        <a:pt x="8030" y="9048"/>
                      </a:cubicBezTo>
                      <a:cubicBezTo>
                        <a:pt x="4122" y="12955"/>
                        <a:pt x="1338" y="17746"/>
                        <a:pt x="0" y="22993"/>
                      </a:cubicBezTo>
                      <a:cubicBezTo>
                        <a:pt x="1470" y="22550"/>
                        <a:pt x="2959" y="22323"/>
                        <a:pt x="4449" y="22323"/>
                      </a:cubicBezTo>
                      <a:cubicBezTo>
                        <a:pt x="6024" y="22323"/>
                        <a:pt x="7600" y="22577"/>
                        <a:pt x="9154" y="23100"/>
                      </a:cubicBezTo>
                      <a:cubicBezTo>
                        <a:pt x="10251" y="20075"/>
                        <a:pt x="11938" y="17399"/>
                        <a:pt x="14159" y="15177"/>
                      </a:cubicBezTo>
                      <a:cubicBezTo>
                        <a:pt x="18281" y="11055"/>
                        <a:pt x="23875" y="8700"/>
                        <a:pt x="29656" y="8700"/>
                      </a:cubicBezTo>
                      <a:cubicBezTo>
                        <a:pt x="35572" y="8700"/>
                        <a:pt x="41032" y="11055"/>
                        <a:pt x="45288" y="15177"/>
                      </a:cubicBezTo>
                      <a:cubicBezTo>
                        <a:pt x="49409" y="19299"/>
                        <a:pt x="51631" y="24759"/>
                        <a:pt x="51631" y="30674"/>
                      </a:cubicBezTo>
                      <a:cubicBezTo>
                        <a:pt x="51631" y="36589"/>
                        <a:pt x="49409" y="42050"/>
                        <a:pt x="45288" y="46171"/>
                      </a:cubicBezTo>
                      <a:lnTo>
                        <a:pt x="51417" y="52301"/>
                      </a:lnTo>
                      <a:cubicBezTo>
                        <a:pt x="57225" y="46519"/>
                        <a:pt x="60330" y="38811"/>
                        <a:pt x="60330" y="30674"/>
                      </a:cubicBezTo>
                      <a:cubicBezTo>
                        <a:pt x="60330" y="22537"/>
                        <a:pt x="57225" y="14829"/>
                        <a:pt x="51417" y="9048"/>
                      </a:cubicBezTo>
                      <a:cubicBezTo>
                        <a:pt x="45609" y="3240"/>
                        <a:pt x="37927" y="1"/>
                        <a:pt x="29656" y="1"/>
                      </a:cubicBezTo>
                      <a:close/>
                    </a:path>
                  </a:pathLst>
                </a:custGeom>
                <a:solidFill>
                  <a:srgbClr val="5F95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 dirty="0"/>
                </a:p>
              </p:txBody>
            </p:sp>
            <p:sp>
              <p:nvSpPr>
                <p:cNvPr id="38" name="Google Shape;1495;p42">
                  <a:extLst>
                    <a:ext uri="{FF2B5EF4-FFF2-40B4-BE49-F238E27FC236}">
                      <a16:creationId xmlns:a16="http://schemas.microsoft.com/office/drawing/2014/main" id="{5C4AC429-E81F-4BCA-BCCC-706CFD007D61}"/>
                    </a:ext>
                  </a:extLst>
                </p:cNvPr>
                <p:cNvSpPr/>
                <p:nvPr/>
              </p:nvSpPr>
              <p:spPr>
                <a:xfrm>
                  <a:off x="2932071" y="2368432"/>
                  <a:ext cx="749423" cy="722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99" h="30675" extrusionOk="0">
                      <a:moveTo>
                        <a:pt x="8030" y="1"/>
                      </a:moveTo>
                      <a:lnTo>
                        <a:pt x="7923" y="135"/>
                      </a:lnTo>
                      <a:cubicBezTo>
                        <a:pt x="5702" y="2356"/>
                        <a:pt x="2918" y="3694"/>
                        <a:pt x="1" y="4256"/>
                      </a:cubicBezTo>
                      <a:cubicBezTo>
                        <a:pt x="349" y="4578"/>
                        <a:pt x="804" y="5033"/>
                        <a:pt x="1125" y="5354"/>
                      </a:cubicBezTo>
                      <a:cubicBezTo>
                        <a:pt x="5916" y="10172"/>
                        <a:pt x="11938" y="13169"/>
                        <a:pt x="18415" y="14053"/>
                      </a:cubicBezTo>
                      <a:lnTo>
                        <a:pt x="18415" y="19299"/>
                      </a:lnTo>
                      <a:lnTo>
                        <a:pt x="13838" y="19299"/>
                      </a:lnTo>
                      <a:lnTo>
                        <a:pt x="22751" y="30674"/>
                      </a:lnTo>
                      <a:lnTo>
                        <a:pt x="31798" y="19299"/>
                      </a:lnTo>
                      <a:lnTo>
                        <a:pt x="27221" y="19299"/>
                      </a:lnTo>
                      <a:lnTo>
                        <a:pt x="27221" y="5702"/>
                      </a:lnTo>
                      <a:lnTo>
                        <a:pt x="22751" y="5702"/>
                      </a:lnTo>
                      <a:cubicBezTo>
                        <a:pt x="17291" y="5702"/>
                        <a:pt x="12045" y="3694"/>
                        <a:pt x="8030" y="1"/>
                      </a:cubicBezTo>
                      <a:close/>
                    </a:path>
                  </a:pathLst>
                </a:custGeom>
                <a:solidFill>
                  <a:srgbClr val="5F95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39" name="Google Shape;1496;p42">
                  <a:extLst>
                    <a:ext uri="{FF2B5EF4-FFF2-40B4-BE49-F238E27FC236}">
                      <a16:creationId xmlns:a16="http://schemas.microsoft.com/office/drawing/2014/main" id="{4051371A-3FAA-4DB9-9426-74978AC6BE6D}"/>
                    </a:ext>
                  </a:extLst>
                </p:cNvPr>
                <p:cNvSpPr/>
                <p:nvPr/>
              </p:nvSpPr>
              <p:spPr>
                <a:xfrm>
                  <a:off x="2548557" y="1832743"/>
                  <a:ext cx="654776" cy="595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3" h="25281" extrusionOk="0">
                      <a:moveTo>
                        <a:pt x="13928" y="0"/>
                      </a:moveTo>
                      <a:cubicBezTo>
                        <a:pt x="10680" y="0"/>
                        <a:pt x="7414" y="1225"/>
                        <a:pt x="4898" y="3674"/>
                      </a:cubicBezTo>
                      <a:cubicBezTo>
                        <a:pt x="0" y="8572"/>
                        <a:pt x="0" y="16601"/>
                        <a:pt x="4898" y="21526"/>
                      </a:cubicBezTo>
                      <a:cubicBezTo>
                        <a:pt x="7414" y="24029"/>
                        <a:pt x="10680" y="25280"/>
                        <a:pt x="13928" y="25280"/>
                      </a:cubicBezTo>
                      <a:cubicBezTo>
                        <a:pt x="17177" y="25280"/>
                        <a:pt x="20409" y="24029"/>
                        <a:pt x="22858" y="21526"/>
                      </a:cubicBezTo>
                      <a:cubicBezTo>
                        <a:pt x="27783" y="16601"/>
                        <a:pt x="27783" y="8572"/>
                        <a:pt x="22858" y="3674"/>
                      </a:cubicBezTo>
                      <a:cubicBezTo>
                        <a:pt x="20409" y="1225"/>
                        <a:pt x="17177" y="0"/>
                        <a:pt x="139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40" name="Google Shape;1497;p42">
                  <a:extLst>
                    <a:ext uri="{FF2B5EF4-FFF2-40B4-BE49-F238E27FC236}">
                      <a16:creationId xmlns:a16="http://schemas.microsoft.com/office/drawing/2014/main" id="{4B0570CD-599E-418B-992D-801C8C9D0EF0}"/>
                    </a:ext>
                  </a:extLst>
                </p:cNvPr>
                <p:cNvSpPr/>
                <p:nvPr/>
              </p:nvSpPr>
              <p:spPr>
                <a:xfrm>
                  <a:off x="2543490" y="1827204"/>
                  <a:ext cx="664886" cy="607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2" h="25777" extrusionOk="0">
                      <a:moveTo>
                        <a:pt x="14160" y="456"/>
                      </a:moveTo>
                      <a:cubicBezTo>
                        <a:pt x="17506" y="456"/>
                        <a:pt x="20637" y="1687"/>
                        <a:pt x="22966" y="4016"/>
                      </a:cubicBezTo>
                      <a:cubicBezTo>
                        <a:pt x="27757" y="8914"/>
                        <a:pt x="27757" y="16729"/>
                        <a:pt x="22966" y="21627"/>
                      </a:cubicBezTo>
                      <a:cubicBezTo>
                        <a:pt x="20517" y="24036"/>
                        <a:pt x="17312" y="25241"/>
                        <a:pt x="14120" y="25241"/>
                      </a:cubicBezTo>
                      <a:cubicBezTo>
                        <a:pt x="10928" y="25241"/>
                        <a:pt x="7750" y="24036"/>
                        <a:pt x="5354" y="21627"/>
                      </a:cubicBezTo>
                      <a:cubicBezTo>
                        <a:pt x="429" y="16729"/>
                        <a:pt x="429" y="8914"/>
                        <a:pt x="5354" y="4016"/>
                      </a:cubicBezTo>
                      <a:cubicBezTo>
                        <a:pt x="7683" y="1687"/>
                        <a:pt x="10814" y="456"/>
                        <a:pt x="14160" y="456"/>
                      </a:cubicBezTo>
                      <a:close/>
                      <a:moveTo>
                        <a:pt x="14160" y="1"/>
                      </a:moveTo>
                      <a:cubicBezTo>
                        <a:pt x="10707" y="1"/>
                        <a:pt x="7469" y="1339"/>
                        <a:pt x="5006" y="3694"/>
                      </a:cubicBezTo>
                      <a:cubicBezTo>
                        <a:pt x="1" y="8700"/>
                        <a:pt x="1" y="16943"/>
                        <a:pt x="5006" y="21975"/>
                      </a:cubicBezTo>
                      <a:cubicBezTo>
                        <a:pt x="7576" y="24438"/>
                        <a:pt x="10814" y="25776"/>
                        <a:pt x="14160" y="25776"/>
                      </a:cubicBezTo>
                      <a:cubicBezTo>
                        <a:pt x="17399" y="25776"/>
                        <a:pt x="20744" y="24438"/>
                        <a:pt x="23180" y="21975"/>
                      </a:cubicBezTo>
                      <a:cubicBezTo>
                        <a:pt x="28212" y="16943"/>
                        <a:pt x="28212" y="8700"/>
                        <a:pt x="23180" y="3694"/>
                      </a:cubicBezTo>
                      <a:cubicBezTo>
                        <a:pt x="20851" y="1339"/>
                        <a:pt x="17613" y="1"/>
                        <a:pt x="14160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41" name="Google Shape;1498;p42">
                  <a:extLst>
                    <a:ext uri="{FF2B5EF4-FFF2-40B4-BE49-F238E27FC236}">
                      <a16:creationId xmlns:a16="http://schemas.microsoft.com/office/drawing/2014/main" id="{6B330D1A-7FCE-4D86-8757-F8127D8E1080}"/>
                    </a:ext>
                  </a:extLst>
                </p:cNvPr>
                <p:cNvSpPr/>
                <p:nvPr/>
              </p:nvSpPr>
              <p:spPr>
                <a:xfrm>
                  <a:off x="2679758" y="1937547"/>
                  <a:ext cx="391739" cy="383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2" h="16288" extrusionOk="0">
                      <a:moveTo>
                        <a:pt x="8232" y="0"/>
                      </a:moveTo>
                      <a:cubicBezTo>
                        <a:pt x="8165" y="0"/>
                        <a:pt x="8098" y="1"/>
                        <a:pt x="8030" y="3"/>
                      </a:cubicBezTo>
                      <a:cubicBezTo>
                        <a:pt x="3587" y="217"/>
                        <a:pt x="0" y="4018"/>
                        <a:pt x="241" y="8487"/>
                      </a:cubicBezTo>
                      <a:cubicBezTo>
                        <a:pt x="449" y="12789"/>
                        <a:pt x="4018" y="16288"/>
                        <a:pt x="8277" y="16288"/>
                      </a:cubicBezTo>
                      <a:cubicBezTo>
                        <a:pt x="8417" y="16288"/>
                        <a:pt x="8558" y="16284"/>
                        <a:pt x="8699" y="16276"/>
                      </a:cubicBezTo>
                      <a:cubicBezTo>
                        <a:pt x="13169" y="16062"/>
                        <a:pt x="16622" y="12261"/>
                        <a:pt x="16408" y="7818"/>
                      </a:cubicBezTo>
                      <a:cubicBezTo>
                        <a:pt x="16302" y="3416"/>
                        <a:pt x="12614" y="0"/>
                        <a:pt x="8232" y="0"/>
                      </a:cubicBezTo>
                      <a:close/>
                    </a:path>
                  </a:pathLst>
                </a:custGeom>
                <a:solidFill>
                  <a:srgbClr val="5F95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42" name="Google Shape;1499;p42">
                  <a:extLst>
                    <a:ext uri="{FF2B5EF4-FFF2-40B4-BE49-F238E27FC236}">
                      <a16:creationId xmlns:a16="http://schemas.microsoft.com/office/drawing/2014/main" id="{FCA03F15-E495-401D-92C0-7533A195E711}"/>
                    </a:ext>
                  </a:extLst>
                </p:cNvPr>
                <p:cNvSpPr/>
                <p:nvPr/>
              </p:nvSpPr>
              <p:spPr>
                <a:xfrm>
                  <a:off x="2809073" y="2024653"/>
                  <a:ext cx="128702" cy="59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1" h="2544" extrusionOk="0">
                      <a:moveTo>
                        <a:pt x="2677" y="536"/>
                      </a:moveTo>
                      <a:cubicBezTo>
                        <a:pt x="3105" y="536"/>
                        <a:pt x="4684" y="670"/>
                        <a:pt x="4791" y="2008"/>
                      </a:cubicBezTo>
                      <a:lnTo>
                        <a:pt x="536" y="2008"/>
                      </a:lnTo>
                      <a:cubicBezTo>
                        <a:pt x="777" y="670"/>
                        <a:pt x="2222" y="536"/>
                        <a:pt x="2677" y="536"/>
                      </a:cubicBezTo>
                      <a:close/>
                      <a:moveTo>
                        <a:pt x="2677" y="0"/>
                      </a:moveTo>
                      <a:cubicBezTo>
                        <a:pt x="991" y="0"/>
                        <a:pt x="0" y="884"/>
                        <a:pt x="0" y="2222"/>
                      </a:cubicBezTo>
                      <a:cubicBezTo>
                        <a:pt x="0" y="2436"/>
                        <a:pt x="107" y="2543"/>
                        <a:pt x="214" y="2543"/>
                      </a:cubicBezTo>
                      <a:lnTo>
                        <a:pt x="5113" y="2543"/>
                      </a:lnTo>
                      <a:cubicBezTo>
                        <a:pt x="5220" y="2543"/>
                        <a:pt x="5461" y="2436"/>
                        <a:pt x="5461" y="2222"/>
                      </a:cubicBezTo>
                      <a:cubicBezTo>
                        <a:pt x="5461" y="884"/>
                        <a:pt x="4336" y="0"/>
                        <a:pt x="2677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43" name="Google Shape;1500;p42">
                  <a:extLst>
                    <a:ext uri="{FF2B5EF4-FFF2-40B4-BE49-F238E27FC236}">
                      <a16:creationId xmlns:a16="http://schemas.microsoft.com/office/drawing/2014/main" id="{23A1A86C-3411-456E-B42E-7D8420E4CE33}"/>
                    </a:ext>
                  </a:extLst>
                </p:cNvPr>
                <p:cNvSpPr/>
                <p:nvPr/>
              </p:nvSpPr>
              <p:spPr>
                <a:xfrm>
                  <a:off x="2840606" y="1953361"/>
                  <a:ext cx="63114" cy="65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" h="2785" extrusionOk="0">
                      <a:moveTo>
                        <a:pt x="1339" y="563"/>
                      </a:moveTo>
                      <a:cubicBezTo>
                        <a:pt x="1767" y="563"/>
                        <a:pt x="2115" y="884"/>
                        <a:pt x="2115" y="1339"/>
                      </a:cubicBezTo>
                      <a:cubicBezTo>
                        <a:pt x="2115" y="1794"/>
                        <a:pt x="1767" y="2115"/>
                        <a:pt x="1339" y="2115"/>
                      </a:cubicBezTo>
                      <a:cubicBezTo>
                        <a:pt x="884" y="2115"/>
                        <a:pt x="536" y="1794"/>
                        <a:pt x="536" y="1339"/>
                      </a:cubicBezTo>
                      <a:cubicBezTo>
                        <a:pt x="536" y="884"/>
                        <a:pt x="884" y="563"/>
                        <a:pt x="1339" y="563"/>
                      </a:cubicBezTo>
                      <a:close/>
                      <a:moveTo>
                        <a:pt x="1339" y="1"/>
                      </a:moveTo>
                      <a:cubicBezTo>
                        <a:pt x="536" y="1"/>
                        <a:pt x="1" y="670"/>
                        <a:pt x="1" y="1339"/>
                      </a:cubicBezTo>
                      <a:cubicBezTo>
                        <a:pt x="1" y="2115"/>
                        <a:pt x="536" y="2785"/>
                        <a:pt x="1339" y="2785"/>
                      </a:cubicBezTo>
                      <a:cubicBezTo>
                        <a:pt x="2115" y="2785"/>
                        <a:pt x="2677" y="2115"/>
                        <a:pt x="2677" y="1339"/>
                      </a:cubicBezTo>
                      <a:cubicBezTo>
                        <a:pt x="2677" y="670"/>
                        <a:pt x="2115" y="1"/>
                        <a:pt x="1339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44" name="Google Shape;1501;p42">
                  <a:extLst>
                    <a:ext uri="{FF2B5EF4-FFF2-40B4-BE49-F238E27FC236}">
                      <a16:creationId xmlns:a16="http://schemas.microsoft.com/office/drawing/2014/main" id="{E7D42406-16C7-4DF4-8F67-8EF26A2158CA}"/>
                    </a:ext>
                  </a:extLst>
                </p:cNvPr>
                <p:cNvSpPr/>
                <p:nvPr/>
              </p:nvSpPr>
              <p:spPr>
                <a:xfrm>
                  <a:off x="2693003" y="2179208"/>
                  <a:ext cx="128702" cy="60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1" h="2570" extrusionOk="0">
                      <a:moveTo>
                        <a:pt x="2784" y="562"/>
                      </a:moveTo>
                      <a:cubicBezTo>
                        <a:pt x="3239" y="562"/>
                        <a:pt x="4684" y="669"/>
                        <a:pt x="4925" y="2007"/>
                      </a:cubicBezTo>
                      <a:lnTo>
                        <a:pt x="563" y="2007"/>
                      </a:lnTo>
                      <a:cubicBezTo>
                        <a:pt x="777" y="669"/>
                        <a:pt x="2249" y="562"/>
                        <a:pt x="2784" y="562"/>
                      </a:cubicBezTo>
                      <a:close/>
                      <a:moveTo>
                        <a:pt x="2784" y="0"/>
                      </a:moveTo>
                      <a:cubicBezTo>
                        <a:pt x="1018" y="0"/>
                        <a:pt x="0" y="910"/>
                        <a:pt x="0" y="2248"/>
                      </a:cubicBezTo>
                      <a:cubicBezTo>
                        <a:pt x="0" y="2462"/>
                        <a:pt x="108" y="2570"/>
                        <a:pt x="348" y="2570"/>
                      </a:cubicBezTo>
                      <a:lnTo>
                        <a:pt x="5139" y="2570"/>
                      </a:lnTo>
                      <a:cubicBezTo>
                        <a:pt x="5354" y="2570"/>
                        <a:pt x="5461" y="2462"/>
                        <a:pt x="5461" y="2248"/>
                      </a:cubicBezTo>
                      <a:cubicBezTo>
                        <a:pt x="5461" y="910"/>
                        <a:pt x="4470" y="0"/>
                        <a:pt x="2784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45" name="Google Shape;1502;p42">
                  <a:extLst>
                    <a:ext uri="{FF2B5EF4-FFF2-40B4-BE49-F238E27FC236}">
                      <a16:creationId xmlns:a16="http://schemas.microsoft.com/office/drawing/2014/main" id="{A7F8DC43-537A-40CB-8C01-1816E5993393}"/>
                    </a:ext>
                  </a:extLst>
                </p:cNvPr>
                <p:cNvSpPr/>
                <p:nvPr/>
              </p:nvSpPr>
              <p:spPr>
                <a:xfrm>
                  <a:off x="2724536" y="2108553"/>
                  <a:ext cx="65635" cy="65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784" extrusionOk="0">
                      <a:moveTo>
                        <a:pt x="1446" y="562"/>
                      </a:moveTo>
                      <a:cubicBezTo>
                        <a:pt x="1794" y="562"/>
                        <a:pt x="2249" y="884"/>
                        <a:pt x="2249" y="1339"/>
                      </a:cubicBezTo>
                      <a:cubicBezTo>
                        <a:pt x="2249" y="1794"/>
                        <a:pt x="1794" y="2115"/>
                        <a:pt x="1446" y="2115"/>
                      </a:cubicBezTo>
                      <a:cubicBezTo>
                        <a:pt x="1018" y="2115"/>
                        <a:pt x="563" y="1794"/>
                        <a:pt x="563" y="1339"/>
                      </a:cubicBezTo>
                      <a:cubicBezTo>
                        <a:pt x="563" y="884"/>
                        <a:pt x="1018" y="562"/>
                        <a:pt x="1446" y="562"/>
                      </a:cubicBezTo>
                      <a:close/>
                      <a:moveTo>
                        <a:pt x="1446" y="0"/>
                      </a:moveTo>
                      <a:cubicBezTo>
                        <a:pt x="670" y="0"/>
                        <a:pt x="1" y="669"/>
                        <a:pt x="1" y="1339"/>
                      </a:cubicBezTo>
                      <a:cubicBezTo>
                        <a:pt x="1" y="2115"/>
                        <a:pt x="670" y="2784"/>
                        <a:pt x="1446" y="2784"/>
                      </a:cubicBezTo>
                      <a:cubicBezTo>
                        <a:pt x="2115" y="2784"/>
                        <a:pt x="2784" y="2115"/>
                        <a:pt x="2784" y="1339"/>
                      </a:cubicBezTo>
                      <a:cubicBezTo>
                        <a:pt x="2784" y="669"/>
                        <a:pt x="2115" y="0"/>
                        <a:pt x="1446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46" name="Google Shape;1503;p42">
                  <a:extLst>
                    <a:ext uri="{FF2B5EF4-FFF2-40B4-BE49-F238E27FC236}">
                      <a16:creationId xmlns:a16="http://schemas.microsoft.com/office/drawing/2014/main" id="{2E2F7A4F-3381-4854-9040-8CCBC50F9D91}"/>
                    </a:ext>
                  </a:extLst>
                </p:cNvPr>
                <p:cNvSpPr/>
                <p:nvPr/>
              </p:nvSpPr>
              <p:spPr>
                <a:xfrm>
                  <a:off x="2921984" y="2179208"/>
                  <a:ext cx="128702" cy="60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1" h="2570" extrusionOk="0">
                      <a:moveTo>
                        <a:pt x="2784" y="562"/>
                      </a:moveTo>
                      <a:cubicBezTo>
                        <a:pt x="3239" y="562"/>
                        <a:pt x="4684" y="669"/>
                        <a:pt x="4898" y="2007"/>
                      </a:cubicBezTo>
                      <a:lnTo>
                        <a:pt x="670" y="2007"/>
                      </a:lnTo>
                      <a:cubicBezTo>
                        <a:pt x="777" y="669"/>
                        <a:pt x="2329" y="562"/>
                        <a:pt x="2784" y="562"/>
                      </a:cubicBezTo>
                      <a:close/>
                      <a:moveTo>
                        <a:pt x="2784" y="0"/>
                      </a:moveTo>
                      <a:cubicBezTo>
                        <a:pt x="1098" y="0"/>
                        <a:pt x="0" y="910"/>
                        <a:pt x="0" y="2248"/>
                      </a:cubicBezTo>
                      <a:cubicBezTo>
                        <a:pt x="0" y="2462"/>
                        <a:pt x="214" y="2570"/>
                        <a:pt x="322" y="2570"/>
                      </a:cubicBezTo>
                      <a:lnTo>
                        <a:pt x="5246" y="2570"/>
                      </a:lnTo>
                      <a:cubicBezTo>
                        <a:pt x="5353" y="2570"/>
                        <a:pt x="5461" y="2462"/>
                        <a:pt x="5461" y="2248"/>
                      </a:cubicBezTo>
                      <a:cubicBezTo>
                        <a:pt x="5461" y="910"/>
                        <a:pt x="4443" y="0"/>
                        <a:pt x="2784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47" name="Google Shape;1504;p42">
                  <a:extLst>
                    <a:ext uri="{FF2B5EF4-FFF2-40B4-BE49-F238E27FC236}">
                      <a16:creationId xmlns:a16="http://schemas.microsoft.com/office/drawing/2014/main" id="{6EF75D44-EB14-4D41-81CC-33955D267B61}"/>
                    </a:ext>
                  </a:extLst>
                </p:cNvPr>
                <p:cNvSpPr/>
                <p:nvPr/>
              </p:nvSpPr>
              <p:spPr>
                <a:xfrm>
                  <a:off x="2956040" y="2108553"/>
                  <a:ext cx="63114" cy="65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" h="2784" extrusionOk="0">
                      <a:moveTo>
                        <a:pt x="1339" y="562"/>
                      </a:moveTo>
                      <a:cubicBezTo>
                        <a:pt x="1794" y="562"/>
                        <a:pt x="2115" y="884"/>
                        <a:pt x="2115" y="1339"/>
                      </a:cubicBezTo>
                      <a:cubicBezTo>
                        <a:pt x="2115" y="1794"/>
                        <a:pt x="1794" y="2115"/>
                        <a:pt x="1339" y="2115"/>
                      </a:cubicBezTo>
                      <a:cubicBezTo>
                        <a:pt x="884" y="2115"/>
                        <a:pt x="563" y="1794"/>
                        <a:pt x="563" y="1339"/>
                      </a:cubicBezTo>
                      <a:cubicBezTo>
                        <a:pt x="563" y="884"/>
                        <a:pt x="884" y="562"/>
                        <a:pt x="1339" y="562"/>
                      </a:cubicBezTo>
                      <a:close/>
                      <a:moveTo>
                        <a:pt x="1339" y="0"/>
                      </a:moveTo>
                      <a:cubicBezTo>
                        <a:pt x="563" y="0"/>
                        <a:pt x="1" y="669"/>
                        <a:pt x="1" y="1339"/>
                      </a:cubicBezTo>
                      <a:cubicBezTo>
                        <a:pt x="1" y="2115"/>
                        <a:pt x="563" y="2784"/>
                        <a:pt x="1339" y="2784"/>
                      </a:cubicBezTo>
                      <a:cubicBezTo>
                        <a:pt x="2115" y="2784"/>
                        <a:pt x="2677" y="2115"/>
                        <a:pt x="2677" y="1339"/>
                      </a:cubicBezTo>
                      <a:cubicBezTo>
                        <a:pt x="2677" y="669"/>
                        <a:pt x="2115" y="0"/>
                        <a:pt x="1339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48" name="Google Shape;1505;p42">
                  <a:extLst>
                    <a:ext uri="{FF2B5EF4-FFF2-40B4-BE49-F238E27FC236}">
                      <a16:creationId xmlns:a16="http://schemas.microsoft.com/office/drawing/2014/main" id="{0EE0CBEE-4AE3-4280-AA15-153005715316}"/>
                    </a:ext>
                  </a:extLst>
                </p:cNvPr>
                <p:cNvSpPr/>
                <p:nvPr/>
              </p:nvSpPr>
              <p:spPr>
                <a:xfrm>
                  <a:off x="2834926" y="2092786"/>
                  <a:ext cx="73837" cy="8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3" h="3641" extrusionOk="0">
                      <a:moveTo>
                        <a:pt x="1580" y="0"/>
                      </a:moveTo>
                      <a:cubicBezTo>
                        <a:pt x="1446" y="0"/>
                        <a:pt x="1339" y="107"/>
                        <a:pt x="1339" y="321"/>
                      </a:cubicBezTo>
                      <a:lnTo>
                        <a:pt x="1339" y="2008"/>
                      </a:lnTo>
                      <a:lnTo>
                        <a:pt x="108" y="3239"/>
                      </a:lnTo>
                      <a:cubicBezTo>
                        <a:pt x="1" y="3346"/>
                        <a:pt x="1" y="3453"/>
                        <a:pt x="108" y="3560"/>
                      </a:cubicBezTo>
                      <a:cubicBezTo>
                        <a:pt x="175" y="3613"/>
                        <a:pt x="235" y="3640"/>
                        <a:pt x="305" y="3640"/>
                      </a:cubicBezTo>
                      <a:cubicBezTo>
                        <a:pt x="375" y="3640"/>
                        <a:pt x="456" y="3613"/>
                        <a:pt x="563" y="3560"/>
                      </a:cubicBezTo>
                      <a:lnTo>
                        <a:pt x="1580" y="2570"/>
                      </a:lnTo>
                      <a:lnTo>
                        <a:pt x="2677" y="3560"/>
                      </a:lnTo>
                      <a:cubicBezTo>
                        <a:pt x="2731" y="3613"/>
                        <a:pt x="2818" y="3640"/>
                        <a:pt x="2891" y="3640"/>
                      </a:cubicBezTo>
                      <a:cubicBezTo>
                        <a:pt x="2965" y="3640"/>
                        <a:pt x="3025" y="3613"/>
                        <a:pt x="3025" y="3560"/>
                      </a:cubicBezTo>
                      <a:cubicBezTo>
                        <a:pt x="3132" y="3453"/>
                        <a:pt x="3132" y="3346"/>
                        <a:pt x="3025" y="3239"/>
                      </a:cubicBezTo>
                      <a:lnTo>
                        <a:pt x="1901" y="2008"/>
                      </a:lnTo>
                      <a:lnTo>
                        <a:pt x="1901" y="321"/>
                      </a:lnTo>
                      <a:cubicBezTo>
                        <a:pt x="1901" y="107"/>
                        <a:pt x="1794" y="0"/>
                        <a:pt x="1580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50" name="Google Shape;1507;p42">
                  <a:extLst>
                    <a:ext uri="{FF2B5EF4-FFF2-40B4-BE49-F238E27FC236}">
                      <a16:creationId xmlns:a16="http://schemas.microsoft.com/office/drawing/2014/main" id="{910288EA-AD4A-4A56-BCAC-11BF8D412C32}"/>
                    </a:ext>
                  </a:extLst>
                </p:cNvPr>
                <p:cNvSpPr txBox="1"/>
                <p:nvPr/>
              </p:nvSpPr>
              <p:spPr>
                <a:xfrm>
                  <a:off x="2757353" y="3314165"/>
                  <a:ext cx="1481494" cy="80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-IN" sz="1500" dirty="0"/>
                    <a:t>Compute a smoothed histogram for each spectral band.</a:t>
                  </a:r>
                  <a:endParaRPr sz="1500" dirty="0">
                    <a:sym typeface="Roboto"/>
                  </a:endParaRPr>
                </a:p>
              </p:txBody>
            </p:sp>
            <p:sp>
              <p:nvSpPr>
                <p:cNvPr id="51" name="Google Shape;1508;p42">
                  <a:extLst>
                    <a:ext uri="{FF2B5EF4-FFF2-40B4-BE49-F238E27FC236}">
                      <a16:creationId xmlns:a16="http://schemas.microsoft.com/office/drawing/2014/main" id="{2815C84E-0461-4099-880B-9EF7B8F92D83}"/>
                    </a:ext>
                  </a:extLst>
                </p:cNvPr>
                <p:cNvSpPr txBox="1"/>
                <p:nvPr/>
              </p:nvSpPr>
              <p:spPr>
                <a:xfrm>
                  <a:off x="3063851" y="1677863"/>
                  <a:ext cx="832800" cy="60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3000" b="1"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02</a:t>
                  </a:r>
                  <a:endParaRPr sz="3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52" name="Google Shape;1509;p42">
                <a:extLst>
                  <a:ext uri="{FF2B5EF4-FFF2-40B4-BE49-F238E27FC236}">
                    <a16:creationId xmlns:a16="http://schemas.microsoft.com/office/drawing/2014/main" id="{282CBE66-C336-460B-9541-B89D6203BB22}"/>
                  </a:ext>
                </a:extLst>
              </p:cNvPr>
              <p:cNvGrpSpPr/>
              <p:nvPr/>
            </p:nvGrpSpPr>
            <p:grpSpPr>
              <a:xfrm>
                <a:off x="6430670" y="1409358"/>
                <a:ext cx="1934726" cy="4850448"/>
                <a:chOff x="4619531" y="1057018"/>
                <a:chExt cx="1451044" cy="3637836"/>
              </a:xfrm>
            </p:grpSpPr>
            <p:sp>
              <p:nvSpPr>
                <p:cNvPr id="53" name="Google Shape;1510;p42">
                  <a:extLst>
                    <a:ext uri="{FF2B5EF4-FFF2-40B4-BE49-F238E27FC236}">
                      <a16:creationId xmlns:a16="http://schemas.microsoft.com/office/drawing/2014/main" id="{7D902C0F-D328-4DED-A118-CBA83B192E3E}"/>
                    </a:ext>
                  </a:extLst>
                </p:cNvPr>
                <p:cNvSpPr/>
                <p:nvPr/>
              </p:nvSpPr>
              <p:spPr>
                <a:xfrm>
                  <a:off x="4670875" y="1383125"/>
                  <a:ext cx="1353579" cy="331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30" h="140521" extrusionOk="0">
                      <a:moveTo>
                        <a:pt x="26418" y="1"/>
                      </a:moveTo>
                      <a:cubicBezTo>
                        <a:pt x="11804" y="1"/>
                        <a:pt x="1" y="11831"/>
                        <a:pt x="1" y="26418"/>
                      </a:cubicBezTo>
                      <a:lnTo>
                        <a:pt x="1" y="140520"/>
                      </a:lnTo>
                      <a:lnTo>
                        <a:pt x="52729" y="140520"/>
                      </a:lnTo>
                      <a:lnTo>
                        <a:pt x="52729" y="26418"/>
                      </a:lnTo>
                      <a:cubicBezTo>
                        <a:pt x="52729" y="11831"/>
                        <a:pt x="40925" y="1"/>
                        <a:pt x="26418" y="1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54" name="Google Shape;1511;p42">
                  <a:extLst>
                    <a:ext uri="{FF2B5EF4-FFF2-40B4-BE49-F238E27FC236}">
                      <a16:creationId xmlns:a16="http://schemas.microsoft.com/office/drawing/2014/main" id="{A9DD3E0A-3522-4AA0-9AD4-F3AD22E3F378}"/>
                    </a:ext>
                  </a:extLst>
                </p:cNvPr>
                <p:cNvSpPr/>
                <p:nvPr/>
              </p:nvSpPr>
              <p:spPr>
                <a:xfrm>
                  <a:off x="5683879" y="1403955"/>
                  <a:ext cx="386696" cy="993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8" h="42156" extrusionOk="0">
                      <a:moveTo>
                        <a:pt x="241" y="0"/>
                      </a:moveTo>
                      <a:cubicBezTo>
                        <a:pt x="241" y="1017"/>
                        <a:pt x="241" y="2115"/>
                        <a:pt x="0" y="3132"/>
                      </a:cubicBezTo>
                      <a:cubicBezTo>
                        <a:pt x="7495" y="7816"/>
                        <a:pt x="12393" y="16059"/>
                        <a:pt x="12393" y="25534"/>
                      </a:cubicBezTo>
                      <a:lnTo>
                        <a:pt x="12393" y="42156"/>
                      </a:lnTo>
                      <a:cubicBezTo>
                        <a:pt x="14962" y="37579"/>
                        <a:pt x="16408" y="32467"/>
                        <a:pt x="16408" y="27007"/>
                      </a:cubicBezTo>
                      <a:cubicBezTo>
                        <a:pt x="16408" y="18843"/>
                        <a:pt x="13169" y="11161"/>
                        <a:pt x="7361" y="5353"/>
                      </a:cubicBezTo>
                      <a:cubicBezTo>
                        <a:pt x="5246" y="3239"/>
                        <a:pt x="2811" y="1445"/>
                        <a:pt x="241" y="0"/>
                      </a:cubicBezTo>
                      <a:close/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55" name="Google Shape;1512;p42">
                  <a:extLst>
                    <a:ext uri="{FF2B5EF4-FFF2-40B4-BE49-F238E27FC236}">
                      <a16:creationId xmlns:a16="http://schemas.microsoft.com/office/drawing/2014/main" id="{EE94C739-2E08-4A96-B5AB-D4645BB63433}"/>
                    </a:ext>
                  </a:extLst>
                </p:cNvPr>
                <p:cNvSpPr/>
                <p:nvPr/>
              </p:nvSpPr>
              <p:spPr>
                <a:xfrm>
                  <a:off x="5631512" y="1477745"/>
                  <a:ext cx="344439" cy="1074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5" h="45610" extrusionOk="0">
                      <a:moveTo>
                        <a:pt x="2222" y="1"/>
                      </a:moveTo>
                      <a:cubicBezTo>
                        <a:pt x="1901" y="2008"/>
                        <a:pt x="1125" y="3908"/>
                        <a:pt x="1" y="5568"/>
                      </a:cubicBezTo>
                      <a:cubicBezTo>
                        <a:pt x="1232" y="6344"/>
                        <a:pt x="2356" y="7361"/>
                        <a:pt x="3453" y="8352"/>
                      </a:cubicBezTo>
                      <a:cubicBezTo>
                        <a:pt x="7575" y="12500"/>
                        <a:pt x="9931" y="18067"/>
                        <a:pt x="9931" y="23876"/>
                      </a:cubicBezTo>
                      <a:cubicBezTo>
                        <a:pt x="9931" y="29764"/>
                        <a:pt x="7575" y="35251"/>
                        <a:pt x="3453" y="39480"/>
                      </a:cubicBezTo>
                      <a:lnTo>
                        <a:pt x="9583" y="45609"/>
                      </a:lnTo>
                      <a:cubicBezTo>
                        <a:pt x="11590" y="43602"/>
                        <a:pt x="13276" y="41380"/>
                        <a:pt x="14615" y="39025"/>
                      </a:cubicBezTo>
                      <a:lnTo>
                        <a:pt x="14615" y="22403"/>
                      </a:lnTo>
                      <a:cubicBezTo>
                        <a:pt x="14615" y="12928"/>
                        <a:pt x="9717" y="4685"/>
                        <a:pt x="2222" y="1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56" name="Google Shape;1513;p42">
                  <a:extLst>
                    <a:ext uri="{FF2B5EF4-FFF2-40B4-BE49-F238E27FC236}">
                      <a16:creationId xmlns:a16="http://schemas.microsoft.com/office/drawing/2014/main" id="{15F7CD17-BECD-492B-83C0-8D737C494054}"/>
                    </a:ext>
                  </a:extLst>
                </p:cNvPr>
                <p:cNvSpPr/>
                <p:nvPr/>
              </p:nvSpPr>
              <p:spPr>
                <a:xfrm>
                  <a:off x="4624755" y="1403955"/>
                  <a:ext cx="386719" cy="101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9" h="43066" extrusionOk="0">
                      <a:moveTo>
                        <a:pt x="16167" y="0"/>
                      </a:moveTo>
                      <a:lnTo>
                        <a:pt x="16167" y="0"/>
                      </a:lnTo>
                      <a:cubicBezTo>
                        <a:pt x="13491" y="1445"/>
                        <a:pt x="11162" y="3239"/>
                        <a:pt x="8940" y="5353"/>
                      </a:cubicBezTo>
                      <a:cubicBezTo>
                        <a:pt x="3239" y="11161"/>
                        <a:pt x="1" y="18843"/>
                        <a:pt x="1" y="27007"/>
                      </a:cubicBezTo>
                      <a:cubicBezTo>
                        <a:pt x="1" y="32788"/>
                        <a:pt x="1580" y="38248"/>
                        <a:pt x="4471" y="43066"/>
                      </a:cubicBezTo>
                      <a:lnTo>
                        <a:pt x="4471" y="25534"/>
                      </a:lnTo>
                      <a:cubicBezTo>
                        <a:pt x="4471" y="16300"/>
                        <a:pt x="9262" y="8137"/>
                        <a:pt x="16408" y="3453"/>
                      </a:cubicBezTo>
                      <a:cubicBezTo>
                        <a:pt x="16167" y="2356"/>
                        <a:pt x="16060" y="1124"/>
                        <a:pt x="16167" y="0"/>
                      </a:cubicBezTo>
                      <a:close/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57" name="Google Shape;1514;p42">
                  <a:extLst>
                    <a:ext uri="{FF2B5EF4-FFF2-40B4-BE49-F238E27FC236}">
                      <a16:creationId xmlns:a16="http://schemas.microsoft.com/office/drawing/2014/main" id="{DDC76A4A-C43A-408B-ADAB-F06090620F7D}"/>
                    </a:ext>
                  </a:extLst>
                </p:cNvPr>
                <p:cNvSpPr/>
                <p:nvPr/>
              </p:nvSpPr>
              <p:spPr>
                <a:xfrm>
                  <a:off x="4730102" y="1485310"/>
                  <a:ext cx="830778" cy="1664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51" h="70609" extrusionOk="0">
                      <a:moveTo>
                        <a:pt x="11938" y="1"/>
                      </a:moveTo>
                      <a:cubicBezTo>
                        <a:pt x="4792" y="4685"/>
                        <a:pt x="1" y="12848"/>
                        <a:pt x="1" y="22082"/>
                      </a:cubicBezTo>
                      <a:lnTo>
                        <a:pt x="1" y="39614"/>
                      </a:lnTo>
                      <a:cubicBezTo>
                        <a:pt x="1339" y="41621"/>
                        <a:pt x="2784" y="43495"/>
                        <a:pt x="4470" y="45288"/>
                      </a:cubicBezTo>
                      <a:cubicBezTo>
                        <a:pt x="9261" y="49972"/>
                        <a:pt x="15284" y="52997"/>
                        <a:pt x="21868" y="53987"/>
                      </a:cubicBezTo>
                      <a:lnTo>
                        <a:pt x="21868" y="59126"/>
                      </a:lnTo>
                      <a:lnTo>
                        <a:pt x="17184" y="59126"/>
                      </a:lnTo>
                      <a:lnTo>
                        <a:pt x="26204" y="70608"/>
                      </a:lnTo>
                      <a:lnTo>
                        <a:pt x="35251" y="59126"/>
                      </a:lnTo>
                      <a:lnTo>
                        <a:pt x="30567" y="59126"/>
                      </a:lnTo>
                      <a:lnTo>
                        <a:pt x="30567" y="45502"/>
                      </a:lnTo>
                      <a:lnTo>
                        <a:pt x="26204" y="45502"/>
                      </a:lnTo>
                      <a:cubicBezTo>
                        <a:pt x="20289" y="45502"/>
                        <a:pt x="14829" y="43281"/>
                        <a:pt x="10707" y="39159"/>
                      </a:cubicBezTo>
                      <a:cubicBezTo>
                        <a:pt x="6585" y="34930"/>
                        <a:pt x="4230" y="29443"/>
                        <a:pt x="4230" y="23555"/>
                      </a:cubicBezTo>
                      <a:cubicBezTo>
                        <a:pt x="4230" y="17746"/>
                        <a:pt x="6585" y="12179"/>
                        <a:pt x="10707" y="8031"/>
                      </a:cubicBezTo>
                      <a:cubicBezTo>
                        <a:pt x="11697" y="7040"/>
                        <a:pt x="12928" y="6023"/>
                        <a:pt x="14160" y="5247"/>
                      </a:cubicBezTo>
                      <a:cubicBezTo>
                        <a:pt x="13035" y="3587"/>
                        <a:pt x="12259" y="1794"/>
                        <a:pt x="11938" y="1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58" name="Google Shape;1515;p42">
                  <a:extLst>
                    <a:ext uri="{FF2B5EF4-FFF2-40B4-BE49-F238E27FC236}">
                      <a16:creationId xmlns:a16="http://schemas.microsoft.com/office/drawing/2014/main" id="{7C832FBF-EE49-41A4-8463-A6AABD5E2520}"/>
                    </a:ext>
                  </a:extLst>
                </p:cNvPr>
                <p:cNvSpPr/>
                <p:nvPr/>
              </p:nvSpPr>
              <p:spPr>
                <a:xfrm>
                  <a:off x="5040462" y="1120085"/>
                  <a:ext cx="615041" cy="341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" h="14508" extrusionOk="0">
                      <a:moveTo>
                        <a:pt x="13035" y="1"/>
                      </a:moveTo>
                      <a:cubicBezTo>
                        <a:pt x="9796" y="1"/>
                        <a:pt x="6558" y="1232"/>
                        <a:pt x="4122" y="3694"/>
                      </a:cubicBezTo>
                      <a:cubicBezTo>
                        <a:pt x="1098" y="6585"/>
                        <a:pt x="0" y="10600"/>
                        <a:pt x="536" y="14508"/>
                      </a:cubicBezTo>
                      <a:cubicBezTo>
                        <a:pt x="4336" y="12393"/>
                        <a:pt x="8699" y="11162"/>
                        <a:pt x="13249" y="11162"/>
                      </a:cubicBezTo>
                      <a:cubicBezTo>
                        <a:pt x="17719" y="11162"/>
                        <a:pt x="21948" y="12286"/>
                        <a:pt x="25642" y="14160"/>
                      </a:cubicBezTo>
                      <a:cubicBezTo>
                        <a:pt x="26097" y="10493"/>
                        <a:pt x="24866" y="6585"/>
                        <a:pt x="21948" y="3694"/>
                      </a:cubicBezTo>
                      <a:cubicBezTo>
                        <a:pt x="19512" y="1232"/>
                        <a:pt x="16274" y="1"/>
                        <a:pt x="13035" y="1"/>
                      </a:cubicBezTo>
                      <a:close/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59" name="Google Shape;1516;p42">
                  <a:extLst>
                    <a:ext uri="{FF2B5EF4-FFF2-40B4-BE49-F238E27FC236}">
                      <a16:creationId xmlns:a16="http://schemas.microsoft.com/office/drawing/2014/main" id="{65887525-69F8-4C4A-98B6-CB1C30A2BC4D}"/>
                    </a:ext>
                  </a:extLst>
                </p:cNvPr>
                <p:cNvSpPr/>
                <p:nvPr/>
              </p:nvSpPr>
              <p:spPr>
                <a:xfrm>
                  <a:off x="5053071" y="1383122"/>
                  <a:ext cx="591709" cy="333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7" h="14160" extrusionOk="0">
                      <a:moveTo>
                        <a:pt x="12714" y="1"/>
                      </a:moveTo>
                      <a:cubicBezTo>
                        <a:pt x="8164" y="1"/>
                        <a:pt x="3801" y="1232"/>
                        <a:pt x="1" y="3347"/>
                      </a:cubicBezTo>
                      <a:cubicBezTo>
                        <a:pt x="349" y="5916"/>
                        <a:pt x="1580" y="8352"/>
                        <a:pt x="3587" y="10359"/>
                      </a:cubicBezTo>
                      <a:cubicBezTo>
                        <a:pt x="6023" y="12929"/>
                        <a:pt x="9261" y="14160"/>
                        <a:pt x="12500" y="14160"/>
                      </a:cubicBezTo>
                      <a:cubicBezTo>
                        <a:pt x="15739" y="14160"/>
                        <a:pt x="18977" y="12929"/>
                        <a:pt x="21413" y="10359"/>
                      </a:cubicBezTo>
                      <a:cubicBezTo>
                        <a:pt x="23554" y="8352"/>
                        <a:pt x="24759" y="5675"/>
                        <a:pt x="25107" y="2999"/>
                      </a:cubicBezTo>
                      <a:cubicBezTo>
                        <a:pt x="21413" y="1125"/>
                        <a:pt x="17184" y="1"/>
                        <a:pt x="12714" y="1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grpSp>
              <p:nvGrpSpPr>
                <p:cNvPr id="60" name="Google Shape;1517;p42">
                  <a:extLst>
                    <a:ext uri="{FF2B5EF4-FFF2-40B4-BE49-F238E27FC236}">
                      <a16:creationId xmlns:a16="http://schemas.microsoft.com/office/drawing/2014/main" id="{97F68313-919F-4099-AC07-50D1D7F4036B}"/>
                    </a:ext>
                  </a:extLst>
                </p:cNvPr>
                <p:cNvGrpSpPr/>
                <p:nvPr/>
              </p:nvGrpSpPr>
              <p:grpSpPr>
                <a:xfrm>
                  <a:off x="4624755" y="1349067"/>
                  <a:ext cx="1445819" cy="1742298"/>
                  <a:chOff x="4624755" y="1349067"/>
                  <a:chExt cx="1445819" cy="1742298"/>
                </a:xfrm>
              </p:grpSpPr>
              <p:sp>
                <p:nvSpPr>
                  <p:cNvPr id="76" name="Google Shape;1518;p42">
                    <a:extLst>
                      <a:ext uri="{FF2B5EF4-FFF2-40B4-BE49-F238E27FC236}">
                        <a16:creationId xmlns:a16="http://schemas.microsoft.com/office/drawing/2014/main" id="{94132FB2-214E-40E3-BEFA-910482FD43DA}"/>
                      </a:ext>
                    </a:extLst>
                  </p:cNvPr>
                  <p:cNvSpPr/>
                  <p:nvPr/>
                </p:nvSpPr>
                <p:spPr>
                  <a:xfrm>
                    <a:off x="5631512" y="1349067"/>
                    <a:ext cx="439063" cy="11455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30" h="48607" extrusionOk="0">
                        <a:moveTo>
                          <a:pt x="2463" y="1"/>
                        </a:moveTo>
                        <a:cubicBezTo>
                          <a:pt x="2570" y="2998"/>
                          <a:pt x="1794" y="6023"/>
                          <a:pt x="1" y="8592"/>
                        </a:cubicBezTo>
                        <a:cubicBezTo>
                          <a:pt x="1232" y="9476"/>
                          <a:pt x="2356" y="10359"/>
                          <a:pt x="3453" y="11483"/>
                        </a:cubicBezTo>
                        <a:cubicBezTo>
                          <a:pt x="7575" y="15605"/>
                          <a:pt x="9931" y="21065"/>
                          <a:pt x="9931" y="26980"/>
                        </a:cubicBezTo>
                        <a:cubicBezTo>
                          <a:pt x="9931" y="32895"/>
                          <a:pt x="7575" y="38356"/>
                          <a:pt x="3453" y="42477"/>
                        </a:cubicBezTo>
                        <a:lnTo>
                          <a:pt x="9583" y="48607"/>
                        </a:lnTo>
                        <a:cubicBezTo>
                          <a:pt x="15391" y="42825"/>
                          <a:pt x="18630" y="35117"/>
                          <a:pt x="18630" y="26980"/>
                        </a:cubicBezTo>
                        <a:cubicBezTo>
                          <a:pt x="18630" y="18843"/>
                          <a:pt x="15391" y="11135"/>
                          <a:pt x="9583" y="5354"/>
                        </a:cubicBezTo>
                        <a:cubicBezTo>
                          <a:pt x="7468" y="3105"/>
                          <a:pt x="5033" y="1339"/>
                          <a:pt x="2463" y="1"/>
                        </a:cubicBezTo>
                        <a:close/>
                      </a:path>
                    </a:pathLst>
                  </a:custGeom>
                  <a:solidFill>
                    <a:srgbClr val="93C67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800"/>
                  </a:p>
                </p:txBody>
              </p:sp>
              <p:sp>
                <p:nvSpPr>
                  <p:cNvPr id="77" name="Google Shape;1519;p42">
                    <a:extLst>
                      <a:ext uri="{FF2B5EF4-FFF2-40B4-BE49-F238E27FC236}">
                        <a16:creationId xmlns:a16="http://schemas.microsoft.com/office/drawing/2014/main" id="{50F90449-1EF9-4D34-91F3-348177AAD6FC}"/>
                      </a:ext>
                    </a:extLst>
                  </p:cNvPr>
                  <p:cNvSpPr/>
                  <p:nvPr/>
                </p:nvSpPr>
                <p:spPr>
                  <a:xfrm>
                    <a:off x="4624755" y="1349067"/>
                    <a:ext cx="936125" cy="1742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21" h="73928" extrusionOk="0">
                        <a:moveTo>
                          <a:pt x="16167" y="1"/>
                        </a:moveTo>
                        <a:lnTo>
                          <a:pt x="16167" y="1"/>
                        </a:lnTo>
                        <a:cubicBezTo>
                          <a:pt x="13491" y="1339"/>
                          <a:pt x="11162" y="3105"/>
                          <a:pt x="8940" y="5354"/>
                        </a:cubicBezTo>
                        <a:cubicBezTo>
                          <a:pt x="3239" y="11135"/>
                          <a:pt x="1" y="18843"/>
                          <a:pt x="1" y="26980"/>
                        </a:cubicBezTo>
                        <a:cubicBezTo>
                          <a:pt x="1" y="35117"/>
                          <a:pt x="3239" y="42825"/>
                          <a:pt x="8940" y="48607"/>
                        </a:cubicBezTo>
                        <a:cubicBezTo>
                          <a:pt x="13731" y="53425"/>
                          <a:pt x="19754" y="56422"/>
                          <a:pt x="26338" y="57306"/>
                        </a:cubicBezTo>
                        <a:lnTo>
                          <a:pt x="26338" y="62552"/>
                        </a:lnTo>
                        <a:lnTo>
                          <a:pt x="21654" y="62552"/>
                        </a:lnTo>
                        <a:lnTo>
                          <a:pt x="30674" y="73927"/>
                        </a:lnTo>
                        <a:lnTo>
                          <a:pt x="39721" y="62552"/>
                        </a:lnTo>
                        <a:lnTo>
                          <a:pt x="35037" y="62552"/>
                        </a:lnTo>
                        <a:lnTo>
                          <a:pt x="35037" y="48955"/>
                        </a:lnTo>
                        <a:lnTo>
                          <a:pt x="30674" y="48955"/>
                        </a:lnTo>
                        <a:cubicBezTo>
                          <a:pt x="24759" y="48955"/>
                          <a:pt x="19299" y="46599"/>
                          <a:pt x="15177" y="42477"/>
                        </a:cubicBezTo>
                        <a:cubicBezTo>
                          <a:pt x="11055" y="38356"/>
                          <a:pt x="8700" y="32895"/>
                          <a:pt x="8700" y="26980"/>
                        </a:cubicBezTo>
                        <a:cubicBezTo>
                          <a:pt x="8700" y="21065"/>
                          <a:pt x="11055" y="15605"/>
                          <a:pt x="15177" y="11483"/>
                        </a:cubicBezTo>
                        <a:cubicBezTo>
                          <a:pt x="16167" y="10359"/>
                          <a:pt x="17398" y="9476"/>
                          <a:pt x="18630" y="8592"/>
                        </a:cubicBezTo>
                        <a:cubicBezTo>
                          <a:pt x="16836" y="6023"/>
                          <a:pt x="16060" y="2998"/>
                          <a:pt x="16167" y="1"/>
                        </a:cubicBezTo>
                        <a:close/>
                      </a:path>
                    </a:pathLst>
                  </a:custGeom>
                  <a:solidFill>
                    <a:srgbClr val="93C67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800"/>
                  </a:p>
                </p:txBody>
              </p:sp>
            </p:grpSp>
            <p:sp>
              <p:nvSpPr>
                <p:cNvPr id="61" name="Google Shape;1520;p42">
                  <a:extLst>
                    <a:ext uri="{FF2B5EF4-FFF2-40B4-BE49-F238E27FC236}">
                      <a16:creationId xmlns:a16="http://schemas.microsoft.com/office/drawing/2014/main" id="{18760C38-89C4-4005-87E9-7E0BF506FF3E}"/>
                    </a:ext>
                  </a:extLst>
                </p:cNvPr>
                <p:cNvSpPr/>
                <p:nvPr/>
              </p:nvSpPr>
              <p:spPr>
                <a:xfrm>
                  <a:off x="5019016" y="1062533"/>
                  <a:ext cx="654776" cy="596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3" h="25308" extrusionOk="0">
                      <a:moveTo>
                        <a:pt x="13945" y="0"/>
                      </a:moveTo>
                      <a:cubicBezTo>
                        <a:pt x="10713" y="0"/>
                        <a:pt x="7481" y="1225"/>
                        <a:pt x="5032" y="3674"/>
                      </a:cubicBezTo>
                      <a:cubicBezTo>
                        <a:pt x="0" y="8706"/>
                        <a:pt x="0" y="16735"/>
                        <a:pt x="5032" y="21634"/>
                      </a:cubicBezTo>
                      <a:cubicBezTo>
                        <a:pt x="7481" y="24083"/>
                        <a:pt x="10713" y="25307"/>
                        <a:pt x="13945" y="25307"/>
                      </a:cubicBezTo>
                      <a:cubicBezTo>
                        <a:pt x="17177" y="25307"/>
                        <a:pt x="20409" y="24083"/>
                        <a:pt x="22858" y="21634"/>
                      </a:cubicBezTo>
                      <a:cubicBezTo>
                        <a:pt x="27783" y="16735"/>
                        <a:pt x="27783" y="8706"/>
                        <a:pt x="22858" y="3674"/>
                      </a:cubicBezTo>
                      <a:cubicBezTo>
                        <a:pt x="20409" y="1225"/>
                        <a:pt x="17177" y="0"/>
                        <a:pt x="1394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62" name="Google Shape;1521;p42">
                  <a:extLst>
                    <a:ext uri="{FF2B5EF4-FFF2-40B4-BE49-F238E27FC236}">
                      <a16:creationId xmlns:a16="http://schemas.microsoft.com/office/drawing/2014/main" id="{7845CE17-0495-481A-A414-93953039638C}"/>
                    </a:ext>
                  </a:extLst>
                </p:cNvPr>
                <p:cNvSpPr/>
                <p:nvPr/>
              </p:nvSpPr>
              <p:spPr>
                <a:xfrm>
                  <a:off x="5042984" y="1057018"/>
                  <a:ext cx="606840" cy="60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49" h="25776" extrusionOk="0">
                      <a:moveTo>
                        <a:pt x="12928" y="455"/>
                      </a:moveTo>
                      <a:cubicBezTo>
                        <a:pt x="16274" y="455"/>
                        <a:pt x="19405" y="1793"/>
                        <a:pt x="21734" y="4122"/>
                      </a:cubicBezTo>
                      <a:cubicBezTo>
                        <a:pt x="24089" y="6477"/>
                        <a:pt x="25321" y="9609"/>
                        <a:pt x="25321" y="12955"/>
                      </a:cubicBezTo>
                      <a:cubicBezTo>
                        <a:pt x="25321" y="16300"/>
                        <a:pt x="24089" y="19405"/>
                        <a:pt x="21734" y="21760"/>
                      </a:cubicBezTo>
                      <a:cubicBezTo>
                        <a:pt x="19405" y="24089"/>
                        <a:pt x="16274" y="25320"/>
                        <a:pt x="12928" y="25320"/>
                      </a:cubicBezTo>
                      <a:cubicBezTo>
                        <a:pt x="9582" y="25320"/>
                        <a:pt x="6451" y="24089"/>
                        <a:pt x="4122" y="21760"/>
                      </a:cubicBezTo>
                      <a:cubicBezTo>
                        <a:pt x="1767" y="19405"/>
                        <a:pt x="429" y="16300"/>
                        <a:pt x="429" y="12955"/>
                      </a:cubicBezTo>
                      <a:cubicBezTo>
                        <a:pt x="429" y="9609"/>
                        <a:pt x="1767" y="6477"/>
                        <a:pt x="4122" y="4122"/>
                      </a:cubicBezTo>
                      <a:cubicBezTo>
                        <a:pt x="6451" y="1793"/>
                        <a:pt x="9582" y="455"/>
                        <a:pt x="12928" y="455"/>
                      </a:cubicBezTo>
                      <a:close/>
                      <a:moveTo>
                        <a:pt x="12928" y="0"/>
                      </a:moveTo>
                      <a:cubicBezTo>
                        <a:pt x="9475" y="0"/>
                        <a:pt x="6237" y="1338"/>
                        <a:pt x="3774" y="3801"/>
                      </a:cubicBezTo>
                      <a:cubicBezTo>
                        <a:pt x="1339" y="6263"/>
                        <a:pt x="0" y="9475"/>
                        <a:pt x="0" y="12955"/>
                      </a:cubicBezTo>
                      <a:cubicBezTo>
                        <a:pt x="0" y="16407"/>
                        <a:pt x="1339" y="19646"/>
                        <a:pt x="3774" y="21975"/>
                      </a:cubicBezTo>
                      <a:cubicBezTo>
                        <a:pt x="6237" y="24437"/>
                        <a:pt x="9475" y="25775"/>
                        <a:pt x="12928" y="25775"/>
                      </a:cubicBezTo>
                      <a:cubicBezTo>
                        <a:pt x="16381" y="25775"/>
                        <a:pt x="19620" y="24437"/>
                        <a:pt x="22082" y="21975"/>
                      </a:cubicBezTo>
                      <a:cubicBezTo>
                        <a:pt x="24411" y="19646"/>
                        <a:pt x="25749" y="16407"/>
                        <a:pt x="25749" y="12955"/>
                      </a:cubicBezTo>
                      <a:cubicBezTo>
                        <a:pt x="25749" y="9475"/>
                        <a:pt x="24411" y="6263"/>
                        <a:pt x="22082" y="3801"/>
                      </a:cubicBezTo>
                      <a:cubicBezTo>
                        <a:pt x="19620" y="1338"/>
                        <a:pt x="16381" y="0"/>
                        <a:pt x="12928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63" name="Google Shape;1522;p42">
                  <a:extLst>
                    <a:ext uri="{FF2B5EF4-FFF2-40B4-BE49-F238E27FC236}">
                      <a16:creationId xmlns:a16="http://schemas.microsoft.com/office/drawing/2014/main" id="{657AE192-98EE-4478-9D7E-C8AC9D7A2A1D}"/>
                    </a:ext>
                  </a:extLst>
                </p:cNvPr>
                <p:cNvSpPr/>
                <p:nvPr/>
              </p:nvSpPr>
              <p:spPr>
                <a:xfrm>
                  <a:off x="5150852" y="1169694"/>
                  <a:ext cx="391103" cy="3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5" h="16213" extrusionOk="0">
                      <a:moveTo>
                        <a:pt x="8411" y="1"/>
                      </a:moveTo>
                      <a:cubicBezTo>
                        <a:pt x="8284" y="1"/>
                        <a:pt x="8157" y="4"/>
                        <a:pt x="8030" y="10"/>
                      </a:cubicBezTo>
                      <a:cubicBezTo>
                        <a:pt x="3560" y="251"/>
                        <a:pt x="0" y="4025"/>
                        <a:pt x="214" y="8495"/>
                      </a:cubicBezTo>
                      <a:cubicBezTo>
                        <a:pt x="422" y="12833"/>
                        <a:pt x="4008" y="16213"/>
                        <a:pt x="8305" y="16213"/>
                      </a:cubicBezTo>
                      <a:cubicBezTo>
                        <a:pt x="8436" y="16213"/>
                        <a:pt x="8567" y="16210"/>
                        <a:pt x="8699" y="16203"/>
                      </a:cubicBezTo>
                      <a:cubicBezTo>
                        <a:pt x="13142" y="16069"/>
                        <a:pt x="16595" y="12296"/>
                        <a:pt x="16488" y="7826"/>
                      </a:cubicBezTo>
                      <a:cubicBezTo>
                        <a:pt x="16280" y="3484"/>
                        <a:pt x="12688" y="1"/>
                        <a:pt x="8411" y="1"/>
                      </a:cubicBezTo>
                      <a:close/>
                    </a:path>
                  </a:pathLst>
                </a:custGeom>
                <a:solidFill>
                  <a:srgbClr val="93C6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64" name="Google Shape;1523;p42">
                  <a:extLst>
                    <a:ext uri="{FF2B5EF4-FFF2-40B4-BE49-F238E27FC236}">
                      <a16:creationId xmlns:a16="http://schemas.microsoft.com/office/drawing/2014/main" id="{F0468516-2135-4EAA-B731-F7E160283D89}"/>
                    </a:ext>
                  </a:extLst>
                </p:cNvPr>
                <p:cNvSpPr/>
                <p:nvPr/>
              </p:nvSpPr>
              <p:spPr>
                <a:xfrm>
                  <a:off x="5255563" y="1256965"/>
                  <a:ext cx="181682" cy="278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9" h="11832" extrusionOk="0">
                      <a:moveTo>
                        <a:pt x="3818" y="664"/>
                      </a:moveTo>
                      <a:cubicBezTo>
                        <a:pt x="3883" y="664"/>
                        <a:pt x="3949" y="666"/>
                        <a:pt x="4015" y="670"/>
                      </a:cubicBezTo>
                      <a:cubicBezTo>
                        <a:pt x="5701" y="670"/>
                        <a:pt x="7147" y="2115"/>
                        <a:pt x="7147" y="3801"/>
                      </a:cubicBezTo>
                      <a:cubicBezTo>
                        <a:pt x="7147" y="5006"/>
                        <a:pt x="6585" y="6237"/>
                        <a:pt x="5461" y="6906"/>
                      </a:cubicBezTo>
                      <a:cubicBezTo>
                        <a:pt x="5461" y="7013"/>
                        <a:pt x="5353" y="7013"/>
                        <a:pt x="5353" y="7147"/>
                      </a:cubicBezTo>
                      <a:lnTo>
                        <a:pt x="5353" y="8593"/>
                      </a:lnTo>
                      <a:lnTo>
                        <a:pt x="2463" y="8593"/>
                      </a:lnTo>
                      <a:lnTo>
                        <a:pt x="2463" y="7147"/>
                      </a:lnTo>
                      <a:cubicBezTo>
                        <a:pt x="2463" y="7013"/>
                        <a:pt x="2356" y="7013"/>
                        <a:pt x="2249" y="6906"/>
                      </a:cubicBezTo>
                      <a:cubicBezTo>
                        <a:pt x="1232" y="6237"/>
                        <a:pt x="562" y="5006"/>
                        <a:pt x="562" y="3801"/>
                      </a:cubicBezTo>
                      <a:cubicBezTo>
                        <a:pt x="666" y="2071"/>
                        <a:pt x="2015" y="664"/>
                        <a:pt x="3818" y="664"/>
                      </a:cubicBezTo>
                      <a:close/>
                      <a:moveTo>
                        <a:pt x="5353" y="9155"/>
                      </a:moveTo>
                      <a:lnTo>
                        <a:pt x="5353" y="9824"/>
                      </a:lnTo>
                      <a:lnTo>
                        <a:pt x="2463" y="9824"/>
                      </a:lnTo>
                      <a:lnTo>
                        <a:pt x="2463" y="9155"/>
                      </a:lnTo>
                      <a:close/>
                      <a:moveTo>
                        <a:pt x="5139" y="10359"/>
                      </a:moveTo>
                      <a:lnTo>
                        <a:pt x="4577" y="11269"/>
                      </a:lnTo>
                      <a:lnTo>
                        <a:pt x="3239" y="11269"/>
                      </a:lnTo>
                      <a:lnTo>
                        <a:pt x="2677" y="10359"/>
                      </a:lnTo>
                      <a:close/>
                      <a:moveTo>
                        <a:pt x="3908" y="1"/>
                      </a:moveTo>
                      <a:cubicBezTo>
                        <a:pt x="1794" y="1"/>
                        <a:pt x="0" y="1660"/>
                        <a:pt x="0" y="3801"/>
                      </a:cubicBezTo>
                      <a:cubicBezTo>
                        <a:pt x="107" y="5247"/>
                        <a:pt x="777" y="6478"/>
                        <a:pt x="1901" y="7361"/>
                      </a:cubicBezTo>
                      <a:lnTo>
                        <a:pt x="1901" y="10038"/>
                      </a:lnTo>
                      <a:lnTo>
                        <a:pt x="1901" y="10145"/>
                      </a:lnTo>
                      <a:lnTo>
                        <a:pt x="1901" y="10252"/>
                      </a:lnTo>
                      <a:lnTo>
                        <a:pt x="2918" y="11590"/>
                      </a:lnTo>
                      <a:cubicBezTo>
                        <a:pt x="2918" y="11697"/>
                        <a:pt x="3025" y="11831"/>
                        <a:pt x="3132" y="11831"/>
                      </a:cubicBezTo>
                      <a:lnTo>
                        <a:pt x="4684" y="11831"/>
                      </a:lnTo>
                      <a:cubicBezTo>
                        <a:pt x="4791" y="11831"/>
                        <a:pt x="4791" y="11697"/>
                        <a:pt x="4925" y="11590"/>
                      </a:cubicBezTo>
                      <a:lnTo>
                        <a:pt x="5808" y="10252"/>
                      </a:lnTo>
                      <a:lnTo>
                        <a:pt x="5916" y="10145"/>
                      </a:lnTo>
                      <a:lnTo>
                        <a:pt x="5916" y="10038"/>
                      </a:lnTo>
                      <a:lnTo>
                        <a:pt x="5916" y="7361"/>
                      </a:lnTo>
                      <a:cubicBezTo>
                        <a:pt x="7040" y="6478"/>
                        <a:pt x="7709" y="5247"/>
                        <a:pt x="7709" y="3801"/>
                      </a:cubicBezTo>
                      <a:cubicBezTo>
                        <a:pt x="7709" y="1660"/>
                        <a:pt x="6023" y="1"/>
                        <a:pt x="3908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65" name="Google Shape;1524;p42">
                  <a:extLst>
                    <a:ext uri="{FF2B5EF4-FFF2-40B4-BE49-F238E27FC236}">
                      <a16:creationId xmlns:a16="http://schemas.microsoft.com/office/drawing/2014/main" id="{414E0EEC-03B0-45BA-9BDB-A3FF25B477F7}"/>
                    </a:ext>
                  </a:extLst>
                </p:cNvPr>
                <p:cNvSpPr/>
                <p:nvPr/>
              </p:nvSpPr>
              <p:spPr>
                <a:xfrm>
                  <a:off x="5342598" y="1285977"/>
                  <a:ext cx="68157" cy="68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322" y="1"/>
                      </a:moveTo>
                      <a:cubicBezTo>
                        <a:pt x="108" y="1"/>
                        <a:pt x="1" y="108"/>
                        <a:pt x="1" y="215"/>
                      </a:cubicBezTo>
                      <a:cubicBezTo>
                        <a:pt x="1" y="429"/>
                        <a:pt x="108" y="563"/>
                        <a:pt x="322" y="563"/>
                      </a:cubicBezTo>
                      <a:cubicBezTo>
                        <a:pt x="1446" y="563"/>
                        <a:pt x="2330" y="1446"/>
                        <a:pt x="2330" y="2570"/>
                      </a:cubicBezTo>
                      <a:cubicBezTo>
                        <a:pt x="2330" y="2785"/>
                        <a:pt x="2437" y="2892"/>
                        <a:pt x="2678" y="2892"/>
                      </a:cubicBezTo>
                      <a:cubicBezTo>
                        <a:pt x="2785" y="2892"/>
                        <a:pt x="2892" y="2785"/>
                        <a:pt x="2892" y="2570"/>
                      </a:cubicBezTo>
                      <a:cubicBezTo>
                        <a:pt x="2892" y="1098"/>
                        <a:pt x="1768" y="1"/>
                        <a:pt x="322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66" name="Google Shape;1525;p42">
                  <a:extLst>
                    <a:ext uri="{FF2B5EF4-FFF2-40B4-BE49-F238E27FC236}">
                      <a16:creationId xmlns:a16="http://schemas.microsoft.com/office/drawing/2014/main" id="{FFAEBD04-89B0-4FD4-AB59-7DFC7E3C2267}"/>
                    </a:ext>
                  </a:extLst>
                </p:cNvPr>
                <p:cNvSpPr/>
                <p:nvPr/>
              </p:nvSpPr>
              <p:spPr>
                <a:xfrm>
                  <a:off x="5187429" y="1340865"/>
                  <a:ext cx="58070" cy="13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563" extrusionOk="0">
                      <a:moveTo>
                        <a:pt x="215" y="1"/>
                      </a:moveTo>
                      <a:cubicBezTo>
                        <a:pt x="108" y="1"/>
                        <a:pt x="1" y="108"/>
                        <a:pt x="1" y="241"/>
                      </a:cubicBezTo>
                      <a:cubicBezTo>
                        <a:pt x="1" y="456"/>
                        <a:pt x="108" y="563"/>
                        <a:pt x="215" y="563"/>
                      </a:cubicBezTo>
                      <a:lnTo>
                        <a:pt x="2222" y="563"/>
                      </a:lnTo>
                      <a:cubicBezTo>
                        <a:pt x="2329" y="563"/>
                        <a:pt x="2463" y="456"/>
                        <a:pt x="2463" y="241"/>
                      </a:cubicBezTo>
                      <a:cubicBezTo>
                        <a:pt x="2463" y="108"/>
                        <a:pt x="2329" y="1"/>
                        <a:pt x="2222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67" name="Google Shape;1526;p42">
                  <a:extLst>
                    <a:ext uri="{FF2B5EF4-FFF2-40B4-BE49-F238E27FC236}">
                      <a16:creationId xmlns:a16="http://schemas.microsoft.com/office/drawing/2014/main" id="{A766BB5E-1E78-4C7D-BB8E-982F5123DEE3}"/>
                    </a:ext>
                  </a:extLst>
                </p:cNvPr>
                <p:cNvSpPr/>
                <p:nvPr/>
              </p:nvSpPr>
              <p:spPr>
                <a:xfrm>
                  <a:off x="5447332" y="1340865"/>
                  <a:ext cx="60568" cy="13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0" h="563" extrusionOk="0">
                      <a:moveTo>
                        <a:pt x="348" y="1"/>
                      </a:moveTo>
                      <a:cubicBezTo>
                        <a:pt x="134" y="1"/>
                        <a:pt x="0" y="108"/>
                        <a:pt x="0" y="241"/>
                      </a:cubicBezTo>
                      <a:cubicBezTo>
                        <a:pt x="0" y="456"/>
                        <a:pt x="134" y="563"/>
                        <a:pt x="348" y="563"/>
                      </a:cubicBezTo>
                      <a:lnTo>
                        <a:pt x="2248" y="563"/>
                      </a:lnTo>
                      <a:cubicBezTo>
                        <a:pt x="2463" y="563"/>
                        <a:pt x="2570" y="456"/>
                        <a:pt x="2570" y="241"/>
                      </a:cubicBezTo>
                      <a:cubicBezTo>
                        <a:pt x="2570" y="108"/>
                        <a:pt x="2463" y="1"/>
                        <a:pt x="2248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68" name="Google Shape;1527;p42">
                  <a:extLst>
                    <a:ext uri="{FF2B5EF4-FFF2-40B4-BE49-F238E27FC236}">
                      <a16:creationId xmlns:a16="http://schemas.microsoft.com/office/drawing/2014/main" id="{3DE8142D-6B52-45BE-850B-81B14B5C57C4}"/>
                    </a:ext>
                  </a:extLst>
                </p:cNvPr>
                <p:cNvSpPr/>
                <p:nvPr/>
              </p:nvSpPr>
              <p:spPr>
                <a:xfrm>
                  <a:off x="5232207" y="1415291"/>
                  <a:ext cx="47347" cy="46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" h="1982" extrusionOk="0">
                      <a:moveTo>
                        <a:pt x="1664" y="1"/>
                      </a:moveTo>
                      <a:cubicBezTo>
                        <a:pt x="1580" y="1"/>
                        <a:pt x="1500" y="28"/>
                        <a:pt x="1446" y="81"/>
                      </a:cubicBezTo>
                      <a:lnTo>
                        <a:pt x="108" y="1527"/>
                      </a:lnTo>
                      <a:cubicBezTo>
                        <a:pt x="1" y="1634"/>
                        <a:pt x="1" y="1767"/>
                        <a:pt x="1" y="1875"/>
                      </a:cubicBezTo>
                      <a:cubicBezTo>
                        <a:pt x="108" y="1982"/>
                        <a:pt x="322" y="1982"/>
                        <a:pt x="429" y="1982"/>
                      </a:cubicBezTo>
                      <a:lnTo>
                        <a:pt x="429" y="1875"/>
                      </a:lnTo>
                      <a:lnTo>
                        <a:pt x="1901" y="536"/>
                      </a:lnTo>
                      <a:cubicBezTo>
                        <a:pt x="2008" y="429"/>
                        <a:pt x="2008" y="188"/>
                        <a:pt x="1901" y="81"/>
                      </a:cubicBezTo>
                      <a:cubicBezTo>
                        <a:pt x="1834" y="28"/>
                        <a:pt x="1747" y="1"/>
                        <a:pt x="1664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69" name="Google Shape;1528;p42">
                  <a:extLst>
                    <a:ext uri="{FF2B5EF4-FFF2-40B4-BE49-F238E27FC236}">
                      <a16:creationId xmlns:a16="http://schemas.microsoft.com/office/drawing/2014/main" id="{74817270-324B-47C2-AB9A-B81DC677DCDA}"/>
                    </a:ext>
                  </a:extLst>
                </p:cNvPr>
                <p:cNvSpPr/>
                <p:nvPr/>
              </p:nvSpPr>
              <p:spPr>
                <a:xfrm>
                  <a:off x="5415775" y="1231111"/>
                  <a:ext cx="47347" cy="46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" h="1982" extrusionOk="0">
                      <a:moveTo>
                        <a:pt x="1700" y="0"/>
                      </a:moveTo>
                      <a:cubicBezTo>
                        <a:pt x="1634" y="0"/>
                        <a:pt x="1580" y="27"/>
                        <a:pt x="1580" y="81"/>
                      </a:cubicBezTo>
                      <a:lnTo>
                        <a:pt x="135" y="1419"/>
                      </a:lnTo>
                      <a:cubicBezTo>
                        <a:pt x="1" y="1553"/>
                        <a:pt x="1" y="1767"/>
                        <a:pt x="135" y="1874"/>
                      </a:cubicBezTo>
                      <a:cubicBezTo>
                        <a:pt x="242" y="1874"/>
                        <a:pt x="242" y="1981"/>
                        <a:pt x="349" y="1981"/>
                      </a:cubicBezTo>
                      <a:cubicBezTo>
                        <a:pt x="349" y="1981"/>
                        <a:pt x="456" y="1874"/>
                        <a:pt x="563" y="1874"/>
                      </a:cubicBezTo>
                      <a:lnTo>
                        <a:pt x="1901" y="429"/>
                      </a:lnTo>
                      <a:cubicBezTo>
                        <a:pt x="2008" y="322"/>
                        <a:pt x="2008" y="214"/>
                        <a:pt x="1901" y="81"/>
                      </a:cubicBezTo>
                      <a:cubicBezTo>
                        <a:pt x="1848" y="27"/>
                        <a:pt x="1767" y="0"/>
                        <a:pt x="1700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70" name="Google Shape;1529;p42">
                  <a:extLst>
                    <a:ext uri="{FF2B5EF4-FFF2-40B4-BE49-F238E27FC236}">
                      <a16:creationId xmlns:a16="http://schemas.microsoft.com/office/drawing/2014/main" id="{FD0A036A-86BE-4232-9489-24CBB2DB6DFB}"/>
                    </a:ext>
                  </a:extLst>
                </p:cNvPr>
                <p:cNvSpPr/>
                <p:nvPr/>
              </p:nvSpPr>
              <p:spPr>
                <a:xfrm>
                  <a:off x="5415775" y="1415291"/>
                  <a:ext cx="47347" cy="4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" h="2026" extrusionOk="0">
                      <a:moveTo>
                        <a:pt x="349" y="1"/>
                      </a:moveTo>
                      <a:cubicBezTo>
                        <a:pt x="268" y="1"/>
                        <a:pt x="188" y="28"/>
                        <a:pt x="135" y="81"/>
                      </a:cubicBezTo>
                      <a:cubicBezTo>
                        <a:pt x="1" y="188"/>
                        <a:pt x="1" y="429"/>
                        <a:pt x="135" y="536"/>
                      </a:cubicBezTo>
                      <a:lnTo>
                        <a:pt x="1580" y="1875"/>
                      </a:lnTo>
                      <a:cubicBezTo>
                        <a:pt x="1580" y="1950"/>
                        <a:pt x="1687" y="2026"/>
                        <a:pt x="1788" y="2026"/>
                      </a:cubicBezTo>
                      <a:cubicBezTo>
                        <a:pt x="1829" y="2026"/>
                        <a:pt x="1870" y="2013"/>
                        <a:pt x="1901" y="1982"/>
                      </a:cubicBezTo>
                      <a:cubicBezTo>
                        <a:pt x="2008" y="1875"/>
                        <a:pt x="2008" y="1634"/>
                        <a:pt x="2008" y="1527"/>
                      </a:cubicBezTo>
                      <a:lnTo>
                        <a:pt x="1901" y="1527"/>
                      </a:lnTo>
                      <a:lnTo>
                        <a:pt x="563" y="81"/>
                      </a:lnTo>
                      <a:cubicBezTo>
                        <a:pt x="509" y="28"/>
                        <a:pt x="429" y="1"/>
                        <a:pt x="349" y="1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71" name="Google Shape;1530;p42">
                  <a:extLst>
                    <a:ext uri="{FF2B5EF4-FFF2-40B4-BE49-F238E27FC236}">
                      <a16:creationId xmlns:a16="http://schemas.microsoft.com/office/drawing/2014/main" id="{B9EBF93B-C50A-48E1-8C36-E7E1CA640112}"/>
                    </a:ext>
                  </a:extLst>
                </p:cNvPr>
                <p:cNvSpPr/>
                <p:nvPr/>
              </p:nvSpPr>
              <p:spPr>
                <a:xfrm>
                  <a:off x="5232207" y="1231111"/>
                  <a:ext cx="44825" cy="46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" h="1955" extrusionOk="0">
                      <a:moveTo>
                        <a:pt x="269" y="0"/>
                      </a:moveTo>
                      <a:cubicBezTo>
                        <a:pt x="215" y="0"/>
                        <a:pt x="162" y="27"/>
                        <a:pt x="108" y="81"/>
                      </a:cubicBezTo>
                      <a:cubicBezTo>
                        <a:pt x="1" y="214"/>
                        <a:pt x="1" y="429"/>
                        <a:pt x="108" y="429"/>
                      </a:cubicBezTo>
                      <a:lnTo>
                        <a:pt x="1446" y="1874"/>
                      </a:lnTo>
                      <a:cubicBezTo>
                        <a:pt x="1500" y="1927"/>
                        <a:pt x="1580" y="1954"/>
                        <a:pt x="1664" y="1954"/>
                      </a:cubicBezTo>
                      <a:cubicBezTo>
                        <a:pt x="1747" y="1954"/>
                        <a:pt x="1834" y="1927"/>
                        <a:pt x="1901" y="1874"/>
                      </a:cubicBezTo>
                      <a:lnTo>
                        <a:pt x="1901" y="1419"/>
                      </a:lnTo>
                      <a:lnTo>
                        <a:pt x="429" y="81"/>
                      </a:lnTo>
                      <a:cubicBezTo>
                        <a:pt x="376" y="27"/>
                        <a:pt x="322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72" name="Google Shape;1531;p42">
                  <a:extLst>
                    <a:ext uri="{FF2B5EF4-FFF2-40B4-BE49-F238E27FC236}">
                      <a16:creationId xmlns:a16="http://schemas.microsoft.com/office/drawing/2014/main" id="{C7C3C8C3-BAB6-4928-B09A-B9FA15643DC4}"/>
                    </a:ext>
                  </a:extLst>
                </p:cNvPr>
                <p:cNvSpPr/>
                <p:nvPr/>
              </p:nvSpPr>
              <p:spPr>
                <a:xfrm>
                  <a:off x="5340076" y="1188855"/>
                  <a:ext cx="12656" cy="57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2436" extrusionOk="0">
                      <a:moveTo>
                        <a:pt x="322" y="0"/>
                      </a:moveTo>
                      <a:cubicBezTo>
                        <a:pt x="108" y="0"/>
                        <a:pt x="1" y="107"/>
                        <a:pt x="1" y="214"/>
                      </a:cubicBezTo>
                      <a:lnTo>
                        <a:pt x="1" y="2222"/>
                      </a:lnTo>
                      <a:cubicBezTo>
                        <a:pt x="1" y="2329"/>
                        <a:pt x="108" y="2436"/>
                        <a:pt x="322" y="2436"/>
                      </a:cubicBezTo>
                      <a:cubicBezTo>
                        <a:pt x="429" y="2436"/>
                        <a:pt x="536" y="2329"/>
                        <a:pt x="536" y="2222"/>
                      </a:cubicBezTo>
                      <a:lnTo>
                        <a:pt x="536" y="214"/>
                      </a:lnTo>
                      <a:cubicBezTo>
                        <a:pt x="536" y="107"/>
                        <a:pt x="42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1D1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0"/>
                </a:p>
              </p:txBody>
            </p:sp>
            <p:sp>
              <p:nvSpPr>
                <p:cNvPr id="74" name="Google Shape;1533;p42">
                  <a:extLst>
                    <a:ext uri="{FF2B5EF4-FFF2-40B4-BE49-F238E27FC236}">
                      <a16:creationId xmlns:a16="http://schemas.microsoft.com/office/drawing/2014/main" id="{934CE1E0-7AFE-4DD9-BADD-4C7B54D15CF8}"/>
                    </a:ext>
                  </a:extLst>
                </p:cNvPr>
                <p:cNvSpPr txBox="1"/>
                <p:nvPr/>
              </p:nvSpPr>
              <p:spPr>
                <a:xfrm>
                  <a:off x="4619531" y="3251573"/>
                  <a:ext cx="1435392" cy="1157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-IN" sz="1500" dirty="0"/>
                    <a:t>Repeat step(2) for each region of the image until each region's histogram contains only one significant peak</a:t>
                  </a:r>
                  <a:endParaRPr sz="1500" dirty="0">
                    <a:sym typeface="Roboto"/>
                  </a:endParaRPr>
                </a:p>
              </p:txBody>
            </p:sp>
            <p:sp>
              <p:nvSpPr>
                <p:cNvPr id="75" name="Google Shape;1534;p42">
                  <a:extLst>
                    <a:ext uri="{FF2B5EF4-FFF2-40B4-BE49-F238E27FC236}">
                      <a16:creationId xmlns:a16="http://schemas.microsoft.com/office/drawing/2014/main" id="{06326FBB-0267-4A8E-9392-9A75211F21CE}"/>
                    </a:ext>
                  </a:extLst>
                </p:cNvPr>
                <p:cNvSpPr txBox="1"/>
                <p:nvPr/>
              </p:nvSpPr>
              <p:spPr>
                <a:xfrm>
                  <a:off x="4931265" y="1677863"/>
                  <a:ext cx="832800" cy="60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3000" b="1"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03</a:t>
                  </a:r>
                  <a:endParaRPr sz="3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0544539-7ED7-4323-8ED9-F702810DB922}"/>
                </a:ext>
              </a:extLst>
            </p:cNvPr>
            <p:cNvSpPr txBox="1"/>
            <p:nvPr/>
          </p:nvSpPr>
          <p:spPr>
            <a:xfrm>
              <a:off x="1861175" y="4242566"/>
              <a:ext cx="1690555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500" dirty="0"/>
                <a:t>Initialize the whole image as a single region.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496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77" name="Google Shape;577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3816DB-E8F3-4BA9-B0C9-277C6D99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50" y="402700"/>
            <a:ext cx="4252750" cy="856800"/>
          </a:xfrm>
        </p:spPr>
        <p:txBody>
          <a:bodyPr/>
          <a:lstStyle/>
          <a:p>
            <a:r>
              <a:rPr kumimoji="0" lang="en-IN" sz="4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bas Neue"/>
                <a:sym typeface="Bebas Neue"/>
              </a:rPr>
              <a:t>How it work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A975A-8644-490B-8A32-01A696FD44A4}"/>
              </a:ext>
            </a:extLst>
          </p:cNvPr>
          <p:cNvSpPr txBox="1"/>
          <p:nvPr/>
        </p:nvSpPr>
        <p:spPr>
          <a:xfrm>
            <a:off x="1013460" y="1531620"/>
            <a:ext cx="27109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Grey scale or colour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Segmentation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Black and white pixels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Intensity </a:t>
            </a:r>
            <a:r>
              <a:rPr lang="en-IN"/>
              <a:t>threshold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D13D5-70DD-45AD-8FCC-156FED5E22DC}"/>
              </a:ext>
            </a:extLst>
          </p:cNvPr>
          <p:cNvSpPr txBox="1"/>
          <p:nvPr/>
        </p:nvSpPr>
        <p:spPr>
          <a:xfrm>
            <a:off x="1020871" y="821388"/>
            <a:ext cx="457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200"/>
            </a:pPr>
            <a:r>
              <a:rPr lang="en-IN" sz="3600" b="1" dirty="0">
                <a:solidFill>
                  <a:schemeClr val="dk1"/>
                </a:solidFill>
                <a:latin typeface="Bebas Neue"/>
                <a:sym typeface="Bebas Neue"/>
              </a:rPr>
              <a:t>Types of thresholding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FDF86-F205-4419-9D05-A0BF72999FDF}"/>
              </a:ext>
            </a:extLst>
          </p:cNvPr>
          <p:cNvSpPr txBox="1"/>
          <p:nvPr/>
        </p:nvSpPr>
        <p:spPr>
          <a:xfrm>
            <a:off x="1439971" y="1568400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- Band Thresholding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- Semi Thresholding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- Adaptive Thresholding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- Multi-spectral Thresholding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Band Thresholding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6</a:t>
            </a:fld>
            <a:endParaRPr lang="en"/>
          </a:p>
        </p:txBody>
      </p:sp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358140" y="-107633"/>
            <a:ext cx="5754688" cy="115887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D3B49"/>
                </a:solidFill>
                <a:latin typeface="Noto serif" panose="02020600060500020200" pitchFamily="18" charset="0"/>
              </a:rPr>
              <a:t>Band Thresholding</a:t>
            </a:r>
            <a:endParaRPr lang="en-US" sz="2000" dirty="0"/>
          </a:p>
        </p:txBody>
      </p:sp>
      <p:sp>
        <p:nvSpPr>
          <p:cNvPr id="353" name="Google Shape;353;p18"/>
          <p:cNvSpPr txBox="1">
            <a:spLocks noGrp="1"/>
          </p:cNvSpPr>
          <p:nvPr>
            <p:ph type="subTitle" idx="4294967295"/>
          </p:nvPr>
        </p:nvSpPr>
        <p:spPr>
          <a:xfrm>
            <a:off x="660400" y="1148080"/>
            <a:ext cx="8483600" cy="32178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/>
              <a:t>Similar to basic thresholding, but has two threshold values and set the pixel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Value between minimum or maximum.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/>
              <a:t>Histogram does not need to be divided into more than two to do correct.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/>
              <a:t>It is the only method by which you get a correct result</a:t>
            </a:r>
          </a:p>
        </p:txBody>
      </p:sp>
    </p:spTree>
    <p:extLst>
      <p:ext uri="{BB962C8B-B14F-4D97-AF65-F5344CB8AC3E}">
        <p14:creationId xmlns:p14="http://schemas.microsoft.com/office/powerpoint/2010/main" val="354880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470960" y="1130342"/>
            <a:ext cx="6241750" cy="238947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 band thresholding two thresholds are used, one below and one above the object pixels: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28" name="Picture 4" descr="numbered Display Equation">
            <a:extLst>
              <a:ext uri="{FF2B5EF4-FFF2-40B4-BE49-F238E27FC236}">
                <a16:creationId xmlns:a16="http://schemas.microsoft.com/office/drawing/2014/main" id="{3BEA5826-47E1-4917-AE50-3CE5A58BB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718" y="2852581"/>
            <a:ext cx="5818241" cy="11043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8</a:t>
            </a:fld>
            <a:endParaRPr lang="en"/>
          </a:p>
        </p:txBody>
      </p:sp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358140" y="-107633"/>
            <a:ext cx="5754688" cy="115887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In OpenCV, band thresholding can be implemented as follows:</a:t>
            </a:r>
            <a:endParaRPr lang="en-US" sz="2000" dirty="0"/>
          </a:p>
        </p:txBody>
      </p:sp>
      <p:sp>
        <p:nvSpPr>
          <p:cNvPr id="353" name="Google Shape;353;p18"/>
          <p:cNvSpPr txBox="1">
            <a:spLocks noGrp="1"/>
          </p:cNvSpPr>
          <p:nvPr>
            <p:ph type="subTitle" idx="4294967295"/>
          </p:nvPr>
        </p:nvSpPr>
        <p:spPr>
          <a:xfrm>
            <a:off x="660400" y="1193800"/>
            <a:ext cx="8483600" cy="32178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threshold (image, binary_image1, </a:t>
            </a:r>
            <a:r>
              <a:rPr lang="en-US" sz="1400" b="1" dirty="0" err="1"/>
              <a:t>low_threshold</a:t>
            </a:r>
            <a:r>
              <a:rPr lang="en-US" sz="1400" b="1" dirty="0"/>
              <a:t>, 255, THRESH_BINARY);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threshold (image, binary_image2, </a:t>
            </a:r>
            <a:r>
              <a:rPr lang="en-US" sz="1400" b="1" dirty="0" err="1"/>
              <a:t>high_threshold</a:t>
            </a:r>
            <a:r>
              <a:rPr lang="en-US" sz="1400" b="1" dirty="0"/>
              <a:t>, 255,THRESH_BINARY_INV);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err="1"/>
              <a:t>bitwise_and</a:t>
            </a:r>
            <a:r>
              <a:rPr lang="en-US" sz="1400" b="1" dirty="0"/>
              <a:t> (binary_image1, binary_image2, </a:t>
            </a:r>
            <a:r>
              <a:rPr lang="en-US" sz="1400" b="1" dirty="0" err="1"/>
              <a:t>band_thresholded_image</a:t>
            </a:r>
            <a:r>
              <a:rPr lang="en-US" sz="1400" b="1" dirty="0"/>
              <a:t>);</a:t>
            </a:r>
            <a:endParaRPr sz="1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rgbClr val="EBF2FB">
                <a:alpha val="88000"/>
                <a:lumMod val="83000"/>
                <a:lumOff val="17000"/>
              </a:srgbClr>
            </a:gs>
            <a:gs pos="100000">
              <a:schemeClr val="accent2">
                <a:lumMod val="76000"/>
                <a:alpha val="72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BFB03-BF01-4243-B6AE-F7A1A67C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15" y="1267673"/>
            <a:ext cx="1733792" cy="1495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618798-0C90-4ECB-860C-BBB4EE04F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21" y="1286726"/>
            <a:ext cx="1752845" cy="1476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68D00-2178-4852-A3C8-248F658381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153" t="5828"/>
          <a:stretch/>
        </p:blipFill>
        <p:spPr>
          <a:xfrm>
            <a:off x="4297680" y="1051560"/>
            <a:ext cx="2553613" cy="23279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4568066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537</Words>
  <Application>Microsoft Office PowerPoint</Application>
  <PresentationFormat>On-screen Show (16:9)</PresentationFormat>
  <Paragraphs>88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Wingdings</vt:lpstr>
      <vt:lpstr>Marcellus</vt:lpstr>
      <vt:lpstr>Fira Sans Extra Condensed Medium</vt:lpstr>
      <vt:lpstr>Bebas Neue</vt:lpstr>
      <vt:lpstr>Fira Sans Extra Condensed</vt:lpstr>
      <vt:lpstr>Poppins</vt:lpstr>
      <vt:lpstr>Noto serif</vt:lpstr>
      <vt:lpstr>Arial</vt:lpstr>
      <vt:lpstr>Montserrat Light</vt:lpstr>
      <vt:lpstr>Montserrat</vt:lpstr>
      <vt:lpstr>Volsce template</vt:lpstr>
      <vt:lpstr>Thresholding</vt:lpstr>
      <vt:lpstr>Definition</vt:lpstr>
      <vt:lpstr>How it work</vt:lpstr>
      <vt:lpstr>PowerPoint Presentation</vt:lpstr>
      <vt:lpstr>1. Band Thresholding</vt:lpstr>
      <vt:lpstr>Band Thresholding</vt:lpstr>
      <vt:lpstr>PowerPoint Presentation</vt:lpstr>
      <vt:lpstr>In OpenCV, band thresholding can be implemented as follows:</vt:lpstr>
      <vt:lpstr>PowerPoint Presentation</vt:lpstr>
      <vt:lpstr>2. Semi Thresholding</vt:lpstr>
      <vt:lpstr>PowerPoint Presentation</vt:lpstr>
      <vt:lpstr>PowerPoint Presentation</vt:lpstr>
      <vt:lpstr>In OpenCV, band thresholding can be implemented as follows:</vt:lpstr>
      <vt:lpstr>Adaptive Thresholding</vt:lpstr>
      <vt:lpstr>PowerPoint Presentation</vt:lpstr>
      <vt:lpstr>Syntax</vt:lpstr>
      <vt:lpstr>PowerPoint Presentation</vt:lpstr>
      <vt:lpstr>Types of Adaptive Thresholding </vt:lpstr>
      <vt:lpstr>PowerPoint Presentation</vt:lpstr>
      <vt:lpstr>Code &amp;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Thresholding</dc:title>
  <dc:creator>Bhargav Ambavane</dc:creator>
  <cp:lastModifiedBy>aayush dhandh</cp:lastModifiedBy>
  <cp:revision>21</cp:revision>
  <dcterms:modified xsi:type="dcterms:W3CDTF">2021-12-03T06:17:25Z</dcterms:modified>
</cp:coreProperties>
</file>