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2" r:id="rId7"/>
    <p:sldId id="261" r:id="rId8"/>
  </p:sldIdLst>
  <p:sldSz cx="9144000" cy="5143500" type="screen16x9"/>
  <p:notesSz cx="6858000" cy="9144000"/>
  <p:embeddedFontLst>
    <p:embeddedFont>
      <p:font typeface="Roboto" panose="02000000000000000000" pitchFamily="2" charset="0"/>
      <p:regular r:id="rId10"/>
      <p:bold r:id="rId11"/>
      <p:italic r:id="rId12"/>
      <p:boldItalic r:id="rId13"/>
    </p:embeddedFont>
    <p:embeddedFont>
      <p:font typeface="Roboto Slab" pitchFamily="2"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ba5995b9ed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ba5995b9ed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ba5995b9ed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ba5995b9e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ba5995b9ed_0_6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ba5995b9ed_0_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ba5995b9ed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ba5995b9ed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ba5995b9ed_0_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ba5995b9ed_0_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FLIGHT PRICE PREDICTOR </a:t>
            </a:r>
            <a:endParaRPr/>
          </a:p>
        </p:txBody>
      </p:sp>
      <p:sp>
        <p:nvSpPr>
          <p:cNvPr id="64" name="Google Shape;64;p13"/>
          <p:cNvSpPr txBox="1">
            <a:spLocks noGrp="1"/>
          </p:cNvSpPr>
          <p:nvPr>
            <p:ph type="subTitle" idx="1"/>
          </p:nvPr>
        </p:nvSpPr>
        <p:spPr>
          <a:xfrm>
            <a:off x="824000" y="3596300"/>
            <a:ext cx="4255500" cy="9930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a:t>By:</a:t>
            </a:r>
            <a:endParaRPr/>
          </a:p>
          <a:p>
            <a:pPr marL="0" lvl="0" indent="0" algn="ctr" rtl="0">
              <a:spcBef>
                <a:spcPts val="0"/>
              </a:spcBef>
              <a:spcAft>
                <a:spcPts val="0"/>
              </a:spcAft>
              <a:buNone/>
            </a:pPr>
            <a:r>
              <a:rPr lang="en"/>
              <a:t>Vaibhav Kumar </a:t>
            </a:r>
            <a:endParaRPr/>
          </a:p>
          <a:p>
            <a:pPr marL="0" lvl="0" indent="0" algn="ctr" rtl="0">
              <a:spcBef>
                <a:spcPts val="0"/>
              </a:spcBef>
              <a:spcAft>
                <a:spcPts val="0"/>
              </a:spcAft>
              <a:buNone/>
            </a:pPr>
            <a:r>
              <a:rPr lang="en"/>
              <a:t>Roll No : 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Introduction </a:t>
            </a:r>
            <a:endParaRPr/>
          </a:p>
        </p:txBody>
      </p:sp>
      <p:sp>
        <p:nvSpPr>
          <p:cNvPr id="70" name="Google Shape;70;p14"/>
          <p:cNvSpPr txBox="1">
            <a:spLocks noGrp="1"/>
          </p:cNvSpPr>
          <p:nvPr>
            <p:ph type="body" idx="1"/>
          </p:nvPr>
        </p:nvSpPr>
        <p:spPr>
          <a:xfrm>
            <a:off x="387900" y="1489825"/>
            <a:ext cx="8368200" cy="3653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Anyone who has booked a flight ticket knows how unexpectedly the prices vary.</a:t>
            </a:r>
            <a:endParaRPr/>
          </a:p>
          <a:p>
            <a:pPr marL="457200" lvl="0" indent="-342900" algn="l" rtl="0">
              <a:spcBef>
                <a:spcPts val="0"/>
              </a:spcBef>
              <a:spcAft>
                <a:spcPts val="0"/>
              </a:spcAft>
              <a:buSzPts val="1800"/>
              <a:buChar char="●"/>
            </a:pPr>
            <a:r>
              <a:rPr lang="en"/>
              <a:t>Customers have the expectation that they will pay decreased expenses, whereas airlines work to maintain or even increase their overall earnings while also working to improve their profitability.</a:t>
            </a:r>
            <a:endParaRPr/>
          </a:p>
          <a:p>
            <a:pPr marL="457200" lvl="0" indent="0" algn="l" rtl="0">
              <a:spcBef>
                <a:spcPts val="1200"/>
              </a:spcBef>
              <a:spcAft>
                <a:spcPts val="1200"/>
              </a:spcAft>
              <a:buNone/>
            </a:pPr>
            <a:endParaRPr/>
          </a:p>
        </p:txBody>
      </p:sp>
      <p:pic>
        <p:nvPicPr>
          <p:cNvPr id="71" name="Google Shape;71;p14"/>
          <p:cNvPicPr preferRelativeResize="0"/>
          <p:nvPr/>
        </p:nvPicPr>
        <p:blipFill>
          <a:blip r:embed="rId3">
            <a:alphaModFix/>
          </a:blip>
          <a:stretch>
            <a:fillRect/>
          </a:stretch>
        </p:blipFill>
        <p:spPr>
          <a:xfrm>
            <a:off x="825900" y="3162777"/>
            <a:ext cx="7704800" cy="1787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About Project </a:t>
            </a:r>
            <a:endParaRPr/>
          </a:p>
        </p:txBody>
      </p:sp>
      <p:sp>
        <p:nvSpPr>
          <p:cNvPr id="77" name="Google Shape;77;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a:p>
          <a:p>
            <a:pPr marL="0" lvl="0" indent="0" algn="l" rtl="0">
              <a:spcBef>
                <a:spcPts val="1200"/>
              </a:spcBef>
              <a:spcAft>
                <a:spcPts val="0"/>
              </a:spcAft>
              <a:buNone/>
            </a:pPr>
            <a:r>
              <a:rPr lang="en"/>
              <a:t>Flight ticket price is something hard to guess therefore we are presenting our model which can predict the price of upcoming flight tickets. By using machine learning we are implementing our project. In our project we have created a web page which takes the input from the user. The input contains source, destination, date and the user will select the airline of whose ticket he wants to predict. After giving the input the user can view the result of predicted price which was the result of our model.</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Technology Stack </a:t>
            </a:r>
            <a:endParaRPr/>
          </a:p>
        </p:txBody>
      </p:sp>
      <p:sp>
        <p:nvSpPr>
          <p:cNvPr id="83" name="Google Shape;83;p16"/>
          <p:cNvSpPr txBox="1">
            <a:spLocks noGrp="1"/>
          </p:cNvSpPr>
          <p:nvPr>
            <p:ph type="body" idx="1"/>
          </p:nvPr>
        </p:nvSpPr>
        <p:spPr>
          <a:xfrm>
            <a:off x="387900" y="1489825"/>
            <a:ext cx="3678900" cy="3078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Python.</a:t>
            </a:r>
            <a:endParaRPr/>
          </a:p>
          <a:p>
            <a:pPr marL="0" lvl="0" indent="0" algn="l" rtl="0">
              <a:spcBef>
                <a:spcPts val="1200"/>
              </a:spcBef>
              <a:spcAft>
                <a:spcPts val="0"/>
              </a:spcAft>
              <a:buNone/>
            </a:pPr>
            <a:r>
              <a:rPr lang="en"/>
              <a:t>HTML.</a:t>
            </a:r>
            <a:endParaRPr/>
          </a:p>
          <a:p>
            <a:pPr marL="0" lvl="0" indent="0" algn="l" rtl="0">
              <a:spcBef>
                <a:spcPts val="1200"/>
              </a:spcBef>
              <a:spcAft>
                <a:spcPts val="0"/>
              </a:spcAft>
              <a:buNone/>
            </a:pPr>
            <a:r>
              <a:rPr lang="en"/>
              <a:t>CSS.</a:t>
            </a:r>
            <a:endParaRPr/>
          </a:p>
          <a:p>
            <a:pPr marL="0" lvl="0" indent="0" algn="l" rtl="0">
              <a:spcBef>
                <a:spcPts val="1200"/>
              </a:spcBef>
              <a:spcAft>
                <a:spcPts val="0"/>
              </a:spcAft>
              <a:buNone/>
            </a:pPr>
            <a:r>
              <a:rPr lang="en"/>
              <a:t>Machine Learning.</a:t>
            </a:r>
            <a:endParaRPr/>
          </a:p>
          <a:p>
            <a:pPr marL="0" lvl="0" indent="0" algn="l" rtl="0">
              <a:spcBef>
                <a:spcPts val="1200"/>
              </a:spcBef>
              <a:spcAft>
                <a:spcPts val="0"/>
              </a:spcAft>
              <a:buNone/>
            </a:pPr>
            <a:r>
              <a:rPr lang="en"/>
              <a:t>Bootstrap.</a:t>
            </a:r>
            <a:endParaRPr/>
          </a:p>
          <a:p>
            <a:pPr marL="0" lvl="0" indent="0" algn="l" rtl="0">
              <a:spcBef>
                <a:spcPts val="1200"/>
              </a:spcBef>
              <a:spcAft>
                <a:spcPts val="0"/>
              </a:spcAft>
              <a:buNone/>
            </a:pPr>
            <a:r>
              <a:rPr lang="en"/>
              <a:t>Flask (Framework).</a:t>
            </a:r>
            <a:endParaRPr/>
          </a:p>
          <a:p>
            <a:pPr marL="0" lvl="0" indent="0" algn="l" rtl="0">
              <a:spcBef>
                <a:spcPts val="1200"/>
              </a:spcBef>
              <a:spcAft>
                <a:spcPts val="1200"/>
              </a:spcAft>
              <a:buNone/>
            </a:pPr>
            <a:endParaRPr/>
          </a:p>
        </p:txBody>
      </p:sp>
      <p:sp>
        <p:nvSpPr>
          <p:cNvPr id="84" name="Google Shape;84;p16"/>
          <p:cNvSpPr txBox="1">
            <a:spLocks noGrp="1"/>
          </p:cNvSpPr>
          <p:nvPr>
            <p:ph type="body" idx="1"/>
          </p:nvPr>
        </p:nvSpPr>
        <p:spPr>
          <a:xfrm>
            <a:off x="4805650" y="1489825"/>
            <a:ext cx="3678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Softwares:</a:t>
            </a:r>
            <a:endParaRPr/>
          </a:p>
          <a:p>
            <a:pPr marL="0" lvl="0" indent="0" algn="l" rtl="0">
              <a:spcBef>
                <a:spcPts val="1200"/>
              </a:spcBef>
              <a:spcAft>
                <a:spcPts val="0"/>
              </a:spcAft>
              <a:buNone/>
            </a:pPr>
            <a:r>
              <a:rPr lang="en"/>
              <a:t>Jupyter Notebook. </a:t>
            </a:r>
            <a:endParaRPr/>
          </a:p>
          <a:p>
            <a:pPr marL="0" lvl="0" indent="0" algn="l" rtl="0">
              <a:spcBef>
                <a:spcPts val="1200"/>
              </a:spcBef>
              <a:spcAft>
                <a:spcPts val="1200"/>
              </a:spcAft>
              <a:buNone/>
            </a:pPr>
            <a:r>
              <a:rPr lang="en"/>
              <a:t>VIsual studio code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dirty="0"/>
          </a:p>
        </p:txBody>
      </p:sp>
      <p:sp>
        <p:nvSpPr>
          <p:cNvPr id="90" name="Google Shape;90;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3" name="Picture 2">
            <a:extLst>
              <a:ext uri="{FF2B5EF4-FFF2-40B4-BE49-F238E27FC236}">
                <a16:creationId xmlns:a16="http://schemas.microsoft.com/office/drawing/2014/main" id="{8ED7449E-A414-2D0C-4277-54CC26D33444}"/>
              </a:ext>
            </a:extLst>
          </p:cNvPr>
          <p:cNvPicPr>
            <a:picLocks noChangeAspect="1"/>
          </p:cNvPicPr>
          <p:nvPr/>
        </p:nvPicPr>
        <p:blipFill>
          <a:blip r:embed="rId3"/>
          <a:stretch>
            <a:fillRect/>
          </a:stretch>
        </p:blipFill>
        <p:spPr>
          <a:xfrm>
            <a:off x="385869" y="302400"/>
            <a:ext cx="8370231" cy="4550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7DF12-9CF7-6AB3-9CA2-058CE65DA5E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8A846E1-BE7B-E7E7-DC9F-96DA15C1E6E1}"/>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5735536E-4B8E-75CF-FE55-F21A66A22A05}"/>
              </a:ext>
            </a:extLst>
          </p:cNvPr>
          <p:cNvPicPr>
            <a:picLocks noChangeAspect="1"/>
          </p:cNvPicPr>
          <p:nvPr/>
        </p:nvPicPr>
        <p:blipFill>
          <a:blip r:embed="rId2"/>
          <a:stretch>
            <a:fillRect/>
          </a:stretch>
        </p:blipFill>
        <p:spPr>
          <a:xfrm>
            <a:off x="387900" y="400605"/>
            <a:ext cx="8368200" cy="4228995"/>
          </a:xfrm>
          <a:prstGeom prst="rect">
            <a:avLst/>
          </a:prstGeom>
        </p:spPr>
      </p:pic>
    </p:spTree>
    <p:extLst>
      <p:ext uri="{BB962C8B-B14F-4D97-AF65-F5344CB8AC3E}">
        <p14:creationId xmlns:p14="http://schemas.microsoft.com/office/powerpoint/2010/main" val="2303752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Conclusion </a:t>
            </a:r>
            <a:endParaRPr/>
          </a:p>
        </p:txBody>
      </p:sp>
      <p:sp>
        <p:nvSpPr>
          <p:cNvPr id="97" name="Google Shape;97;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This System, customer can predict the flight </a:t>
            </a:r>
            <a:r>
              <a:rPr lang="en"/>
              <a:t>price of </a:t>
            </a:r>
            <a:r>
              <a:rPr lang="en" dirty="0"/>
              <a:t>a day before booking the flight tickets. It will provide an ease to the customer for the flight ticket booking. Travelers can save money if they choose to buy a ticket when its price is the lowest. The problem is how to determine when is the best time to buy flight ticket for the desired destination and period.</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252</Words>
  <Application>Microsoft Office PowerPoint</Application>
  <PresentationFormat>On-screen Show (16:9)</PresentationFormat>
  <Paragraphs>22</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Roboto Slab</vt:lpstr>
      <vt:lpstr>Roboto</vt:lpstr>
      <vt:lpstr>Marina</vt:lpstr>
      <vt:lpstr>FLIGHT PRICE PREDICTOR </vt:lpstr>
      <vt:lpstr>Introduction </vt:lpstr>
      <vt:lpstr>About Project </vt:lpstr>
      <vt:lpstr>Technology Stack </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PREDICTOR </dc:title>
  <cp:lastModifiedBy>v K</cp:lastModifiedBy>
  <cp:revision>3</cp:revision>
  <dcterms:modified xsi:type="dcterms:W3CDTF">2022-12-22T15:00:10Z</dcterms:modified>
</cp:coreProperties>
</file>