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a5995b9e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a5995b9e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a5995b9e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a5995b9e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ba5995b9ed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ba5995b9ed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ba5995b9e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ba5995b9e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a5995b9ed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a5995b9ed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PRICE PREDICTOR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824000" y="3596300"/>
            <a:ext cx="4255500" cy="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Vaibhav Kumar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 No : 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83682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Anyone who has booked a flight ticket knows how unexpectedly the prices vary.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Customers have the expectation that they will pay decreased expenses, whereas airlines work to maintain or even increase their overall earnings while also working to improve their profitability.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00" y="3162777"/>
            <a:ext cx="7704800" cy="17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</a:t>
            </a:r>
            <a:r>
              <a:rPr lang="en"/>
              <a:t>Project</a:t>
            </a:r>
            <a:r>
              <a:rPr lang="en"/>
              <a:t> 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Flight ticket price is something hard to guess therefore we are </a:t>
            </a:r>
            <a:r>
              <a:rPr lang="en"/>
              <a:t>presenting our</a:t>
            </a:r>
            <a:r>
              <a:rPr lang="en"/>
              <a:t> model which can predict the price of upcoming flight tickets. By </a:t>
            </a:r>
            <a:r>
              <a:rPr lang="en"/>
              <a:t>using machine</a:t>
            </a:r>
            <a:r>
              <a:rPr lang="en"/>
              <a:t> learning we are implementing our project. In our project we </a:t>
            </a:r>
            <a:r>
              <a:rPr lang="en"/>
              <a:t>have created</a:t>
            </a:r>
            <a:r>
              <a:rPr lang="en"/>
              <a:t> a web page which takes the input from the user. The </a:t>
            </a:r>
            <a:r>
              <a:rPr lang="en"/>
              <a:t>input contains</a:t>
            </a:r>
            <a:r>
              <a:rPr lang="en"/>
              <a:t> source, destination, date and the user will select the airline </a:t>
            </a:r>
            <a:r>
              <a:rPr lang="en"/>
              <a:t>of whose</a:t>
            </a:r>
            <a:r>
              <a:rPr lang="en"/>
              <a:t> ticket he wants to predict. After giving the input the user can </a:t>
            </a:r>
            <a:r>
              <a:rPr lang="en"/>
              <a:t>view the</a:t>
            </a:r>
            <a:r>
              <a:rPr lang="en"/>
              <a:t> result of predicted price which was the result of our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 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5"/>
            <a:ext cx="3678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HTML.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Machine Learning.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Bootstrap.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Flask (Framework).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805650" y="1489825"/>
            <a:ext cx="3678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Jupyter</a:t>
            </a:r>
            <a:r>
              <a:rPr lang="en"/>
              <a:t> Notebook.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VIsual studio code 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188" y="458025"/>
            <a:ext cx="7321624" cy="43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System, customer can predict the flight price of a particular seat </a:t>
            </a:r>
            <a:r>
              <a:rPr lang="en"/>
              <a:t>on a</a:t>
            </a:r>
            <a:r>
              <a:rPr lang="en"/>
              <a:t> day before booking the flight tickets. It will provide an ease to </a:t>
            </a:r>
            <a:r>
              <a:rPr lang="en"/>
              <a:t>the customer</a:t>
            </a:r>
            <a:r>
              <a:rPr lang="en"/>
              <a:t> for the flight ticket booking. Travelers can save money if </a:t>
            </a:r>
            <a:r>
              <a:rPr lang="en"/>
              <a:t>they choose</a:t>
            </a:r>
            <a:r>
              <a:rPr lang="en"/>
              <a:t> to buy a ticket when its price is the lowest. The problem is </a:t>
            </a:r>
            <a:r>
              <a:rPr lang="en"/>
              <a:t>how to</a:t>
            </a:r>
            <a:r>
              <a:rPr lang="en"/>
              <a:t> determine when is the best time to buy flight ticket for the </a:t>
            </a:r>
            <a:r>
              <a:rPr lang="en"/>
              <a:t>desired destination</a:t>
            </a:r>
            <a:r>
              <a:rPr lang="en"/>
              <a:t> and period.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