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Helvetica Neue" panose="020B0604020202020204" charset="0"/>
      <p:regular r:id="rId4"/>
      <p:bold r:id="rId5"/>
      <p:italic r:id="rId6"/>
      <p:boldItalic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3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10" Type="http://schemas.openxmlformats.org/officeDocument/2006/relationships/font" Target="fonts/font7.fntdata"/><Relationship Id="rId19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 Kumar Shukla" userId="2dd191e68e911c1f" providerId="LiveId" clId="{EEFEB8EC-964D-4093-B956-A985CFC6D6A5}"/>
    <pc:docChg chg="undo custSel modSld">
      <pc:chgData name="Vivek Kumar Shukla" userId="2dd191e68e911c1f" providerId="LiveId" clId="{EEFEB8EC-964D-4093-B956-A985CFC6D6A5}" dt="2025-01-20T22:18:00.730" v="217" actId="1076"/>
      <pc:docMkLst>
        <pc:docMk/>
      </pc:docMkLst>
      <pc:sldChg chg="addSp delSp modSp mod">
        <pc:chgData name="Vivek Kumar Shukla" userId="2dd191e68e911c1f" providerId="LiveId" clId="{EEFEB8EC-964D-4093-B956-A985CFC6D6A5}" dt="2025-01-20T22:18:00.730" v="217" actId="1076"/>
        <pc:sldMkLst>
          <pc:docMk/>
          <pc:sldMk cId="0" sldId="256"/>
        </pc:sldMkLst>
        <pc:spChg chg="add mod">
          <ac:chgData name="Vivek Kumar Shukla" userId="2dd191e68e911c1f" providerId="LiveId" clId="{EEFEB8EC-964D-4093-B956-A985CFC6D6A5}" dt="2025-01-20T22:10:31.968" v="141" actId="1076"/>
          <ac:spMkLst>
            <pc:docMk/>
            <pc:sldMk cId="0" sldId="256"/>
            <ac:spMk id="3" creationId="{B9273123-EA27-8127-45A4-6488A984ACC1}"/>
          </ac:spMkLst>
        </pc:spChg>
        <pc:spChg chg="add del mod">
          <ac:chgData name="Vivek Kumar Shukla" userId="2dd191e68e911c1f" providerId="LiveId" clId="{EEFEB8EC-964D-4093-B956-A985CFC6D6A5}" dt="2025-01-20T22:06:21.074" v="57" actId="478"/>
          <ac:spMkLst>
            <pc:docMk/>
            <pc:sldMk cId="0" sldId="256"/>
            <ac:spMk id="5" creationId="{F85538A8-FC4C-C7E1-A888-DF5B1B69A539}"/>
          </ac:spMkLst>
        </pc:spChg>
        <pc:spChg chg="add mod">
          <ac:chgData name="Vivek Kumar Shukla" userId="2dd191e68e911c1f" providerId="LiveId" clId="{EEFEB8EC-964D-4093-B956-A985CFC6D6A5}" dt="2025-01-20T22:10:26.088" v="140" actId="1076"/>
          <ac:spMkLst>
            <pc:docMk/>
            <pc:sldMk cId="0" sldId="256"/>
            <ac:spMk id="7" creationId="{106F147B-01B2-4DEE-4282-6B0FAC2B59F3}"/>
          </ac:spMkLst>
        </pc:spChg>
        <pc:spChg chg="add mod">
          <ac:chgData name="Vivek Kumar Shukla" userId="2dd191e68e911c1f" providerId="LiveId" clId="{EEFEB8EC-964D-4093-B956-A985CFC6D6A5}" dt="2025-01-20T22:10:17.701" v="139" actId="255"/>
          <ac:spMkLst>
            <pc:docMk/>
            <pc:sldMk cId="0" sldId="256"/>
            <ac:spMk id="9" creationId="{0F79181D-2E44-AE80-6B87-BD9A2861CFF9}"/>
          </ac:spMkLst>
        </pc:spChg>
        <pc:spChg chg="add mod">
          <ac:chgData name="Vivek Kumar Shukla" userId="2dd191e68e911c1f" providerId="LiveId" clId="{EEFEB8EC-964D-4093-B956-A985CFC6D6A5}" dt="2025-01-20T22:12:58.118" v="161" actId="1076"/>
          <ac:spMkLst>
            <pc:docMk/>
            <pc:sldMk cId="0" sldId="256"/>
            <ac:spMk id="11" creationId="{7147174C-5149-CED2-CD75-343597830E9D}"/>
          </ac:spMkLst>
        </pc:spChg>
        <pc:spChg chg="add mod">
          <ac:chgData name="Vivek Kumar Shukla" userId="2dd191e68e911c1f" providerId="LiveId" clId="{EEFEB8EC-964D-4093-B956-A985CFC6D6A5}" dt="2025-01-20T22:14:34.383" v="174" actId="14100"/>
          <ac:spMkLst>
            <pc:docMk/>
            <pc:sldMk cId="0" sldId="256"/>
            <ac:spMk id="13" creationId="{16E78A82-BAFE-E111-1B78-85314E2DBF06}"/>
          </ac:spMkLst>
        </pc:spChg>
        <pc:spChg chg="add mod">
          <ac:chgData name="Vivek Kumar Shukla" userId="2dd191e68e911c1f" providerId="LiveId" clId="{EEFEB8EC-964D-4093-B956-A985CFC6D6A5}" dt="2025-01-20T22:12:44.077" v="160" actId="1076"/>
          <ac:spMkLst>
            <pc:docMk/>
            <pc:sldMk cId="0" sldId="256"/>
            <ac:spMk id="15" creationId="{EE59417D-62DE-D1CF-FBE4-CD71D74E0396}"/>
          </ac:spMkLst>
        </pc:spChg>
        <pc:spChg chg="add mod">
          <ac:chgData name="Vivek Kumar Shukla" userId="2dd191e68e911c1f" providerId="LiveId" clId="{EEFEB8EC-964D-4093-B956-A985CFC6D6A5}" dt="2025-01-20T22:13:51.212" v="169" actId="1076"/>
          <ac:spMkLst>
            <pc:docMk/>
            <pc:sldMk cId="0" sldId="256"/>
            <ac:spMk id="17" creationId="{3CD54E5F-D0E8-5E6A-3B81-D978259EF8D8}"/>
          </ac:spMkLst>
        </pc:spChg>
        <pc:spChg chg="add mod">
          <ac:chgData name="Vivek Kumar Shukla" userId="2dd191e68e911c1f" providerId="LiveId" clId="{EEFEB8EC-964D-4093-B956-A985CFC6D6A5}" dt="2025-01-20T22:15:00.615" v="178" actId="1076"/>
          <ac:spMkLst>
            <pc:docMk/>
            <pc:sldMk cId="0" sldId="256"/>
            <ac:spMk id="19" creationId="{20CDEDDB-5E7C-A8B8-0B3E-08112EF49272}"/>
          </ac:spMkLst>
        </pc:spChg>
        <pc:spChg chg="add mod">
          <ac:chgData name="Vivek Kumar Shukla" userId="2dd191e68e911c1f" providerId="LiveId" clId="{EEFEB8EC-964D-4093-B956-A985CFC6D6A5}" dt="2025-01-20T22:15:50.746" v="197" actId="1076"/>
          <ac:spMkLst>
            <pc:docMk/>
            <pc:sldMk cId="0" sldId="256"/>
            <ac:spMk id="21" creationId="{9D7B4C43-EC76-6BFD-DED9-AF0ABD804859}"/>
          </ac:spMkLst>
        </pc:spChg>
        <pc:spChg chg="add mod">
          <ac:chgData name="Vivek Kumar Shukla" userId="2dd191e68e911c1f" providerId="LiveId" clId="{EEFEB8EC-964D-4093-B956-A985CFC6D6A5}" dt="2025-01-20T22:16:45.175" v="205" actId="14100"/>
          <ac:spMkLst>
            <pc:docMk/>
            <pc:sldMk cId="0" sldId="256"/>
            <ac:spMk id="23" creationId="{931E84DA-29CF-450B-5F63-9ECA62A6B3FF}"/>
          </ac:spMkLst>
        </pc:spChg>
        <pc:spChg chg="add mod">
          <ac:chgData name="Vivek Kumar Shukla" userId="2dd191e68e911c1f" providerId="LiveId" clId="{EEFEB8EC-964D-4093-B956-A985CFC6D6A5}" dt="2025-01-20T22:17:35.377" v="214" actId="1076"/>
          <ac:spMkLst>
            <pc:docMk/>
            <pc:sldMk cId="0" sldId="256"/>
            <ac:spMk id="25" creationId="{4EA50543-804F-D322-6574-B6B62EC111FD}"/>
          </ac:spMkLst>
        </pc:spChg>
        <pc:spChg chg="mod">
          <ac:chgData name="Vivek Kumar Shukla" userId="2dd191e68e911c1f" providerId="LiveId" clId="{EEFEB8EC-964D-4093-B956-A985CFC6D6A5}" dt="2025-01-20T22:07:21.578" v="107" actId="1076"/>
          <ac:spMkLst>
            <pc:docMk/>
            <pc:sldMk cId="0" sldId="256"/>
            <ac:spMk id="229" creationId="{00000000-0000-0000-0000-000000000000}"/>
          </ac:spMkLst>
        </pc:spChg>
        <pc:spChg chg="mod">
          <ac:chgData name="Vivek Kumar Shukla" userId="2dd191e68e911c1f" providerId="LiveId" clId="{EEFEB8EC-964D-4093-B956-A985CFC6D6A5}" dt="2025-01-20T22:04:15.417" v="4" actId="255"/>
          <ac:spMkLst>
            <pc:docMk/>
            <pc:sldMk cId="0" sldId="256"/>
            <ac:spMk id="233" creationId="{00000000-0000-0000-0000-000000000000}"/>
          </ac:spMkLst>
        </pc:spChg>
        <pc:spChg chg="mod">
          <ac:chgData name="Vivek Kumar Shukla" userId="2dd191e68e911c1f" providerId="LiveId" clId="{EEFEB8EC-964D-4093-B956-A985CFC6D6A5}" dt="2025-01-20T22:10:37.893" v="142" actId="1076"/>
          <ac:spMkLst>
            <pc:docMk/>
            <pc:sldMk cId="0" sldId="256"/>
            <ac:spMk id="242" creationId="{00000000-0000-0000-0000-000000000000}"/>
          </ac:spMkLst>
        </pc:spChg>
        <pc:spChg chg="mod">
          <ac:chgData name="Vivek Kumar Shukla" userId="2dd191e68e911c1f" providerId="LiveId" clId="{EEFEB8EC-964D-4093-B956-A985CFC6D6A5}" dt="2025-01-20T22:09:37.543" v="132"/>
          <ac:spMkLst>
            <pc:docMk/>
            <pc:sldMk cId="0" sldId="256"/>
            <ac:spMk id="244" creationId="{00000000-0000-0000-0000-000000000000}"/>
          </ac:spMkLst>
        </pc:spChg>
        <pc:spChg chg="del">
          <ac:chgData name="Vivek Kumar Shukla" userId="2dd191e68e911c1f" providerId="LiveId" clId="{EEFEB8EC-964D-4093-B956-A985CFC6D6A5}" dt="2025-01-20T22:08:33.764" v="124" actId="478"/>
          <ac:spMkLst>
            <pc:docMk/>
            <pc:sldMk cId="0" sldId="256"/>
            <ac:spMk id="246" creationId="{00000000-0000-0000-0000-000000000000}"/>
          </ac:spMkLst>
        </pc:spChg>
        <pc:spChg chg="mod">
          <ac:chgData name="Vivek Kumar Shukla" userId="2dd191e68e911c1f" providerId="LiveId" clId="{EEFEB8EC-964D-4093-B956-A985CFC6D6A5}" dt="2025-01-20T22:15:20.693" v="182"/>
          <ac:spMkLst>
            <pc:docMk/>
            <pc:sldMk cId="0" sldId="256"/>
            <ac:spMk id="253" creationId="{00000000-0000-0000-0000-000000000000}"/>
          </ac:spMkLst>
        </pc:spChg>
        <pc:spChg chg="mod">
          <ac:chgData name="Vivek Kumar Shukla" userId="2dd191e68e911c1f" providerId="LiveId" clId="{EEFEB8EC-964D-4093-B956-A985CFC6D6A5}" dt="2025-01-20T22:15:17.098" v="181" actId="1076"/>
          <ac:spMkLst>
            <pc:docMk/>
            <pc:sldMk cId="0" sldId="256"/>
            <ac:spMk id="254" creationId="{00000000-0000-0000-0000-000000000000}"/>
          </ac:spMkLst>
        </pc:spChg>
        <pc:spChg chg="mod">
          <ac:chgData name="Vivek Kumar Shukla" userId="2dd191e68e911c1f" providerId="LiveId" clId="{EEFEB8EC-964D-4093-B956-A985CFC6D6A5}" dt="2025-01-20T22:18:00.730" v="217" actId="1076"/>
          <ac:spMkLst>
            <pc:docMk/>
            <pc:sldMk cId="0" sldId="256"/>
            <ac:spMk id="25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467dd8d28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467dd8d28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Title">
  <p:cSld name="TITLE_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een Footer">
  <p:cSld name="TITLE_2_3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/>
          <p:nvPr/>
        </p:nvSpPr>
        <p:spPr>
          <a:xfrm flipH="1">
            <a:off x="60867" y="9030267"/>
            <a:ext cx="7733378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71" name="Google Shape;71;p11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sp>
        <p:nvSpPr>
          <p:cNvPr id="72" name="Google Shape;72;p1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1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Gray Footer">
  <p:cSld name="TITLE_2_3_1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/>
          <p:nvPr/>
        </p:nvSpPr>
        <p:spPr>
          <a:xfrm flipH="1">
            <a:off x="54435" y="9030267"/>
            <a:ext cx="7739810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76" name="Google Shape;76;p12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2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">
  <p:cSld name="CUSTOM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4" name="Google Shape;84;p1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1 Text">
  <p:cSld name="CUSTOM_5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0" name="Google Shape;90;p1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&amp; 3 Text">
  <p:cSld name="CUSTOM_4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">
  <p:cSld name="CUSTOM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1 Text">
  <p:cSld name="CUSTOM_1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Red &amp; 3 Text">
  <p:cSld name="CUSTOM_1_2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7" name="Google Shape;117;p1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">
  <p:cSld name="CUSTOM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Footer - Title &amp; Body">
  <p:cSld name="CUSTOM_3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5" name="Google Shape;15;p3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6" name="Google Shape;16;p3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  <p:pic>
        <p:nvPicPr>
          <p:cNvPr id="17" name="Google Shape;17;p3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1 Text">
  <p:cSld name="CUSTOM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Yellow &amp; 3 Text">
  <p:cSld name="CUSTOM_1_1_2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">
  <p:cSld name="CUSTOM_1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1 Text">
  <p:cSld name="CUSTOM_1_1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Green &amp; 3 Text">
  <p:cSld name="CUSTOM_1_1_1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153127" y="3012240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2"/>
          </p:nvPr>
        </p:nvSpPr>
        <p:spPr>
          <a:xfrm>
            <a:off x="160799" y="477375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3"/>
          </p:nvPr>
        </p:nvSpPr>
        <p:spPr>
          <a:xfrm>
            <a:off x="168449" y="6746716"/>
            <a:ext cx="28176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Font typeface="Roboto"/>
              <a:buChar char="○"/>
              <a:defRPr sz="1200"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Font typeface="Roboto"/>
              <a:buChar char="■"/>
              <a:defRPr sz="12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55" name="Google Shape;155;p2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91" y="9468360"/>
            <a:ext cx="457540" cy="14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Blue">
  <p:cSld name="SECTION_HEADER_2">
    <p:bg>
      <p:bgPr>
        <a:solidFill>
          <a:srgbClr val="2196F3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26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77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4069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64" name="Google Shape;164;p2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Red">
  <p:cSld name="SECTION_HEADER_1_3">
    <p:bg>
      <p:bgPr>
        <a:solidFill>
          <a:srgbClr val="EA4335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7"/>
          <p:cNvSpPr txBox="1"/>
          <p:nvPr/>
        </p:nvSpPr>
        <p:spPr>
          <a:xfrm>
            <a:off x="6744495" y="9143933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27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52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7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98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2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Yellow">
  <p:cSld name="SECTION_HEADER_1_1_3">
    <p:bg>
      <p:bgPr>
        <a:solidFill>
          <a:srgbClr val="F4B400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FFCC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BF9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78" name="Google Shape;178;p28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een">
  <p:cSld name="CUSTOM_2">
    <p:bg>
      <p:bgPr>
        <a:solidFill>
          <a:srgbClr val="34A853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57BB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9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3493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84" name="Google Shape;184;p2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ray">
  <p:cSld name="SECTION_HEADER_1_1_1_1_2">
    <p:bg>
      <p:bgPr>
        <a:solidFill>
          <a:srgbClr val="999999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/>
          <p:nvPr/>
        </p:nvSpPr>
        <p:spPr>
          <a:xfrm flipH="1">
            <a:off x="2932843" y="1501769"/>
            <a:ext cx="4839600" cy="8556600"/>
          </a:xfrm>
          <a:prstGeom prst="rtTriangl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/>
          <p:nvPr/>
        </p:nvSpPr>
        <p:spPr>
          <a:xfrm rot="10800000">
            <a:off x="2774143" y="93"/>
            <a:ext cx="4998300" cy="5856600"/>
          </a:xfrm>
          <a:prstGeom prst="rtTriangl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149791" y="1451560"/>
            <a:ext cx="6988800" cy="19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3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Footer - Title &amp; Body">
  <p:cSld name="CUSTOM_3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24" name="Google Shape;24;p4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pic>
        <p:nvPicPr>
          <p:cNvPr id="25" name="Google Shape;25;p4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ine Title with Bullets">
  <p:cSld name="One Line Title with Bullet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355405" y="1105984"/>
            <a:ext cx="6995100" cy="10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rgbClr val="DA4B2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314350" y="2503424"/>
            <a:ext cx="6995100" cy="5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 sz="16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■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2"/>
          </p:nvPr>
        </p:nvSpPr>
        <p:spPr>
          <a:xfrm>
            <a:off x="287579" y="1249923840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3"/>
          </p:nvPr>
        </p:nvSpPr>
        <p:spPr>
          <a:xfrm>
            <a:off x="314632" y="9150883"/>
            <a:ext cx="54297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Open Sans"/>
              <a:buNone/>
              <a:defRPr sz="800" b="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12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tx">
  <p:cSld name="TITLE_AND_BODY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88620" y="402801"/>
            <a:ext cx="6995100" cy="16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88620" y="2346964"/>
            <a:ext cx="6995100" cy="6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or Blue 1">
  <p:cSld name="Half Color Blue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/>
          <p:nvPr/>
        </p:nvSpPr>
        <p:spPr>
          <a:xfrm>
            <a:off x="3749924" y="0"/>
            <a:ext cx="4022400" cy="10058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4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33090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04" name="Google Shape;204;p34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Roboto"/>
              <a:buNone/>
            </a:pPr>
            <a:r>
              <a:rPr lang="en" sz="6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/>
          </a:p>
        </p:txBody>
      </p:sp>
      <p:pic>
        <p:nvPicPr>
          <p:cNvPr id="205" name="Google Shape;20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791" y="9468360"/>
            <a:ext cx="457500" cy="3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Red Footer - Title &amp; Body">
  <p:cSld name="2_Red Footer - Title &amp; Body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6"/>
          <p:cNvGrpSpPr/>
          <p:nvPr/>
        </p:nvGrpSpPr>
        <p:grpSpPr>
          <a:xfrm>
            <a:off x="21" y="9944813"/>
            <a:ext cx="7772347" cy="113820"/>
            <a:chOff x="25" y="5085300"/>
            <a:chExt cx="9143938" cy="58202"/>
          </a:xfrm>
        </p:grpSpPr>
        <p:sp>
          <p:nvSpPr>
            <p:cNvPr id="209" name="Google Shape;209;p36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6"/>
            <p:cNvSpPr/>
            <p:nvPr/>
          </p:nvSpPr>
          <p:spPr>
            <a:xfrm>
              <a:off x="1392867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6"/>
            <p:cNvSpPr/>
            <p:nvPr/>
          </p:nvSpPr>
          <p:spPr>
            <a:xfrm>
              <a:off x="3112175" y="5085302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6"/>
            <p:cNvSpPr/>
            <p:nvPr/>
          </p:nvSpPr>
          <p:spPr>
            <a:xfrm>
              <a:off x="5523863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2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4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4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4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400"/>
              </a:spcBef>
              <a:spcAft>
                <a:spcPts val="14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6" name="Google Shape;216;p36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7"/>
          <p:cNvGrpSpPr/>
          <p:nvPr/>
        </p:nvGrpSpPr>
        <p:grpSpPr>
          <a:xfrm>
            <a:off x="21" y="9944813"/>
            <a:ext cx="7772347" cy="113818"/>
            <a:chOff x="25" y="5085300"/>
            <a:chExt cx="9143937" cy="58201"/>
          </a:xfrm>
        </p:grpSpPr>
        <p:sp>
          <p:nvSpPr>
            <p:cNvPr id="219" name="Google Shape;219;p37"/>
            <p:cNvSpPr/>
            <p:nvPr/>
          </p:nvSpPr>
          <p:spPr>
            <a:xfrm>
              <a:off x="25" y="5085301"/>
              <a:ext cx="1396200" cy="582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1392866" y="5085301"/>
              <a:ext cx="1719300" cy="58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3112175" y="5085301"/>
              <a:ext cx="2412000" cy="58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5523862" y="5085300"/>
              <a:ext cx="3620100" cy="58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7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ldNum" idx="12"/>
          </p:nvPr>
        </p:nvSpPr>
        <p:spPr>
          <a:xfrm>
            <a:off x="7245010" y="9182552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Footer - Title &amp; Body">
  <p:cSld name="CUSTOM_3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 flipH="1">
            <a:off x="-10838" y="9147747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pic>
        <p:nvPicPr>
          <p:cNvPr id="33" name="Google Shape;33;p5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Footer - Title &amp; Body">
  <p:cSld name="CUSTOM_3_1_1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68914" y="9030267"/>
            <a:ext cx="7725331" cy="1072402"/>
          </a:xfrm>
          <a:custGeom>
            <a:avLst/>
            <a:gdLst/>
            <a:ahLst/>
            <a:cxnLst/>
            <a:rect l="l" t="t" r="r" b="b"/>
            <a:pathLst>
              <a:path w="363545" h="21935" extrusionOk="0">
                <a:moveTo>
                  <a:pt x="363545" y="21935"/>
                </a:moveTo>
                <a:lnTo>
                  <a:pt x="363036" y="0"/>
                </a:lnTo>
                <a:lnTo>
                  <a:pt x="0" y="12743"/>
                </a:lnTo>
                <a:lnTo>
                  <a:pt x="869" y="20673"/>
                </a:lnTo>
                <a:close/>
              </a:path>
            </a:pathLst>
          </a:custGeom>
          <a:solidFill>
            <a:srgbClr val="349351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34A853"/>
          </a:solidFill>
          <a:ln>
            <a:noFill/>
          </a:ln>
        </p:spPr>
      </p:sp>
      <p:pic>
        <p:nvPicPr>
          <p:cNvPr id="39" name="Google Shape;39;p6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Footer - Title &amp; Body">
  <p:cSld name="CUSTOM_3_1_1_1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</p:sp>
      <p:sp>
        <p:nvSpPr>
          <p:cNvPr id="44" name="Google Shape;44;p7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</p:sp>
      <p:pic>
        <p:nvPicPr>
          <p:cNvPr id="45" name="Google Shape;45;p7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149791" y="2553711"/>
            <a:ext cx="4458300" cy="50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spcBef>
                <a:spcPts val="14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spcBef>
                <a:spcPts val="1400"/>
              </a:spcBef>
              <a:spcAft>
                <a:spcPts val="14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 Footer">
  <p:cSld name="TITLE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49791" y="346769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3" name="Google Shape;53;p8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54" name="Google Shape;54;p8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55" name="Google Shape;55;p8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ed Footer">
  <p:cSld name="TITLE_2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 flipH="1">
            <a:off x="-16320" y="9030267"/>
            <a:ext cx="7810565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800000"/>
          </a:solidFill>
          <a:ln>
            <a:noFill/>
          </a:ln>
        </p:spPr>
      </p:sp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/>
          <p:nvPr/>
        </p:nvSpPr>
        <p:spPr>
          <a:xfrm flipH="1">
            <a:off x="-18495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60" name="Google Shape;60;p9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" name="Google Shape;61;p9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 Footer">
  <p:cSld name="TITLE_2_2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142035" y="1021533"/>
            <a:ext cx="56220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26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/>
          <p:nvPr/>
        </p:nvSpPr>
        <p:spPr>
          <a:xfrm flipH="1">
            <a:off x="22273" y="9030267"/>
            <a:ext cx="7771972" cy="1072402"/>
          </a:xfrm>
          <a:custGeom>
            <a:avLst/>
            <a:gdLst/>
            <a:ahLst/>
            <a:cxnLst/>
            <a:rect l="l" t="t" r="r" b="b"/>
            <a:pathLst>
              <a:path w="367556" h="19840" extrusionOk="0">
                <a:moveTo>
                  <a:pt x="0" y="19840"/>
                </a:moveTo>
                <a:lnTo>
                  <a:pt x="515" y="0"/>
                </a:lnTo>
                <a:lnTo>
                  <a:pt x="367556" y="11270"/>
                </a:lnTo>
                <a:lnTo>
                  <a:pt x="367044" y="18698"/>
                </a:lnTo>
                <a:close/>
              </a:path>
            </a:pathLst>
          </a:custGeom>
          <a:solidFill>
            <a:srgbClr val="FBBC05"/>
          </a:solidFill>
          <a:ln>
            <a:noFill/>
          </a:ln>
        </p:spPr>
      </p:sp>
      <p:sp>
        <p:nvSpPr>
          <p:cNvPr id="65" name="Google Shape;65;p10"/>
          <p:cNvSpPr/>
          <p:nvPr/>
        </p:nvSpPr>
        <p:spPr>
          <a:xfrm flipH="1">
            <a:off x="-10838" y="9165362"/>
            <a:ext cx="4054501" cy="926906"/>
          </a:xfrm>
          <a:custGeom>
            <a:avLst/>
            <a:gdLst/>
            <a:ahLst/>
            <a:cxnLst/>
            <a:rect l="l" t="t" r="r" b="b"/>
            <a:pathLst>
              <a:path w="366343" h="18959" extrusionOk="0">
                <a:moveTo>
                  <a:pt x="0" y="18521"/>
                </a:moveTo>
                <a:lnTo>
                  <a:pt x="366343" y="0"/>
                </a:lnTo>
                <a:lnTo>
                  <a:pt x="366052" y="18959"/>
                </a:lnTo>
                <a:close/>
              </a:path>
            </a:pathLst>
          </a:custGeom>
          <a:solidFill>
            <a:srgbClr val="FFCC50"/>
          </a:solidFill>
          <a:ln>
            <a:noFill/>
          </a:ln>
        </p:spPr>
      </p:sp>
      <p:sp>
        <p:nvSpPr>
          <p:cNvPr id="66" name="Google Shape;66;p10"/>
          <p:cNvSpPr txBox="1"/>
          <p:nvPr/>
        </p:nvSpPr>
        <p:spPr>
          <a:xfrm>
            <a:off x="6744495" y="427827"/>
            <a:ext cx="10278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Proprietary + Confidential</a:t>
            </a:r>
            <a:endParaRPr sz="600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7" name="Google Shape;67;p10" descr="Google_Logo_2015_g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786" y="9468339"/>
            <a:ext cx="472111" cy="145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1115" y="1319560"/>
            <a:ext cx="6988800" cy="14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1115" y="2976698"/>
            <a:ext cx="6988800" cy="55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 sz="1800">
                <a:solidFill>
                  <a:schemeClr val="accent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accent1"/>
                </a:solidFill>
              </a:defRPr>
            </a:lvl1pPr>
            <a:lvl2pPr lvl="1" algn="r" rtl="0">
              <a:buNone/>
              <a:defRPr sz="1000">
                <a:solidFill>
                  <a:schemeClr val="accent1"/>
                </a:solidFill>
              </a:defRPr>
            </a:lvl2pPr>
            <a:lvl3pPr lvl="2" algn="r" rtl="0">
              <a:buNone/>
              <a:defRPr sz="1000">
                <a:solidFill>
                  <a:schemeClr val="accent1"/>
                </a:solidFill>
              </a:defRPr>
            </a:lvl3pPr>
            <a:lvl4pPr lvl="3" algn="r" rtl="0">
              <a:buNone/>
              <a:defRPr sz="1000">
                <a:solidFill>
                  <a:schemeClr val="accent1"/>
                </a:solidFill>
              </a:defRPr>
            </a:lvl4pPr>
            <a:lvl5pPr lvl="4" algn="r" rtl="0">
              <a:buNone/>
              <a:defRPr sz="1000">
                <a:solidFill>
                  <a:schemeClr val="accent1"/>
                </a:solidFill>
              </a:defRPr>
            </a:lvl5pPr>
            <a:lvl6pPr lvl="5" algn="r" rtl="0">
              <a:buNone/>
              <a:defRPr sz="1000">
                <a:solidFill>
                  <a:schemeClr val="accent1"/>
                </a:solidFill>
              </a:defRPr>
            </a:lvl6pPr>
            <a:lvl7pPr lvl="6" algn="r" rtl="0">
              <a:buNone/>
              <a:defRPr sz="1000">
                <a:solidFill>
                  <a:schemeClr val="accent1"/>
                </a:solidFill>
              </a:defRPr>
            </a:lvl7pPr>
            <a:lvl8pPr lvl="7" algn="r" rtl="0">
              <a:buNone/>
              <a:defRPr sz="1000">
                <a:solidFill>
                  <a:schemeClr val="accent1"/>
                </a:solidFill>
              </a:defRPr>
            </a:lvl8pPr>
            <a:lvl9pPr lvl="8" algn="r" rtl="0">
              <a:buNone/>
              <a:defRPr sz="1000"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8"/>
          <p:cNvSpPr txBox="1">
            <a:spLocks noGrp="1"/>
          </p:cNvSpPr>
          <p:nvPr>
            <p:ph type="title"/>
          </p:nvPr>
        </p:nvSpPr>
        <p:spPr>
          <a:xfrm>
            <a:off x="1144150" y="262620"/>
            <a:ext cx="56220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</a:rPr>
              <a:t>Predictive Maintainance Project Proposal</a:t>
            </a:r>
            <a:endParaRPr sz="1800" b="1" u="sng" dirty="0">
              <a:solidFill>
                <a:schemeClr val="dk1"/>
              </a:solidFill>
            </a:endParaRPr>
          </a:p>
        </p:txBody>
      </p:sp>
      <p:cxnSp>
        <p:nvCxnSpPr>
          <p:cNvPr id="230" name="Google Shape;230;p38"/>
          <p:cNvCxnSpPr/>
          <p:nvPr/>
        </p:nvCxnSpPr>
        <p:spPr>
          <a:xfrm>
            <a:off x="372000" y="848175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p38"/>
          <p:cNvCxnSpPr/>
          <p:nvPr/>
        </p:nvCxnSpPr>
        <p:spPr>
          <a:xfrm>
            <a:off x="371988" y="15353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38"/>
          <p:cNvSpPr/>
          <p:nvPr/>
        </p:nvSpPr>
        <p:spPr>
          <a:xfrm>
            <a:off x="399200" y="1001950"/>
            <a:ext cx="1263600" cy="318900"/>
          </a:xfrm>
          <a:prstGeom prst="rect">
            <a:avLst/>
          </a:prstGeom>
          <a:solidFill>
            <a:srgbClr val="009925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Objective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8"/>
          <p:cNvSpPr txBox="1"/>
          <p:nvPr/>
        </p:nvSpPr>
        <p:spPr>
          <a:xfrm>
            <a:off x="1860225" y="928450"/>
            <a:ext cx="5540100" cy="4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The data team’s objective is to develop a machine learning model that will help perform predictive maintenance on the delivery company’s fleet of delivery vehicles.</a:t>
            </a:r>
            <a:endParaRPr lang="en-US" sz="1100" b="0" dirty="0">
              <a:effectLst/>
              <a:latin typeface="+mj-lt"/>
            </a:endParaRPr>
          </a:p>
          <a:p>
            <a:br>
              <a:rPr lang="en-US" sz="1400" dirty="0"/>
            </a:br>
            <a:endParaRPr sz="13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8"/>
          <p:cNvSpPr txBox="1"/>
          <p:nvPr/>
        </p:nvSpPr>
        <p:spPr>
          <a:xfrm>
            <a:off x="2445725" y="16307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Planning and Analyzing stages</a:t>
            </a:r>
            <a:endParaRPr sz="11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5" name="Google Shape;235;p38"/>
          <p:cNvCxnSpPr/>
          <p:nvPr/>
        </p:nvCxnSpPr>
        <p:spPr>
          <a:xfrm>
            <a:off x="371988" y="19925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8"/>
          <p:cNvCxnSpPr/>
          <p:nvPr/>
        </p:nvCxnSpPr>
        <p:spPr>
          <a:xfrm>
            <a:off x="371988" y="22973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38"/>
          <p:cNvSpPr txBox="1"/>
          <p:nvPr/>
        </p:nvSpPr>
        <p:spPr>
          <a:xfrm>
            <a:off x="502100" y="1981575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/>
              <a:t>Milestone</a:t>
            </a:r>
            <a:endParaRPr sz="800" b="1" dirty="0"/>
          </a:p>
        </p:txBody>
      </p:sp>
      <p:sp>
        <p:nvSpPr>
          <p:cNvPr id="238" name="Google Shape;238;p38"/>
          <p:cNvSpPr txBox="1"/>
          <p:nvPr/>
        </p:nvSpPr>
        <p:spPr>
          <a:xfrm>
            <a:off x="1860225" y="1992550"/>
            <a:ext cx="847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Tasks</a:t>
            </a:r>
            <a:endParaRPr sz="800" b="1"/>
          </a:p>
        </p:txBody>
      </p:sp>
      <p:sp>
        <p:nvSpPr>
          <p:cNvPr id="239" name="Google Shape;239;p38"/>
          <p:cNvSpPr txBox="1"/>
          <p:nvPr/>
        </p:nvSpPr>
        <p:spPr>
          <a:xfrm>
            <a:off x="39551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Outcome/Deliverables</a:t>
            </a:r>
            <a:endParaRPr sz="800" b="1"/>
          </a:p>
        </p:txBody>
      </p:sp>
      <p:sp>
        <p:nvSpPr>
          <p:cNvPr id="240" name="Google Shape;240;p38"/>
          <p:cNvSpPr txBox="1"/>
          <p:nvPr/>
        </p:nvSpPr>
        <p:spPr>
          <a:xfrm>
            <a:off x="6088750" y="1992550"/>
            <a:ext cx="12636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Estimated Time</a:t>
            </a:r>
            <a:endParaRPr sz="800" b="1"/>
          </a:p>
        </p:txBody>
      </p:sp>
      <p:sp>
        <p:nvSpPr>
          <p:cNvPr id="241" name="Google Shape;241;p38"/>
          <p:cNvSpPr txBox="1"/>
          <p:nvPr/>
        </p:nvSpPr>
        <p:spPr>
          <a:xfrm>
            <a:off x="1852000" y="23294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8"/>
          <p:cNvSpPr txBox="1"/>
          <p:nvPr/>
        </p:nvSpPr>
        <p:spPr>
          <a:xfrm>
            <a:off x="449300" y="2862402"/>
            <a:ext cx="9534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Milestone 1</a:t>
            </a:r>
            <a:endParaRPr sz="1000" dirty="0"/>
          </a:p>
        </p:txBody>
      </p:sp>
      <p:sp>
        <p:nvSpPr>
          <p:cNvPr id="243" name="Google Shape;243;p38"/>
          <p:cNvSpPr txBox="1"/>
          <p:nvPr/>
        </p:nvSpPr>
        <p:spPr>
          <a:xfrm>
            <a:off x="6189800" y="2602150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44" name="Google Shape;244;p38"/>
          <p:cNvSpPr/>
          <p:nvPr/>
        </p:nvSpPr>
        <p:spPr>
          <a:xfrm>
            <a:off x="0" y="3929613"/>
            <a:ext cx="7772400" cy="12912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/>
          </a:p>
        </p:txBody>
      </p:sp>
      <p:sp>
        <p:nvSpPr>
          <p:cNvPr id="245" name="Google Shape;245;p38"/>
          <p:cNvSpPr txBox="1"/>
          <p:nvPr/>
        </p:nvSpPr>
        <p:spPr>
          <a:xfrm>
            <a:off x="449300" y="43634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Milestone 2</a:t>
            </a:r>
            <a:endParaRPr sz="900" dirty="0"/>
          </a:p>
        </p:txBody>
      </p:sp>
      <p:sp>
        <p:nvSpPr>
          <p:cNvPr id="247" name="Google Shape;247;p38"/>
          <p:cNvSpPr txBox="1"/>
          <p:nvPr/>
        </p:nvSpPr>
        <p:spPr>
          <a:xfrm>
            <a:off x="3720450" y="4183275"/>
            <a:ext cx="1984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48" name="Google Shape;248;p38"/>
          <p:cNvSpPr txBox="1"/>
          <p:nvPr/>
        </p:nvSpPr>
        <p:spPr>
          <a:xfrm>
            <a:off x="1852000" y="5682200"/>
            <a:ext cx="135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8"/>
          <p:cNvSpPr txBox="1"/>
          <p:nvPr/>
        </p:nvSpPr>
        <p:spPr>
          <a:xfrm>
            <a:off x="1596825" y="5773650"/>
            <a:ext cx="1984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0" name="Google Shape;250;p38"/>
          <p:cNvSpPr txBox="1"/>
          <p:nvPr/>
        </p:nvSpPr>
        <p:spPr>
          <a:xfrm>
            <a:off x="3720450" y="5983113"/>
            <a:ext cx="1959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1" name="Google Shape;251;p38"/>
          <p:cNvSpPr txBox="1"/>
          <p:nvPr/>
        </p:nvSpPr>
        <p:spPr>
          <a:xfrm>
            <a:off x="373100" y="6420825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Milestone 3</a:t>
            </a:r>
            <a:endParaRPr sz="900"/>
          </a:p>
        </p:txBody>
      </p:sp>
      <p:sp>
        <p:nvSpPr>
          <p:cNvPr id="252" name="Google Shape;252;p38"/>
          <p:cNvSpPr txBox="1"/>
          <p:nvPr/>
        </p:nvSpPr>
        <p:spPr>
          <a:xfrm>
            <a:off x="6136800" y="5905163"/>
            <a:ext cx="12636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3" name="Google Shape;253;p38"/>
          <p:cNvSpPr/>
          <p:nvPr/>
        </p:nvSpPr>
        <p:spPr>
          <a:xfrm>
            <a:off x="-12475" y="7514600"/>
            <a:ext cx="7772400" cy="15678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254" name="Google Shape;254;p38"/>
          <p:cNvSpPr txBox="1"/>
          <p:nvPr/>
        </p:nvSpPr>
        <p:spPr>
          <a:xfrm>
            <a:off x="373100" y="8113150"/>
            <a:ext cx="953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/>
              <a:t>Milestone 4</a:t>
            </a:r>
            <a:endParaRPr sz="900" dirty="0"/>
          </a:p>
        </p:txBody>
      </p:sp>
      <p:sp>
        <p:nvSpPr>
          <p:cNvPr id="255" name="Google Shape;255;p38"/>
          <p:cNvSpPr txBox="1"/>
          <p:nvPr/>
        </p:nvSpPr>
        <p:spPr>
          <a:xfrm>
            <a:off x="1596825" y="7831050"/>
            <a:ext cx="1984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6" name="Google Shape;256;p38"/>
          <p:cNvSpPr txBox="1"/>
          <p:nvPr/>
        </p:nvSpPr>
        <p:spPr>
          <a:xfrm>
            <a:off x="3775450" y="7929550"/>
            <a:ext cx="1984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257" name="Google Shape;257;p38"/>
          <p:cNvSpPr txBox="1"/>
          <p:nvPr/>
        </p:nvSpPr>
        <p:spPr>
          <a:xfrm>
            <a:off x="6088750" y="8065850"/>
            <a:ext cx="1263600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3 weeks</a:t>
            </a:r>
            <a:endParaRPr sz="1000" dirty="0"/>
          </a:p>
        </p:txBody>
      </p:sp>
      <p:sp>
        <p:nvSpPr>
          <p:cNvPr id="258" name="Google Shape;258;p38"/>
          <p:cNvSpPr txBox="1"/>
          <p:nvPr/>
        </p:nvSpPr>
        <p:spPr>
          <a:xfrm>
            <a:off x="2293325" y="5288325"/>
            <a:ext cx="31608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Constructing and Executing stages</a:t>
            </a:r>
            <a:endParaRPr sz="1100"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9" name="Google Shape;259;p38"/>
          <p:cNvCxnSpPr/>
          <p:nvPr/>
        </p:nvCxnSpPr>
        <p:spPr>
          <a:xfrm>
            <a:off x="219588" y="5650138"/>
            <a:ext cx="702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9273123-EA27-8127-45A4-6488A984ACC1}"/>
              </a:ext>
            </a:extLst>
          </p:cNvPr>
          <p:cNvSpPr txBox="1"/>
          <p:nvPr/>
        </p:nvSpPr>
        <p:spPr>
          <a:xfrm>
            <a:off x="1359710" y="2602144"/>
            <a:ext cx="2418915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Outline project workflow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Collect data from various sources</a:t>
            </a:r>
            <a:endParaRPr lang="en-US" sz="1000" dirty="0"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dentification of software/hardware required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6F147B-01B2-4DEE-4282-6B0FAC2B59F3}"/>
              </a:ext>
            </a:extLst>
          </p:cNvPr>
          <p:cNvSpPr txBox="1"/>
          <p:nvPr/>
        </p:nvSpPr>
        <p:spPr>
          <a:xfrm>
            <a:off x="3814052" y="2788451"/>
            <a:ext cx="179729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Stakeholders updated</a:t>
            </a:r>
            <a:endParaRPr lang="en-IN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79181D-2E44-AE80-6B87-BD9A2861CFF9}"/>
              </a:ext>
            </a:extLst>
          </p:cNvPr>
          <p:cNvSpPr txBox="1"/>
          <p:nvPr/>
        </p:nvSpPr>
        <p:spPr>
          <a:xfrm>
            <a:off x="6136510" y="2794445"/>
            <a:ext cx="131689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2–3 weeks</a:t>
            </a:r>
            <a:endParaRPr lang="en-IN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47174C-5149-CED2-CD75-343597830E9D}"/>
              </a:ext>
            </a:extLst>
          </p:cNvPr>
          <p:cNvSpPr txBox="1"/>
          <p:nvPr/>
        </p:nvSpPr>
        <p:spPr>
          <a:xfrm>
            <a:off x="1401243" y="4386813"/>
            <a:ext cx="20703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Clean, convert, and format data</a:t>
            </a:r>
            <a:endParaRPr lang="en-IN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E78A82-BAFE-E111-1B78-85314E2DBF06}"/>
              </a:ext>
            </a:extLst>
          </p:cNvPr>
          <p:cNvSpPr txBox="1"/>
          <p:nvPr/>
        </p:nvSpPr>
        <p:spPr>
          <a:xfrm>
            <a:off x="3696310" y="4333751"/>
            <a:ext cx="20703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IN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Database ready for </a:t>
            </a:r>
            <a:r>
              <a:rPr lang="en-IN" sz="10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modeling</a:t>
            </a:r>
            <a:endParaRPr lang="en-IN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Stakeholders updated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59417D-62DE-D1CF-FBE4-CD71D74E0396}"/>
              </a:ext>
            </a:extLst>
          </p:cNvPr>
          <p:cNvSpPr txBox="1"/>
          <p:nvPr/>
        </p:nvSpPr>
        <p:spPr>
          <a:xfrm>
            <a:off x="6088750" y="4401864"/>
            <a:ext cx="12422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2–3 weeks</a:t>
            </a:r>
            <a:endParaRPr lang="en-IN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D54E5F-D0E8-5E6A-3B81-D978259EF8D8}"/>
              </a:ext>
            </a:extLst>
          </p:cNvPr>
          <p:cNvSpPr txBox="1"/>
          <p:nvPr/>
        </p:nvSpPr>
        <p:spPr>
          <a:xfrm>
            <a:off x="1326500" y="6305370"/>
            <a:ext cx="207036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Finalize modeling strategies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Build machine learning models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Test models for accuracy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CDEDDB-5E7C-A8B8-0B3E-08112EF49272}"/>
              </a:ext>
            </a:extLst>
          </p:cNvPr>
          <p:cNvSpPr txBox="1"/>
          <p:nvPr/>
        </p:nvSpPr>
        <p:spPr>
          <a:xfrm>
            <a:off x="3696310" y="6342246"/>
            <a:ext cx="2192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Machine learning model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Stakeholders updated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7B4C43-EC76-6BFD-DED9-AF0ABD804859}"/>
              </a:ext>
            </a:extLst>
          </p:cNvPr>
          <p:cNvSpPr txBox="1"/>
          <p:nvPr/>
        </p:nvSpPr>
        <p:spPr>
          <a:xfrm>
            <a:off x="6088750" y="6344091"/>
            <a:ext cx="13646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  weeks</a:t>
            </a:r>
            <a:endParaRPr lang="en-IN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1E84DA-29CF-450B-5F63-9ECA62A6B3FF}"/>
              </a:ext>
            </a:extLst>
          </p:cNvPr>
          <p:cNvSpPr txBox="1"/>
          <p:nvPr/>
        </p:nvSpPr>
        <p:spPr>
          <a:xfrm>
            <a:off x="1401243" y="7982275"/>
            <a:ext cx="218008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Finalize results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Share findings with stakeholders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Incorporate feedback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50543-804F-D322-6574-B6B62EC111FD}"/>
              </a:ext>
            </a:extLst>
          </p:cNvPr>
          <p:cNvSpPr txBox="1"/>
          <p:nvPr/>
        </p:nvSpPr>
        <p:spPr>
          <a:xfrm>
            <a:off x="3775450" y="7964562"/>
            <a:ext cx="1929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IN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Visualizations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Executive summary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Results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obal Master">
  <a:themeElements>
    <a:clrScheme name="Simple Light">
      <a:dk1>
        <a:srgbClr val="212121"/>
      </a:dk1>
      <a:lt1>
        <a:srgbClr val="FFFFFF"/>
      </a:lt1>
      <a:dk2>
        <a:srgbClr val="757575"/>
      </a:dk2>
      <a:lt2>
        <a:srgbClr val="EEEEEE"/>
      </a:lt2>
      <a:accent1>
        <a:srgbClr val="595959"/>
      </a:accent1>
      <a:accent2>
        <a:srgbClr val="000000"/>
      </a:accent2>
      <a:accent3>
        <a:srgbClr val="78909C"/>
      </a:accent3>
      <a:accent4>
        <a:srgbClr val="FF49E8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</Words>
  <Application>Microsoft Office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Helvetica Neue</vt:lpstr>
      <vt:lpstr>Open Sans</vt:lpstr>
      <vt:lpstr>Roboto</vt:lpstr>
      <vt:lpstr>Arial</vt:lpstr>
      <vt:lpstr>Global Master</vt:lpstr>
      <vt:lpstr>Predictive Maintainance Project Proposal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Vivek Kumar Shukla</cp:lastModifiedBy>
  <cp:revision>1</cp:revision>
  <dcterms:modified xsi:type="dcterms:W3CDTF">2025-01-20T22:18:05Z</dcterms:modified>
</cp:coreProperties>
</file>