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934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0158-A4BA-4BF1-9C92-A7F4747E330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8B65-D5F9-4DB7-8288-331CDA0DE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8750" t="31111" r="40833" b="31111"/>
          <a:stretch>
            <a:fillRect/>
          </a:stretch>
        </p:blipFill>
        <p:spPr bwMode="auto">
          <a:xfrm>
            <a:off x="0" y="990600"/>
            <a:ext cx="9144000" cy="480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0833" t="21852" r="43333" b="21852"/>
          <a:stretch>
            <a:fillRect/>
          </a:stretch>
        </p:blipFill>
        <p:spPr bwMode="auto">
          <a:xfrm>
            <a:off x="762000" y="1199804"/>
            <a:ext cx="7086600" cy="489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500" t="22222" r="34583" b="20741"/>
          <a:stretch>
            <a:fillRect/>
          </a:stretch>
        </p:blipFill>
        <p:spPr bwMode="auto">
          <a:xfrm>
            <a:off x="533400" y="457200"/>
            <a:ext cx="8077200" cy="54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9167" t="28889" r="44166" b="31852"/>
          <a:stretch>
            <a:fillRect/>
          </a:stretch>
        </p:blipFill>
        <p:spPr bwMode="auto">
          <a:xfrm>
            <a:off x="0" y="668482"/>
            <a:ext cx="9144000" cy="542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167" t="23704" r="48333" b="21481"/>
          <a:stretch>
            <a:fillRect/>
          </a:stretch>
        </p:blipFill>
        <p:spPr bwMode="auto">
          <a:xfrm>
            <a:off x="417288" y="1371600"/>
            <a:ext cx="3962400" cy="4442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25000" t="24074" r="48333" b="22593"/>
          <a:stretch>
            <a:fillRect/>
          </a:stretch>
        </p:blipFill>
        <p:spPr bwMode="auto">
          <a:xfrm>
            <a:off x="4847767" y="1371601"/>
            <a:ext cx="3928533" cy="441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0000" t="24444" r="42917" b="22963"/>
          <a:stretch>
            <a:fillRect/>
          </a:stretch>
        </p:blipFill>
        <p:spPr bwMode="auto">
          <a:xfrm>
            <a:off x="381000" y="381000"/>
            <a:ext cx="8305800" cy="607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3750" t="31111" r="53333" b="42222"/>
          <a:stretch>
            <a:fillRect/>
          </a:stretch>
        </p:blipFill>
        <p:spPr bwMode="auto">
          <a:xfrm>
            <a:off x="0" y="609600"/>
            <a:ext cx="9144000" cy="59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Thanks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2021-04-27T01:05:15Z</dcterms:created>
  <dcterms:modified xsi:type="dcterms:W3CDTF">2021-04-27T04:48:50Z</dcterms:modified>
</cp:coreProperties>
</file>