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6" r:id="rId4"/>
    <p:sldId id="257" r:id="rId5"/>
    <p:sldId id="265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0158-A4BA-4BF1-9C92-A7F4747E3303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Create</a:t>
            </a:r>
            <a:r>
              <a:rPr lang="en-US" sz="2800" dirty="0" smtClean="0"/>
              <a:t> </a:t>
            </a:r>
            <a:r>
              <a:rPr lang="en-US" sz="2000" dirty="0" smtClean="0"/>
              <a:t>Custom Container using </a:t>
            </a:r>
            <a:r>
              <a:rPr lang="en-US" sz="2800" dirty="0" smtClean="0">
                <a:solidFill>
                  <a:srgbClr val="FF0000"/>
                </a:solidFill>
              </a:rPr>
              <a:t>Extract Method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9167" t="34444" r="55833" b="49260"/>
          <a:stretch>
            <a:fillRect/>
          </a:stretch>
        </p:blipFill>
        <p:spPr bwMode="auto">
          <a:xfrm>
            <a:off x="609600" y="801924"/>
            <a:ext cx="2743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6250" t="34444" r="62083" b="32222"/>
          <a:stretch>
            <a:fillRect/>
          </a:stretch>
        </p:blipFill>
        <p:spPr bwMode="auto">
          <a:xfrm>
            <a:off x="3429000" y="801924"/>
            <a:ext cx="2133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l="26250" t="44074" r="49167" b="30740"/>
          <a:stretch>
            <a:fillRect/>
          </a:stretch>
        </p:blipFill>
        <p:spPr bwMode="auto">
          <a:xfrm>
            <a:off x="4648200" y="4267200"/>
            <a:ext cx="449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Create Custom Container using Extract Method</vt:lpstr>
      <vt:lpstr>Slide 3</vt:lpstr>
      <vt:lpstr>Slide 4</vt:lpstr>
      <vt:lpstr>Slide 5</vt:lpstr>
      <vt:lpstr>Slide 6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created xsi:type="dcterms:W3CDTF">2021-04-27T01:05:15Z</dcterms:created>
  <dcterms:modified xsi:type="dcterms:W3CDTF">2021-04-28T14:31:08Z</dcterms:modified>
</cp:coreProperties>
</file>