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683F5-596A-4DDC-A1FA-3C096C5970CB}" v="12" dt="2020-10-27T23:22:20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L corporation" userId="fba1715caf1cf42e" providerId="LiveId" clId="{216E84D9-06D3-46DE-B37C-B7437B065301}"/>
    <pc:docChg chg="custSel addSld modSld">
      <pc:chgData name="BieL corporation" userId="fba1715caf1cf42e" providerId="LiveId" clId="{216E84D9-06D3-46DE-B37C-B7437B065301}" dt="2020-10-26T04:38:29.752" v="785" actId="20577"/>
      <pc:docMkLst>
        <pc:docMk/>
      </pc:docMkLst>
      <pc:sldChg chg="modSp mod">
        <pc:chgData name="BieL corporation" userId="fba1715caf1cf42e" providerId="LiveId" clId="{216E84D9-06D3-46DE-B37C-B7437B065301}" dt="2020-10-26T04:23:28.859" v="80"/>
        <pc:sldMkLst>
          <pc:docMk/>
          <pc:sldMk cId="600299799" sldId="257"/>
        </pc:sldMkLst>
        <pc:spChg chg="mod">
          <ac:chgData name="BieL corporation" userId="fba1715caf1cf42e" providerId="LiveId" clId="{216E84D9-06D3-46DE-B37C-B7437B065301}" dt="2020-10-26T04:23:28.859" v="80"/>
          <ac:spMkLst>
            <pc:docMk/>
            <pc:sldMk cId="600299799" sldId="257"/>
            <ac:spMk id="3" creationId="{30FCA605-2638-4A4C-AEFE-E85B08591BB8}"/>
          </ac:spMkLst>
        </pc:spChg>
        <pc:spChg chg="mod">
          <ac:chgData name="BieL corporation" userId="fba1715caf1cf42e" providerId="LiveId" clId="{216E84D9-06D3-46DE-B37C-B7437B065301}" dt="2020-10-26T04:22:41.447" v="49" actId="20577"/>
          <ac:spMkLst>
            <pc:docMk/>
            <pc:sldMk cId="600299799" sldId="257"/>
            <ac:spMk id="30" creationId="{B38E4F9B-46EF-43C8-9289-8C92D437AEDA}"/>
          </ac:spMkLst>
        </pc:spChg>
        <pc:spChg chg="mod">
          <ac:chgData name="BieL corporation" userId="fba1715caf1cf42e" providerId="LiveId" clId="{216E84D9-06D3-46DE-B37C-B7437B065301}" dt="2020-10-26T04:21:29.804" v="35" actId="14100"/>
          <ac:spMkLst>
            <pc:docMk/>
            <pc:sldMk cId="600299799" sldId="257"/>
            <ac:spMk id="32" creationId="{00B535FF-FDAB-4513-8DFE-870D4464EDBD}"/>
          </ac:spMkLst>
        </pc:spChg>
        <pc:spChg chg="mod">
          <ac:chgData name="BieL corporation" userId="fba1715caf1cf42e" providerId="LiveId" clId="{216E84D9-06D3-46DE-B37C-B7437B065301}" dt="2020-10-26T04:22:30.002" v="46" actId="20577"/>
          <ac:spMkLst>
            <pc:docMk/>
            <pc:sldMk cId="600299799" sldId="257"/>
            <ac:spMk id="34" creationId="{1DADFDB5-9B5D-4453-B2CE-5CD2827CCE84}"/>
          </ac:spMkLst>
        </pc:spChg>
      </pc:sldChg>
      <pc:sldChg chg="modSp new mod">
        <pc:chgData name="BieL corporation" userId="fba1715caf1cf42e" providerId="LiveId" clId="{216E84D9-06D3-46DE-B37C-B7437B065301}" dt="2020-10-26T04:30:08.499" v="354" actId="947"/>
        <pc:sldMkLst>
          <pc:docMk/>
          <pc:sldMk cId="2837133434" sldId="259"/>
        </pc:sldMkLst>
        <pc:spChg chg="mod">
          <ac:chgData name="BieL corporation" userId="fba1715caf1cf42e" providerId="LiveId" clId="{216E84D9-06D3-46DE-B37C-B7437B065301}" dt="2020-10-26T04:23:51.910" v="89"/>
          <ac:spMkLst>
            <pc:docMk/>
            <pc:sldMk cId="2837133434" sldId="259"/>
            <ac:spMk id="2" creationId="{5FE170B4-84F1-4D41-AAE5-3CBADFAD4F57}"/>
          </ac:spMkLst>
        </pc:spChg>
        <pc:spChg chg="mod">
          <ac:chgData name="BieL corporation" userId="fba1715caf1cf42e" providerId="LiveId" clId="{216E84D9-06D3-46DE-B37C-B7437B065301}" dt="2020-10-26T04:30:08.499" v="354" actId="947"/>
          <ac:spMkLst>
            <pc:docMk/>
            <pc:sldMk cId="2837133434" sldId="259"/>
            <ac:spMk id="3" creationId="{ADF08A42-3E80-4CC3-B4BF-A828A7E17950}"/>
          </ac:spMkLst>
        </pc:spChg>
      </pc:sldChg>
      <pc:sldChg chg="addSp delSp modSp new mod">
        <pc:chgData name="BieL corporation" userId="fba1715caf1cf42e" providerId="LiveId" clId="{216E84D9-06D3-46DE-B37C-B7437B065301}" dt="2020-10-26T04:38:29.752" v="785" actId="20577"/>
        <pc:sldMkLst>
          <pc:docMk/>
          <pc:sldMk cId="2758722900" sldId="260"/>
        </pc:sldMkLst>
        <pc:spChg chg="del">
          <ac:chgData name="BieL corporation" userId="fba1715caf1cf42e" providerId="LiveId" clId="{216E84D9-06D3-46DE-B37C-B7437B065301}" dt="2020-10-26T04:32:03.573" v="357" actId="478"/>
          <ac:spMkLst>
            <pc:docMk/>
            <pc:sldMk cId="2758722900" sldId="260"/>
            <ac:spMk id="2" creationId="{88C408D8-B37A-48FD-A900-3AAE8174BB80}"/>
          </ac:spMkLst>
        </pc:spChg>
        <pc:spChg chg="del">
          <ac:chgData name="BieL corporation" userId="fba1715caf1cf42e" providerId="LiveId" clId="{216E84D9-06D3-46DE-B37C-B7437B065301}" dt="2020-10-26T04:32:01.792" v="356" actId="478"/>
          <ac:spMkLst>
            <pc:docMk/>
            <pc:sldMk cId="2758722900" sldId="260"/>
            <ac:spMk id="3" creationId="{FE448D3F-9FDD-411E-9027-2379938D801C}"/>
          </ac:spMkLst>
        </pc:spChg>
        <pc:graphicFrameChg chg="add mod modGraphic">
          <ac:chgData name="BieL corporation" userId="fba1715caf1cf42e" providerId="LiveId" clId="{216E84D9-06D3-46DE-B37C-B7437B065301}" dt="2020-10-26T04:38:29.752" v="785" actId="20577"/>
          <ac:graphicFrameMkLst>
            <pc:docMk/>
            <pc:sldMk cId="2758722900" sldId="260"/>
            <ac:graphicFrameMk id="4" creationId="{464F34B5-E7A0-473D-A71C-212199E8195E}"/>
          </ac:graphicFrameMkLst>
        </pc:graphicFrameChg>
      </pc:sldChg>
    </pc:docChg>
  </pc:docChgLst>
  <pc:docChgLst>
    <pc:chgData name="BieL corporation" userId="fba1715caf1cf42e" providerId="LiveId" clId="{ACCDDE02-80BE-4421-ADDA-4345637479B0}"/>
    <pc:docChg chg="custSel addSld modSld modMainMaster">
      <pc:chgData name="BieL corporation" userId="fba1715caf1cf42e" providerId="LiveId" clId="{ACCDDE02-80BE-4421-ADDA-4345637479B0}" dt="2020-10-26T00:48:50.282" v="438" actId="20577"/>
      <pc:docMkLst>
        <pc:docMk/>
      </pc:docMkLst>
      <pc:sldChg chg="modSp new">
        <pc:chgData name="BieL corporation" userId="fba1715caf1cf42e" providerId="LiveId" clId="{ACCDDE02-80BE-4421-ADDA-4345637479B0}" dt="2020-10-26T00:08:12.461" v="15"/>
        <pc:sldMkLst>
          <pc:docMk/>
          <pc:sldMk cId="1855550810" sldId="256"/>
        </pc:sldMkLst>
        <pc:spChg chg="mod">
          <ac:chgData name="BieL corporation" userId="fba1715caf1cf42e" providerId="LiveId" clId="{ACCDDE02-80BE-4421-ADDA-4345637479B0}" dt="2020-10-26T00:08:12.461" v="15"/>
          <ac:spMkLst>
            <pc:docMk/>
            <pc:sldMk cId="1855550810" sldId="256"/>
            <ac:spMk id="2" creationId="{1B8047A5-7C12-4792-BA53-9F36856F188C}"/>
          </ac:spMkLst>
        </pc:spChg>
        <pc:spChg chg="mod">
          <ac:chgData name="BieL corporation" userId="fba1715caf1cf42e" providerId="LiveId" clId="{ACCDDE02-80BE-4421-ADDA-4345637479B0}" dt="2020-10-26T00:08:12.461" v="15"/>
          <ac:spMkLst>
            <pc:docMk/>
            <pc:sldMk cId="1855550810" sldId="256"/>
            <ac:spMk id="3" creationId="{B79AE0F2-E052-409C-B11D-D31D6CF94E78}"/>
          </ac:spMkLst>
        </pc:spChg>
      </pc:sldChg>
      <pc:sldChg chg="addSp modSp new mod">
        <pc:chgData name="BieL corporation" userId="fba1715caf1cf42e" providerId="LiveId" clId="{ACCDDE02-80BE-4421-ADDA-4345637479B0}" dt="2020-10-26T00:48:50.282" v="438" actId="20577"/>
        <pc:sldMkLst>
          <pc:docMk/>
          <pc:sldMk cId="600299799" sldId="257"/>
        </pc:sldMkLst>
        <pc:spChg chg="mod">
          <ac:chgData name="BieL corporation" userId="fba1715caf1cf42e" providerId="LiveId" clId="{ACCDDE02-80BE-4421-ADDA-4345637479B0}" dt="2020-10-26T00:10:06.517" v="49"/>
          <ac:spMkLst>
            <pc:docMk/>
            <pc:sldMk cId="600299799" sldId="257"/>
            <ac:spMk id="2" creationId="{8FB9CABC-9DAF-449A-9EE0-7B603179CF7A}"/>
          </ac:spMkLst>
        </pc:spChg>
        <pc:spChg chg="mod">
          <ac:chgData name="BieL corporation" userId="fba1715caf1cf42e" providerId="LiveId" clId="{ACCDDE02-80BE-4421-ADDA-4345637479B0}" dt="2020-10-26T00:15:02.383" v="158"/>
          <ac:spMkLst>
            <pc:docMk/>
            <pc:sldMk cId="600299799" sldId="257"/>
            <ac:spMk id="3" creationId="{30FCA605-2638-4A4C-AEFE-E85B08591BB8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4" creationId="{1AA0893A-3D14-44CA-BF62-E32D0A6514D3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5" creationId="{0A8EED50-A3F9-4B90-B524-5C962F99083F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7" creationId="{00DA4D60-DD04-4E0A-A953-208368479F03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15" creationId="{6CA7BE18-37E5-4D60-8112-49513941B7C9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17" creationId="{87DBC9C9-3799-4068-868E-E9A2B006E94B}"/>
          </ac:spMkLst>
        </pc:spChg>
        <pc:spChg chg="add mod">
          <ac:chgData name="BieL corporation" userId="fba1715caf1cf42e" providerId="LiveId" clId="{ACCDDE02-80BE-4421-ADDA-4345637479B0}" dt="2020-10-26T00:48:14.063" v="429" actId="6549"/>
          <ac:spMkLst>
            <pc:docMk/>
            <pc:sldMk cId="600299799" sldId="257"/>
            <ac:spMk id="19" creationId="{C5A7A3A5-7D4A-47FD-8D47-F0E00B5E1EA4}"/>
          </ac:spMkLst>
        </pc:spChg>
        <pc:spChg chg="add mod">
          <ac:chgData name="BieL corporation" userId="fba1715caf1cf42e" providerId="LiveId" clId="{ACCDDE02-80BE-4421-ADDA-4345637479B0}" dt="2020-10-26T00:14:32.377" v="140" actId="164"/>
          <ac:spMkLst>
            <pc:docMk/>
            <pc:sldMk cId="600299799" sldId="257"/>
            <ac:spMk id="26" creationId="{1D487559-25F3-4E2F-9EAC-517B3429D0CF}"/>
          </ac:spMkLst>
        </pc:spChg>
        <pc:spChg chg="add mod">
          <ac:chgData name="BieL corporation" userId="fba1715caf1cf42e" providerId="LiveId" clId="{ACCDDE02-80BE-4421-ADDA-4345637479B0}" dt="2020-10-26T00:15:25.440" v="185" actId="1076"/>
          <ac:spMkLst>
            <pc:docMk/>
            <pc:sldMk cId="600299799" sldId="257"/>
            <ac:spMk id="30" creationId="{B38E4F9B-46EF-43C8-9289-8C92D437AEDA}"/>
          </ac:spMkLst>
        </pc:spChg>
        <pc:spChg chg="add mod">
          <ac:chgData name="BieL corporation" userId="fba1715caf1cf42e" providerId="LiveId" clId="{ACCDDE02-80BE-4421-ADDA-4345637479B0}" dt="2020-10-26T00:15:47.815" v="220" actId="1036"/>
          <ac:spMkLst>
            <pc:docMk/>
            <pc:sldMk cId="600299799" sldId="257"/>
            <ac:spMk id="32" creationId="{00B535FF-FDAB-4513-8DFE-870D4464EDBD}"/>
          </ac:spMkLst>
        </pc:spChg>
        <pc:spChg chg="add mod">
          <ac:chgData name="BieL corporation" userId="fba1715caf1cf42e" providerId="LiveId" clId="{ACCDDE02-80BE-4421-ADDA-4345637479B0}" dt="2020-10-26T00:16:06.871" v="240"/>
          <ac:spMkLst>
            <pc:docMk/>
            <pc:sldMk cId="600299799" sldId="257"/>
            <ac:spMk id="34" creationId="{1DADFDB5-9B5D-4453-B2CE-5CD2827CCE84}"/>
          </ac:spMkLst>
        </pc:spChg>
        <pc:spChg chg="add mod">
          <ac:chgData name="BieL corporation" userId="fba1715caf1cf42e" providerId="LiveId" clId="{ACCDDE02-80BE-4421-ADDA-4345637479B0}" dt="2020-10-26T00:48:03.285" v="425" actId="1076"/>
          <ac:spMkLst>
            <pc:docMk/>
            <pc:sldMk cId="600299799" sldId="257"/>
            <ac:spMk id="36" creationId="{30AA3F36-619D-4439-9517-4B4EEC463A76}"/>
          </ac:spMkLst>
        </pc:spChg>
        <pc:spChg chg="add mod">
          <ac:chgData name="BieL corporation" userId="fba1715caf1cf42e" providerId="LiveId" clId="{ACCDDE02-80BE-4421-ADDA-4345637479B0}" dt="2020-10-26T00:48:50.282" v="438" actId="20577"/>
          <ac:spMkLst>
            <pc:docMk/>
            <pc:sldMk cId="600299799" sldId="257"/>
            <ac:spMk id="42" creationId="{194C3B73-9AAD-4A3D-A325-B4F2A2DE1348}"/>
          </ac:spMkLst>
        </pc:spChg>
        <pc:grpChg chg="add mod">
          <ac:chgData name="BieL corporation" userId="fba1715caf1cf42e" providerId="LiveId" clId="{ACCDDE02-80BE-4421-ADDA-4345637479B0}" dt="2020-10-26T00:14:43.980" v="143" actId="1076"/>
          <ac:grpSpMkLst>
            <pc:docMk/>
            <pc:sldMk cId="600299799" sldId="257"/>
            <ac:grpSpMk id="29" creationId="{DC5F8524-0E1B-4A60-842E-F057F85400A3}"/>
          </ac:grpSpMkLst>
        </pc:grpChg>
        <pc:cxnChg chg="add mod">
          <ac:chgData name="BieL corporation" userId="fba1715caf1cf42e" providerId="LiveId" clId="{ACCDDE02-80BE-4421-ADDA-4345637479B0}" dt="2020-10-26T00:14:32.377" v="140" actId="164"/>
          <ac:cxnSpMkLst>
            <pc:docMk/>
            <pc:sldMk cId="600299799" sldId="257"/>
            <ac:cxnSpMk id="9" creationId="{9B510CA7-1D92-4CD6-9559-BF0319B6BF2D}"/>
          </ac:cxnSpMkLst>
        </pc:cxnChg>
        <pc:cxnChg chg="add mod">
          <ac:chgData name="BieL corporation" userId="fba1715caf1cf42e" providerId="LiveId" clId="{ACCDDE02-80BE-4421-ADDA-4345637479B0}" dt="2020-10-26T00:14:32.377" v="140" actId="164"/>
          <ac:cxnSpMkLst>
            <pc:docMk/>
            <pc:sldMk cId="600299799" sldId="257"/>
            <ac:cxnSpMk id="11" creationId="{32C4E44B-8689-404D-9616-81F44F546DBD}"/>
          </ac:cxnSpMkLst>
        </pc:cxnChg>
        <pc:cxnChg chg="add mod">
          <ac:chgData name="BieL corporation" userId="fba1715caf1cf42e" providerId="LiveId" clId="{ACCDDE02-80BE-4421-ADDA-4345637479B0}" dt="2020-10-26T00:14:32.377" v="140" actId="164"/>
          <ac:cxnSpMkLst>
            <pc:docMk/>
            <pc:sldMk cId="600299799" sldId="257"/>
            <ac:cxnSpMk id="12" creationId="{C2750A09-80CB-4447-8E92-7B2AEA310489}"/>
          </ac:cxnSpMkLst>
        </pc:cxnChg>
        <pc:cxnChg chg="add mod">
          <ac:chgData name="BieL corporation" userId="fba1715caf1cf42e" providerId="LiveId" clId="{ACCDDE02-80BE-4421-ADDA-4345637479B0}" dt="2020-10-26T00:14:32.377" v="140" actId="164"/>
          <ac:cxnSpMkLst>
            <pc:docMk/>
            <pc:sldMk cId="600299799" sldId="257"/>
            <ac:cxnSpMk id="24" creationId="{88670DB1-07BD-4E32-B1B8-A3C38FCD227D}"/>
          </ac:cxnSpMkLst>
        </pc:cxnChg>
        <pc:cxnChg chg="add mod">
          <ac:chgData name="BieL corporation" userId="fba1715caf1cf42e" providerId="LiveId" clId="{ACCDDE02-80BE-4421-ADDA-4345637479B0}" dt="2020-10-26T00:14:32.377" v="140" actId="164"/>
          <ac:cxnSpMkLst>
            <pc:docMk/>
            <pc:sldMk cId="600299799" sldId="257"/>
            <ac:cxnSpMk id="28" creationId="{F3208080-EAD3-475E-A7FE-089099EC4E0C}"/>
          </ac:cxnSpMkLst>
        </pc:cxnChg>
        <pc:cxnChg chg="add mod">
          <ac:chgData name="BieL corporation" userId="fba1715caf1cf42e" providerId="LiveId" clId="{ACCDDE02-80BE-4421-ADDA-4345637479B0}" dt="2020-10-26T00:48:35.352" v="433" actId="14100"/>
          <ac:cxnSpMkLst>
            <pc:docMk/>
            <pc:sldMk cId="600299799" sldId="257"/>
            <ac:cxnSpMk id="37" creationId="{A8074886-1DBE-4F64-9ACF-8E00113F0525}"/>
          </ac:cxnSpMkLst>
        </pc:cxnChg>
      </pc:sldChg>
      <pc:sldChg chg="modSp new mod">
        <pc:chgData name="BieL corporation" userId="fba1715caf1cf42e" providerId="LiveId" clId="{ACCDDE02-80BE-4421-ADDA-4345637479B0}" dt="2020-10-26T00:21:27.865" v="423" actId="20577"/>
        <pc:sldMkLst>
          <pc:docMk/>
          <pc:sldMk cId="1176046044" sldId="258"/>
        </pc:sldMkLst>
        <pc:spChg chg="mod">
          <ac:chgData name="BieL corporation" userId="fba1715caf1cf42e" providerId="LiveId" clId="{ACCDDE02-80BE-4421-ADDA-4345637479B0}" dt="2020-10-26T00:16:16.361" v="257" actId="20577"/>
          <ac:spMkLst>
            <pc:docMk/>
            <pc:sldMk cId="1176046044" sldId="258"/>
            <ac:spMk id="2" creationId="{9FCB2D46-60E5-46EF-9BC6-1713E98FF954}"/>
          </ac:spMkLst>
        </pc:spChg>
        <pc:spChg chg="mod">
          <ac:chgData name="BieL corporation" userId="fba1715caf1cf42e" providerId="LiveId" clId="{ACCDDE02-80BE-4421-ADDA-4345637479B0}" dt="2020-10-26T00:21:27.865" v="423" actId="20577"/>
          <ac:spMkLst>
            <pc:docMk/>
            <pc:sldMk cId="1176046044" sldId="258"/>
            <ac:spMk id="3" creationId="{69D9583E-6C97-48A5-B00B-4BA5B9A0956B}"/>
          </ac:spMkLst>
        </pc:spChg>
      </pc:sldChg>
      <pc:sldMasterChg chg="modSp modSldLayout">
        <pc:chgData name="BieL corporation" userId="fba1715caf1cf42e" providerId="LiveId" clId="{ACCDDE02-80BE-4421-ADDA-4345637479B0}" dt="2020-10-26T00:08:12.461" v="15"/>
        <pc:sldMasterMkLst>
          <pc:docMk/>
          <pc:sldMasterMk cId="2506382063" sldId="2147483648"/>
        </pc:sldMasterMkLst>
        <pc:spChg chg="mod">
          <ac:chgData name="BieL corporation" userId="fba1715caf1cf42e" providerId="LiveId" clId="{ACCDDE02-80BE-4421-ADDA-4345637479B0}" dt="2020-10-26T00:08:12.461" v="15"/>
          <ac:spMkLst>
            <pc:docMk/>
            <pc:sldMasterMk cId="2506382063" sldId="2147483648"/>
            <ac:spMk id="2" creationId="{74AD43B3-2E60-4B64-B0F6-1ADD05F0121D}"/>
          </ac:spMkLst>
        </pc:spChg>
        <pc:spChg chg="mod">
          <ac:chgData name="BieL corporation" userId="fba1715caf1cf42e" providerId="LiveId" clId="{ACCDDE02-80BE-4421-ADDA-4345637479B0}" dt="2020-10-26T00:08:12.461" v="15"/>
          <ac:spMkLst>
            <pc:docMk/>
            <pc:sldMasterMk cId="2506382063" sldId="2147483648"/>
            <ac:spMk id="3" creationId="{DBB55B03-E916-48A5-AC9B-5232B363A6F9}"/>
          </ac:spMkLst>
        </pc:spChg>
        <pc:spChg chg="mod">
          <ac:chgData name="BieL corporation" userId="fba1715caf1cf42e" providerId="LiveId" clId="{ACCDDE02-80BE-4421-ADDA-4345637479B0}" dt="2020-10-26T00:08:12.461" v="15"/>
          <ac:spMkLst>
            <pc:docMk/>
            <pc:sldMasterMk cId="2506382063" sldId="2147483648"/>
            <ac:spMk id="4" creationId="{F5DB5916-0DD2-4FFE-8C28-6E4D8A0B1972}"/>
          </ac:spMkLst>
        </pc:spChg>
        <pc:spChg chg="mod">
          <ac:chgData name="BieL corporation" userId="fba1715caf1cf42e" providerId="LiveId" clId="{ACCDDE02-80BE-4421-ADDA-4345637479B0}" dt="2020-10-26T00:08:12.461" v="15"/>
          <ac:spMkLst>
            <pc:docMk/>
            <pc:sldMasterMk cId="2506382063" sldId="2147483648"/>
            <ac:spMk id="5" creationId="{B0FA649F-9223-4EAB-BA8A-A69F508D4F17}"/>
          </ac:spMkLst>
        </pc:spChg>
        <pc:spChg chg="mod">
          <ac:chgData name="BieL corporation" userId="fba1715caf1cf42e" providerId="LiveId" clId="{ACCDDE02-80BE-4421-ADDA-4345637479B0}" dt="2020-10-26T00:08:12.461" v="15"/>
          <ac:spMkLst>
            <pc:docMk/>
            <pc:sldMasterMk cId="2506382063" sldId="2147483648"/>
            <ac:spMk id="6" creationId="{04E5CBAB-0CE3-45B4-BD49-3DA11EC4B455}"/>
          </ac:spMkLst>
        </pc:sp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3333795935" sldId="2147483649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3333795935" sldId="2147483649"/>
              <ac:spMk id="2" creationId="{5C31934B-4425-4581-A8D8-9135AF40B8E0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3333795935" sldId="2147483649"/>
              <ac:spMk id="3" creationId="{CBFBAF07-25AE-4479-8695-607F54A0E8CC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3187340854" sldId="2147483651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3187340854" sldId="2147483651"/>
              <ac:spMk id="2" creationId="{AAECD0AD-2FE1-41C0-BD2F-D8BDF79DFCD2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3187340854" sldId="2147483651"/>
              <ac:spMk id="3" creationId="{16AFA399-9F78-4C8D-AAFF-9597855E1FF3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1220066022" sldId="2147483652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220066022" sldId="2147483652"/>
              <ac:spMk id="3" creationId="{24705205-FD00-4B4B-98A8-C7B7476EBA18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220066022" sldId="2147483652"/>
              <ac:spMk id="4" creationId="{016AA8F5-EB8E-4D7F-917E-7EF17297BCC3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4117992659" sldId="2147483653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4117992659" sldId="2147483653"/>
              <ac:spMk id="2" creationId="{DED67040-8951-45F4-85CB-C262145B73A7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4117992659" sldId="2147483653"/>
              <ac:spMk id="3" creationId="{2D27126E-0EAB-40C7-B11F-BCE9BEA165ED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4117992659" sldId="2147483653"/>
              <ac:spMk id="4" creationId="{7F74630F-C332-45DF-83C8-ABEA01165009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4117992659" sldId="2147483653"/>
              <ac:spMk id="5" creationId="{A6C17F91-839A-4361-A0B3-27CBFA328820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4117992659" sldId="2147483653"/>
              <ac:spMk id="6" creationId="{8C404C38-CF4B-4951-ACFF-711F0CB0135F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2122154511" sldId="2147483656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2122154511" sldId="2147483656"/>
              <ac:spMk id="2" creationId="{925A738F-DE1A-4B44-8600-3BC2279611B0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2122154511" sldId="2147483656"/>
              <ac:spMk id="3" creationId="{D6FB5AED-8429-4E06-8ECE-156839597EA1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2122154511" sldId="2147483656"/>
              <ac:spMk id="4" creationId="{5415FD09-F690-4A28-99F6-F00B470081C6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1818214171" sldId="2147483657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818214171" sldId="2147483657"/>
              <ac:spMk id="2" creationId="{BA3931B5-095B-41AF-8D14-AD34D06075FA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818214171" sldId="2147483657"/>
              <ac:spMk id="3" creationId="{C30BC2B5-1E52-4DC0-B398-20E55495B1B7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818214171" sldId="2147483657"/>
              <ac:spMk id="4" creationId="{78E74B49-9D63-4F88-9B2E-4A2BF5CA5129}"/>
            </ac:spMkLst>
          </pc:spChg>
        </pc:sldLayoutChg>
        <pc:sldLayoutChg chg="modSp">
          <pc:chgData name="BieL corporation" userId="fba1715caf1cf42e" providerId="LiveId" clId="{ACCDDE02-80BE-4421-ADDA-4345637479B0}" dt="2020-10-26T00:08:12.461" v="15"/>
          <pc:sldLayoutMkLst>
            <pc:docMk/>
            <pc:sldMasterMk cId="2506382063" sldId="2147483648"/>
            <pc:sldLayoutMk cId="1627982545" sldId="2147483659"/>
          </pc:sldLayoutMkLst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627982545" sldId="2147483659"/>
              <ac:spMk id="2" creationId="{B45E3C36-5C4D-466E-8A19-43D230CB8641}"/>
            </ac:spMkLst>
          </pc:spChg>
          <pc:spChg chg="mod">
            <ac:chgData name="BieL corporation" userId="fba1715caf1cf42e" providerId="LiveId" clId="{ACCDDE02-80BE-4421-ADDA-4345637479B0}" dt="2020-10-26T00:08:12.461" v="15"/>
            <ac:spMkLst>
              <pc:docMk/>
              <pc:sldMasterMk cId="2506382063" sldId="2147483648"/>
              <pc:sldLayoutMk cId="1627982545" sldId="2147483659"/>
              <ac:spMk id="3" creationId="{40E1DF65-B51C-4A27-A431-B00C35D2A805}"/>
            </ac:spMkLst>
          </pc:spChg>
        </pc:sldLayoutChg>
      </pc:sldMasterChg>
    </pc:docChg>
  </pc:docChgLst>
  <pc:docChgLst>
    <pc:chgData name="BieL corporation" userId="fba1715caf1cf42e" providerId="LiveId" clId="{77C683F5-596A-4DDC-A1FA-3C096C5970CB}"/>
    <pc:docChg chg="custSel modSld">
      <pc:chgData name="BieL corporation" userId="fba1715caf1cf42e" providerId="LiveId" clId="{77C683F5-596A-4DDC-A1FA-3C096C5970CB}" dt="2020-10-27T23:22:52.213" v="146" actId="20577"/>
      <pc:docMkLst>
        <pc:docMk/>
      </pc:docMkLst>
      <pc:sldChg chg="modSp mod">
        <pc:chgData name="BieL corporation" userId="fba1715caf1cf42e" providerId="LiveId" clId="{77C683F5-596A-4DDC-A1FA-3C096C5970CB}" dt="2020-10-27T23:16:22.239" v="11"/>
        <pc:sldMkLst>
          <pc:docMk/>
          <pc:sldMk cId="1855550810" sldId="256"/>
        </pc:sldMkLst>
        <pc:spChg chg="mod">
          <ac:chgData name="BieL corporation" userId="fba1715caf1cf42e" providerId="LiveId" clId="{77C683F5-596A-4DDC-A1FA-3C096C5970CB}" dt="2020-10-27T23:16:22.239" v="11"/>
          <ac:spMkLst>
            <pc:docMk/>
            <pc:sldMk cId="1855550810" sldId="256"/>
            <ac:spMk id="2" creationId="{1B8047A5-7C12-4792-BA53-9F36856F188C}"/>
          </ac:spMkLst>
        </pc:spChg>
      </pc:sldChg>
      <pc:sldChg chg="addSp delSp modSp mod">
        <pc:chgData name="BieL corporation" userId="fba1715caf1cf42e" providerId="LiveId" clId="{77C683F5-596A-4DDC-A1FA-3C096C5970CB}" dt="2020-10-27T23:21:36.053" v="109" actId="20577"/>
        <pc:sldMkLst>
          <pc:docMk/>
          <pc:sldMk cId="600299799" sldId="257"/>
        </pc:sldMkLst>
        <pc:spChg chg="mod">
          <ac:chgData name="BieL corporation" userId="fba1715caf1cf42e" providerId="LiveId" clId="{77C683F5-596A-4DDC-A1FA-3C096C5970CB}" dt="2020-10-27T23:19:54.198" v="102" actId="20577"/>
          <ac:spMkLst>
            <pc:docMk/>
            <pc:sldMk cId="600299799" sldId="257"/>
            <ac:spMk id="7" creationId="{00DA4D60-DD04-4E0A-A953-208368479F03}"/>
          </ac:spMkLst>
        </pc:spChg>
        <pc:spChg chg="add mod">
          <ac:chgData name="BieL corporation" userId="fba1715caf1cf42e" providerId="LiveId" clId="{77C683F5-596A-4DDC-A1FA-3C096C5970CB}" dt="2020-10-27T23:20:04.671" v="106" actId="20577"/>
          <ac:spMkLst>
            <pc:docMk/>
            <pc:sldMk cId="600299799" sldId="257"/>
            <ac:spMk id="8" creationId="{F8E75C9F-0B5F-4A8D-B561-66AFFE379235}"/>
          </ac:spMkLst>
        </pc:spChg>
        <pc:spChg chg="add mod">
          <ac:chgData name="BieL corporation" userId="fba1715caf1cf42e" providerId="LiveId" clId="{77C683F5-596A-4DDC-A1FA-3C096C5970CB}" dt="2020-10-27T23:17:25.152" v="75"/>
          <ac:spMkLst>
            <pc:docMk/>
            <pc:sldMk cId="600299799" sldId="257"/>
            <ac:spMk id="10" creationId="{A21C2161-325A-47D6-8111-BABF7464209E}"/>
          </ac:spMkLst>
        </pc:spChg>
        <pc:spChg chg="add mod">
          <ac:chgData name="BieL corporation" userId="fba1715caf1cf42e" providerId="LiveId" clId="{77C683F5-596A-4DDC-A1FA-3C096C5970CB}" dt="2020-10-27T23:18:21.163" v="91"/>
          <ac:spMkLst>
            <pc:docMk/>
            <pc:sldMk cId="600299799" sldId="257"/>
            <ac:spMk id="13" creationId="{FE66EBAA-F9E4-475E-8DAA-F61F7765823B}"/>
          </ac:spMkLst>
        </pc:spChg>
        <pc:spChg chg="add mod">
          <ac:chgData name="BieL corporation" userId="fba1715caf1cf42e" providerId="LiveId" clId="{77C683F5-596A-4DDC-A1FA-3C096C5970CB}" dt="2020-10-27T23:18:06.072" v="85" actId="1076"/>
          <ac:spMkLst>
            <pc:docMk/>
            <pc:sldMk cId="600299799" sldId="257"/>
            <ac:spMk id="18" creationId="{782BAC80-9667-4951-947C-E102C97F9694}"/>
          </ac:spMkLst>
        </pc:spChg>
        <pc:spChg chg="mod">
          <ac:chgData name="BieL corporation" userId="fba1715caf1cf42e" providerId="LiveId" clId="{77C683F5-596A-4DDC-A1FA-3C096C5970CB}" dt="2020-10-27T23:18:29.712" v="100"/>
          <ac:spMkLst>
            <pc:docMk/>
            <pc:sldMk cId="600299799" sldId="257"/>
            <ac:spMk id="19" creationId="{C5A7A3A5-7D4A-47FD-8D47-F0E00B5E1EA4}"/>
          </ac:spMkLst>
        </pc:spChg>
        <pc:spChg chg="mod">
          <ac:chgData name="BieL corporation" userId="fba1715caf1cf42e" providerId="LiveId" clId="{77C683F5-596A-4DDC-A1FA-3C096C5970CB}" dt="2020-10-27T23:21:36.053" v="109" actId="20577"/>
          <ac:spMkLst>
            <pc:docMk/>
            <pc:sldMk cId="600299799" sldId="257"/>
            <ac:spMk id="32" creationId="{00B535FF-FDAB-4513-8DFE-870D4464EDBD}"/>
          </ac:spMkLst>
        </pc:spChg>
        <pc:spChg chg="mod">
          <ac:chgData name="BieL corporation" userId="fba1715caf1cf42e" providerId="LiveId" clId="{77C683F5-596A-4DDC-A1FA-3C096C5970CB}" dt="2020-10-27T23:16:43.856" v="55" actId="1035"/>
          <ac:spMkLst>
            <pc:docMk/>
            <pc:sldMk cId="600299799" sldId="257"/>
            <ac:spMk id="36" creationId="{30AA3F36-619D-4439-9517-4B4EEC463A76}"/>
          </ac:spMkLst>
        </pc:spChg>
        <pc:cxnChg chg="add mod">
          <ac:chgData name="BieL corporation" userId="fba1715caf1cf42e" providerId="LiveId" clId="{77C683F5-596A-4DDC-A1FA-3C096C5970CB}" dt="2020-10-27T23:17:43.562" v="80" actId="14100"/>
          <ac:cxnSpMkLst>
            <pc:docMk/>
            <pc:sldMk cId="600299799" sldId="257"/>
            <ac:cxnSpMk id="23" creationId="{18F1498D-B2D1-43B0-9B30-F6ED6F00BA95}"/>
          </ac:cxnSpMkLst>
        </pc:cxnChg>
        <pc:cxnChg chg="add del mod">
          <ac:chgData name="BieL corporation" userId="fba1715caf1cf42e" providerId="LiveId" clId="{77C683F5-596A-4DDC-A1FA-3C096C5970CB}" dt="2020-10-27T23:17:38.323" v="79" actId="478"/>
          <ac:cxnSpMkLst>
            <pc:docMk/>
            <pc:sldMk cId="600299799" sldId="257"/>
            <ac:cxnSpMk id="33" creationId="{5C70F764-0B29-4D54-807B-82171FCAC878}"/>
          </ac:cxnSpMkLst>
        </pc:cxnChg>
        <pc:cxnChg chg="add mod">
          <ac:chgData name="BieL corporation" userId="fba1715caf1cf42e" providerId="LiveId" clId="{77C683F5-596A-4DDC-A1FA-3C096C5970CB}" dt="2020-10-27T23:18:12.180" v="86" actId="1076"/>
          <ac:cxnSpMkLst>
            <pc:docMk/>
            <pc:sldMk cId="600299799" sldId="257"/>
            <ac:cxnSpMk id="35" creationId="{7CE04F4C-47F9-40E0-A34A-4D6FBD15B93F}"/>
          </ac:cxnSpMkLst>
        </pc:cxnChg>
      </pc:sldChg>
      <pc:sldChg chg="modSp mod">
        <pc:chgData name="BieL corporation" userId="fba1715caf1cf42e" providerId="LiveId" clId="{77C683F5-596A-4DDC-A1FA-3C096C5970CB}" dt="2020-10-27T23:22:52.213" v="146" actId="20577"/>
        <pc:sldMkLst>
          <pc:docMk/>
          <pc:sldMk cId="1176046044" sldId="258"/>
        </pc:sldMkLst>
        <pc:spChg chg="mod">
          <ac:chgData name="BieL corporation" userId="fba1715caf1cf42e" providerId="LiveId" clId="{77C683F5-596A-4DDC-A1FA-3C096C5970CB}" dt="2020-10-27T23:22:52.213" v="146" actId="20577"/>
          <ac:spMkLst>
            <pc:docMk/>
            <pc:sldMk cId="1176046044" sldId="258"/>
            <ac:spMk id="3" creationId="{69D9583E-6C97-48A5-B00B-4BA5B9A0956B}"/>
          </ac:spMkLst>
        </pc:spChg>
      </pc:sldChg>
      <pc:sldChg chg="modSp mod">
        <pc:chgData name="BieL corporation" userId="fba1715caf1cf42e" providerId="LiveId" clId="{77C683F5-596A-4DDC-A1FA-3C096C5970CB}" dt="2020-10-27T23:21:56.721" v="111" actId="20577"/>
        <pc:sldMkLst>
          <pc:docMk/>
          <pc:sldMk cId="2837133434" sldId="259"/>
        </pc:sldMkLst>
        <pc:spChg chg="mod">
          <ac:chgData name="BieL corporation" userId="fba1715caf1cf42e" providerId="LiveId" clId="{77C683F5-596A-4DDC-A1FA-3C096C5970CB}" dt="2020-10-27T23:21:56.721" v="111" actId="20577"/>
          <ac:spMkLst>
            <pc:docMk/>
            <pc:sldMk cId="2837133434" sldId="259"/>
            <ac:spMk id="3" creationId="{ADF08A42-3E80-4CC3-B4BF-A828A7E17950}"/>
          </ac:spMkLst>
        </pc:spChg>
      </pc:sldChg>
      <pc:sldChg chg="modSp mod">
        <pc:chgData name="BieL corporation" userId="fba1715caf1cf42e" providerId="LiveId" clId="{77C683F5-596A-4DDC-A1FA-3C096C5970CB}" dt="2020-10-27T23:22:33.135" v="138" actId="20577"/>
        <pc:sldMkLst>
          <pc:docMk/>
          <pc:sldMk cId="2758722900" sldId="260"/>
        </pc:sldMkLst>
        <pc:graphicFrameChg chg="mod modGraphic">
          <ac:chgData name="BieL corporation" userId="fba1715caf1cf42e" providerId="LiveId" clId="{77C683F5-596A-4DDC-A1FA-3C096C5970CB}" dt="2020-10-27T23:22:33.135" v="138" actId="20577"/>
          <ac:graphicFrameMkLst>
            <pc:docMk/>
            <pc:sldMk cId="2758722900" sldId="260"/>
            <ac:graphicFrameMk id="4" creationId="{464F34B5-E7A0-473D-A71C-212199E819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4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2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836C-E3D2-4696-BC10-88505701EF9B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553A0-7666-4753-BF3E-E68554B5B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047A5-7C12-4792-BA53-9F36856F1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 벽체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AE0F2-E052-409C-B11D-D31D6CF94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CABC-9DAF-449A-9EE0-7B603179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해석조건</a:t>
            </a:r>
            <a:r>
              <a:rPr lang="en-US" altLang="ko-KR" dirty="0"/>
              <a:t>, </a:t>
            </a:r>
            <a:r>
              <a:rPr lang="ko-KR" altLang="en-US" dirty="0"/>
              <a:t>계측조건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CA605-2638-4A4C-AEFE-E85B0859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62495"/>
          </a:xfrm>
        </p:spPr>
        <p:txBody>
          <a:bodyPr/>
          <a:lstStyle/>
          <a:p>
            <a:r>
              <a:rPr lang="ko-KR" altLang="en-US" dirty="0" err="1"/>
              <a:t>구조물치수</a:t>
            </a:r>
            <a:r>
              <a:rPr lang="ko-KR" altLang="en-US" dirty="0"/>
              <a:t> 및 조건 동일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5F8524-0E1B-4A60-842E-F057F85400A3}"/>
              </a:ext>
            </a:extLst>
          </p:cNvPr>
          <p:cNvGrpSpPr/>
          <p:nvPr/>
        </p:nvGrpSpPr>
        <p:grpSpPr>
          <a:xfrm>
            <a:off x="2328651" y="2277842"/>
            <a:ext cx="3904902" cy="4215032"/>
            <a:chOff x="4445549" y="2277825"/>
            <a:chExt cx="3904902" cy="42150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A0893A-3D14-44CA-BF62-E32D0A6514D3}"/>
                </a:ext>
              </a:extLst>
            </p:cNvPr>
            <p:cNvSpPr/>
            <p:nvPr/>
          </p:nvSpPr>
          <p:spPr>
            <a:xfrm>
              <a:off x="5791200" y="2714624"/>
              <a:ext cx="1604669" cy="37782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8EED50-A3F9-4B90-B524-5C962F99083F}"/>
                </a:ext>
              </a:extLst>
            </p:cNvPr>
            <p:cNvSpPr txBox="1"/>
            <p:nvPr/>
          </p:nvSpPr>
          <p:spPr>
            <a:xfrm>
              <a:off x="6134980" y="2277825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폭 </a:t>
              </a:r>
              <a:r>
                <a:rPr lang="en-US" altLang="ko-KR" dirty="0"/>
                <a:t>2m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DA4D60-DD04-4E0A-A953-208368479F03}"/>
                </a:ext>
              </a:extLst>
            </p:cNvPr>
            <p:cNvSpPr txBox="1"/>
            <p:nvPr/>
          </p:nvSpPr>
          <p:spPr>
            <a:xfrm>
              <a:off x="4445549" y="4417953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높이 </a:t>
              </a:r>
              <a:r>
                <a:rPr lang="en-US" altLang="ko-KR" dirty="0"/>
                <a:t>4.4m</a:t>
              </a:r>
              <a:endParaRPr lang="ko-KR" altLang="en-US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B510CA7-1D92-4CD6-9559-BF0319B6B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869" y="2714625"/>
              <a:ext cx="0" cy="3778232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2C4E44B-8689-404D-9616-81F44F5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714625"/>
              <a:ext cx="0" cy="3778232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2750A09-80CB-4447-8E92-7B2AEA310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200" y="6492857"/>
              <a:ext cx="160466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CA7BE18-37E5-4D60-8112-49513941B7C9}"/>
                </a:ext>
              </a:extLst>
            </p:cNvPr>
            <p:cNvSpPr/>
            <p:nvPr/>
          </p:nvSpPr>
          <p:spPr>
            <a:xfrm>
              <a:off x="6472515" y="4477779"/>
              <a:ext cx="242039" cy="242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7DBC9C9-3799-4068-868E-E9A2B006E94B}"/>
                </a:ext>
              </a:extLst>
            </p:cNvPr>
            <p:cNvSpPr/>
            <p:nvPr/>
          </p:nvSpPr>
          <p:spPr>
            <a:xfrm>
              <a:off x="5889818" y="4481349"/>
              <a:ext cx="242039" cy="2420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7A3A5-7D4A-47FD-8D47-F0E00B5E1EA4}"/>
                </a:ext>
              </a:extLst>
            </p:cNvPr>
            <p:cNvSpPr txBox="1"/>
            <p:nvPr/>
          </p:nvSpPr>
          <p:spPr>
            <a:xfrm>
              <a:off x="5771682" y="4787285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측면</a:t>
              </a:r>
              <a:endParaRPr lang="en-US" altLang="ko-KR" dirty="0"/>
            </a:p>
            <a:p>
              <a:r>
                <a:rPr lang="en-US" altLang="ko-KR" dirty="0"/>
                <a:t>10cm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8670DB1-07BD-4E32-B1B8-A3C38FCD227D}"/>
                </a:ext>
              </a:extLst>
            </p:cNvPr>
            <p:cNvCxnSpPr/>
            <p:nvPr/>
          </p:nvCxnSpPr>
          <p:spPr>
            <a:xfrm flipV="1">
              <a:off x="7665929" y="4598798"/>
              <a:ext cx="0" cy="189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487559-25F3-4E2F-9EAC-517B3429D0CF}"/>
                </a:ext>
              </a:extLst>
            </p:cNvPr>
            <p:cNvSpPr txBox="1"/>
            <p:nvPr/>
          </p:nvSpPr>
          <p:spPr>
            <a:xfrm>
              <a:off x="7689693" y="453515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2.1m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3208080-EAD3-475E-A7FE-089099EC4E0C}"/>
                </a:ext>
              </a:extLst>
            </p:cNvPr>
            <p:cNvCxnSpPr/>
            <p:nvPr/>
          </p:nvCxnSpPr>
          <p:spPr>
            <a:xfrm>
              <a:off x="5791200" y="5545827"/>
              <a:ext cx="219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8E4F9B-46EF-43C8-9289-8C92D437AEDA}"/>
              </a:ext>
            </a:extLst>
          </p:cNvPr>
          <p:cNvSpPr txBox="1"/>
          <p:nvPr/>
        </p:nvSpPr>
        <p:spPr>
          <a:xfrm flipH="1">
            <a:off x="3503973" y="6560341"/>
            <a:ext cx="444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바닥면</a:t>
            </a:r>
            <a:r>
              <a:rPr lang="en-US" altLang="ko-KR" dirty="0"/>
              <a:t>=</a:t>
            </a:r>
            <a:r>
              <a:rPr lang="ko-KR" altLang="en-US" dirty="0"/>
              <a:t>콘크리트 </a:t>
            </a:r>
            <a:r>
              <a:rPr lang="en-US" altLang="ko-KR" dirty="0"/>
              <a:t>(</a:t>
            </a:r>
            <a:r>
              <a:rPr lang="ko-KR" altLang="en-US" dirty="0"/>
              <a:t>대류계수 </a:t>
            </a:r>
            <a:r>
              <a:rPr lang="en-US" altLang="ko-KR" dirty="0"/>
              <a:t>= 2.7 W/m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B535FF-FDAB-4513-8DFE-870D4464EDBD}"/>
              </a:ext>
            </a:extLst>
          </p:cNvPr>
          <p:cNvSpPr txBox="1"/>
          <p:nvPr/>
        </p:nvSpPr>
        <p:spPr>
          <a:xfrm flipH="1">
            <a:off x="5298487" y="3271208"/>
            <a:ext cx="231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측면</a:t>
            </a:r>
            <a:r>
              <a:rPr lang="en-US" altLang="ko-KR" dirty="0"/>
              <a:t>=</a:t>
            </a:r>
            <a:r>
              <a:rPr lang="ko-KR" altLang="en-US" dirty="0" err="1">
                <a:solidFill>
                  <a:srgbClr val="FF0000"/>
                </a:solidFill>
              </a:rPr>
              <a:t>강재거푸집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대류계수 </a:t>
            </a:r>
            <a:r>
              <a:rPr lang="en-US" altLang="ko-KR" dirty="0"/>
              <a:t>= 14 W/m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DFDB5-9B5D-4453-B2CE-5CD2827CCE84}"/>
              </a:ext>
            </a:extLst>
          </p:cNvPr>
          <p:cNvSpPr txBox="1"/>
          <p:nvPr/>
        </p:nvSpPr>
        <p:spPr>
          <a:xfrm flipH="1">
            <a:off x="4888576" y="2410935"/>
            <a:ext cx="39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상면</a:t>
            </a:r>
            <a:r>
              <a:rPr lang="en-US" altLang="ko-KR" dirty="0"/>
              <a:t>=</a:t>
            </a:r>
            <a:r>
              <a:rPr lang="ko-KR" altLang="en-US" dirty="0"/>
              <a:t>외기노출 </a:t>
            </a:r>
            <a:r>
              <a:rPr lang="en-US" altLang="ko-KR" dirty="0"/>
              <a:t>(</a:t>
            </a:r>
            <a:r>
              <a:rPr lang="ko-KR" altLang="en-US" dirty="0"/>
              <a:t>대류계수 </a:t>
            </a:r>
            <a:r>
              <a:rPr lang="en-US" altLang="ko-KR" dirty="0"/>
              <a:t>= 13 W/m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0AA3F36-619D-4439-9517-4B4EEC463A76}"/>
              </a:ext>
            </a:extLst>
          </p:cNvPr>
          <p:cNvSpPr/>
          <p:nvPr/>
        </p:nvSpPr>
        <p:spPr>
          <a:xfrm>
            <a:off x="4355617" y="6186055"/>
            <a:ext cx="242039" cy="24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074886-1DBE-4F64-9ACF-8E00113F0525}"/>
              </a:ext>
            </a:extLst>
          </p:cNvPr>
          <p:cNvCxnSpPr>
            <a:cxnSpLocks/>
          </p:cNvCxnSpPr>
          <p:nvPr/>
        </p:nvCxnSpPr>
        <p:spPr>
          <a:xfrm flipV="1">
            <a:off x="5701431" y="5297424"/>
            <a:ext cx="0" cy="11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C3B73-9AAD-4A3D-A325-B4F2A2DE1348}"/>
              </a:ext>
            </a:extLst>
          </p:cNvPr>
          <p:cNvSpPr txBox="1"/>
          <p:nvPr/>
        </p:nvSpPr>
        <p:spPr>
          <a:xfrm>
            <a:off x="5740649" y="523377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1.6m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F1498D-B2D1-43B0-9B30-F6ED6F00BA95}"/>
              </a:ext>
            </a:extLst>
          </p:cNvPr>
          <p:cNvCxnSpPr>
            <a:cxnSpLocks/>
          </p:cNvCxnSpPr>
          <p:nvPr/>
        </p:nvCxnSpPr>
        <p:spPr>
          <a:xfrm flipV="1">
            <a:off x="4701305" y="6216488"/>
            <a:ext cx="0" cy="27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E75C9F-0B5F-4A8D-B561-66AFFE379235}"/>
              </a:ext>
            </a:extLst>
          </p:cNvPr>
          <p:cNvSpPr txBox="1"/>
          <p:nvPr/>
        </p:nvSpPr>
        <p:spPr>
          <a:xfrm>
            <a:off x="4554373" y="5558178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하면</a:t>
            </a:r>
            <a:endParaRPr lang="en-US" altLang="ko-KR" dirty="0"/>
          </a:p>
          <a:p>
            <a:r>
              <a:rPr lang="en-US" altLang="ko-KR" dirty="0"/>
              <a:t>35cm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C2161-325A-47D6-8111-BABF7464209E}"/>
              </a:ext>
            </a:extLst>
          </p:cNvPr>
          <p:cNvSpPr txBox="1"/>
          <p:nvPr/>
        </p:nvSpPr>
        <p:spPr>
          <a:xfrm>
            <a:off x="4509950" y="4258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6EBAA-F9E4-475E-8DAA-F61F7765823B}"/>
              </a:ext>
            </a:extLst>
          </p:cNvPr>
          <p:cNvSpPr txBox="1"/>
          <p:nvPr/>
        </p:nvSpPr>
        <p:spPr>
          <a:xfrm>
            <a:off x="4538159" y="298795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상면</a:t>
            </a:r>
            <a:endParaRPr lang="en-US" altLang="ko-KR" dirty="0"/>
          </a:p>
          <a:p>
            <a:r>
              <a:rPr lang="en-US" altLang="ko-KR" dirty="0"/>
              <a:t>10cm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E04F4C-47F9-40E0-A34A-4D6FBD15B93F}"/>
              </a:ext>
            </a:extLst>
          </p:cNvPr>
          <p:cNvCxnSpPr>
            <a:cxnSpLocks/>
          </p:cNvCxnSpPr>
          <p:nvPr/>
        </p:nvCxnSpPr>
        <p:spPr>
          <a:xfrm>
            <a:off x="4701305" y="2706872"/>
            <a:ext cx="0" cy="27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782BAC80-9667-4951-947C-E102C97F9694}"/>
              </a:ext>
            </a:extLst>
          </p:cNvPr>
          <p:cNvSpPr/>
          <p:nvPr/>
        </p:nvSpPr>
        <p:spPr>
          <a:xfrm>
            <a:off x="4384287" y="2755104"/>
            <a:ext cx="242039" cy="242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9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170B4-84F1-4D41-AAE5-3CBADFAD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해석조건</a:t>
            </a:r>
            <a:r>
              <a:rPr lang="en-US" altLang="ko-KR" dirty="0"/>
              <a:t>, </a:t>
            </a:r>
            <a:r>
              <a:rPr lang="ko-KR" altLang="en-US" dirty="0"/>
              <a:t>계측조건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08A42-3E80-4CC3-B4BF-A828A7E1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콘크리트 </a:t>
            </a:r>
            <a:r>
              <a:rPr lang="ko-KR" altLang="en-US" dirty="0" err="1"/>
              <a:t>최대단열온도</a:t>
            </a:r>
            <a:r>
              <a:rPr lang="ko-KR" altLang="en-US" dirty="0"/>
              <a:t> </a:t>
            </a:r>
            <a:r>
              <a:rPr lang="ko-KR" altLang="en-US" dirty="0" err="1"/>
              <a:t>상승값</a:t>
            </a:r>
            <a:r>
              <a:rPr lang="ko-KR" altLang="en-US" dirty="0"/>
              <a:t> </a:t>
            </a:r>
            <a:r>
              <a:rPr lang="en-US" altLang="ko-KR" dirty="0"/>
              <a:t>K : 48.8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</a:p>
          <a:p>
            <a:r>
              <a:rPr lang="ko-KR" altLang="en-US" dirty="0"/>
              <a:t>콘크리트 반응속도 </a:t>
            </a:r>
            <a:r>
              <a:rPr lang="el-GR" altLang="ko-KR" dirty="0">
                <a:ea typeface="맑은 고딕" panose="020B0503020000020004" pitchFamily="50" charset="-127"/>
              </a:rPr>
              <a:t>α</a:t>
            </a:r>
            <a:r>
              <a:rPr lang="en-US" altLang="ko-KR" dirty="0"/>
              <a:t>:  0.73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상부노출이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양생포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비닐 인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대류계수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8W/m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 벽체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외기노출이므로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13W/m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13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4F34B5-E7A0-473D-A71C-212199E81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50527"/>
              </p:ext>
            </p:extLst>
          </p:nvPr>
        </p:nvGraphicFramePr>
        <p:xfrm>
          <a:off x="1162050" y="492760"/>
          <a:ext cx="6819900" cy="587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1716261081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488331568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190206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0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타설번호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Case </a:t>
                      </a:r>
                      <a:r>
                        <a:rPr lang="ko-KR" altLang="en-US" dirty="0"/>
                        <a:t>번호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1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최고온도 </a:t>
                      </a:r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48.8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 </a:t>
                      </a:r>
                      <a:r>
                        <a:rPr lang="ko-KR" altLang="en-US" dirty="0" err="1"/>
                        <a:t>최대단열온도상승값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온도상승율 </a:t>
                      </a:r>
                      <a:r>
                        <a:rPr lang="el-GR" altLang="ko-KR" dirty="0">
                          <a:ea typeface="+mn-ea"/>
                        </a:rPr>
                        <a:t>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+mn-ea"/>
                        </a:rPr>
                        <a:t>℃/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+mn-ea"/>
                        </a:rPr>
                        <a:t>hr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888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58588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1857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너비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4917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거푸집 열전도율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14W/m</a:t>
                      </a:r>
                      <a:r>
                        <a:rPr lang="en-US" altLang="ko-KR" baseline="30000" dirty="0"/>
                        <a:t>2</a:t>
                      </a:r>
                      <a:endParaRPr lang="ko-KR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측면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강재거푸집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57663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덮개 열전도율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13W/m</a:t>
                      </a:r>
                      <a:r>
                        <a:rPr lang="en-US" altLang="ko-KR" baseline="30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여기서는 </a:t>
                      </a: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외기노출</a:t>
                      </a:r>
                      <a:r>
                        <a:rPr lang="en-US" altLang="ko-KR" dirty="0"/>
                        <a:t>” </a:t>
                      </a:r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376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외기온도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엑셀 </a:t>
                      </a:r>
                      <a:r>
                        <a:rPr lang="en-US" altLang="ko-KR" dirty="0"/>
                        <a:t>column </a:t>
                      </a:r>
                      <a:r>
                        <a:rPr lang="ko-KR" altLang="en-US" dirty="0"/>
                        <a:t>에 주어진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2283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9574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1824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83716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8764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60974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1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2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B2D46-60E5-46EF-9BC6-1713E98F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해석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9583E-6C97-48A5-B00B-4BA5B9A0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Case 1sw-1505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=15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/>
              <a:t>Case 1sw-1510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=15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=10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 dirty="0"/>
              <a:t>Case 1sw-1500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=15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 dirty="0"/>
              <a:t>Case 1sw-15-5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=15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=-5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 dirty="0"/>
              <a:t>Case 1sw-2005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=20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 dirty="0"/>
              <a:t>Case 1sw-2010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=20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=10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 dirty="0"/>
              <a:t>Case 1sw-2000 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=20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=-0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r>
              <a:rPr lang="en-US" altLang="ko-KR" sz="1800"/>
              <a:t>Case 1sw-20-5 </a:t>
            </a:r>
            <a:r>
              <a:rPr lang="en-US" altLang="ko-KR" sz="1800" dirty="0"/>
              <a:t>: </a:t>
            </a:r>
            <a:r>
              <a:rPr lang="ko-KR" altLang="en-US" sz="1800" dirty="0"/>
              <a:t>콘크리트 </a:t>
            </a:r>
            <a:r>
              <a:rPr lang="ko-KR" altLang="en-US" sz="1800" dirty="0" err="1"/>
              <a:t>초기타설온도</a:t>
            </a:r>
            <a:r>
              <a:rPr lang="en-US" altLang="ko-KR" sz="1800" dirty="0"/>
              <a:t>=20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1800" dirty="0"/>
              <a:t>, </a:t>
            </a:r>
            <a:r>
              <a:rPr lang="ko-KR" altLang="en-US" sz="1800" dirty="0"/>
              <a:t>외기온도</a:t>
            </a:r>
            <a:r>
              <a:rPr lang="en-US" altLang="ko-KR" sz="1800" dirty="0"/>
              <a:t>=-5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604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261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1단 벽체</vt:lpstr>
      <vt:lpstr>해석조건, 계측조건</vt:lpstr>
      <vt:lpstr>해석조건, 계측조건</vt:lpstr>
      <vt:lpstr>PowerPoint 프레젠테이션</vt:lpstr>
      <vt:lpstr>해석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BieL corporation</dc:creator>
  <cp:lastModifiedBy>BieL corporation</cp:lastModifiedBy>
  <cp:revision>1</cp:revision>
  <dcterms:created xsi:type="dcterms:W3CDTF">2020-10-26T00:07:51Z</dcterms:created>
  <dcterms:modified xsi:type="dcterms:W3CDTF">2020-10-27T23:22:58Z</dcterms:modified>
</cp:coreProperties>
</file>