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4CFA-DFE4-428A-BE19-B2C87B61CD8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65DF-6886-444E-BE0E-57153295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48685" y="2001848"/>
            <a:ext cx="7694630" cy="2854305"/>
            <a:chOff x="1688523" y="1506681"/>
            <a:chExt cx="7694630" cy="2854305"/>
          </a:xfrm>
        </p:grpSpPr>
        <p:sp>
          <p:nvSpPr>
            <p:cNvPr id="4" name="Rectangle 3"/>
            <p:cNvSpPr/>
            <p:nvPr/>
          </p:nvSpPr>
          <p:spPr>
            <a:xfrm>
              <a:off x="1688523" y="1506682"/>
              <a:ext cx="1223516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Input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Size: 64x64</a:t>
              </a:r>
            </a:p>
            <a:p>
              <a:pPr algn="ctr"/>
              <a:r>
                <a:rPr lang="en-US" sz="1400" dirty="0"/>
                <a:t>Depth: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82725" y="1506681"/>
              <a:ext cx="1223516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Conv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Filter Size: 9x9</a:t>
              </a:r>
            </a:p>
            <a:p>
              <a:pPr algn="ctr"/>
              <a:r>
                <a:rPr lang="en-US" sz="1400" dirty="0"/>
                <a:t>Stride: </a:t>
              </a:r>
            </a:p>
            <a:p>
              <a:pPr algn="ctr"/>
              <a:r>
                <a:rPr lang="en-US" sz="1400" dirty="0"/>
                <a:t>1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r>
                <a:rPr lang="en-US" sz="1400" dirty="0"/>
                <a:t>Input Depth: 1</a:t>
              </a:r>
            </a:p>
            <a:p>
              <a:pPr algn="ctr"/>
              <a:r>
                <a:rPr lang="en-US" sz="1400" dirty="0"/>
                <a:t>Output Depth: 10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6927" y="1506681"/>
              <a:ext cx="1223542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Max Pool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Window Size: 7x7</a:t>
              </a:r>
            </a:p>
            <a:p>
              <a:pPr algn="ctr"/>
              <a:r>
                <a:rPr lang="en-US" sz="1400" dirty="0"/>
                <a:t>Stride: </a:t>
              </a:r>
            </a:p>
            <a:p>
              <a:pPr algn="ctr"/>
              <a:r>
                <a:rPr lang="en-US" sz="1400" dirty="0"/>
                <a:t>7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1155" y="1506681"/>
              <a:ext cx="1223542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err="1"/>
                <a:t>ReLU</a:t>
              </a:r>
              <a:r>
                <a:rPr lang="en-US" sz="1400" b="1" u="sng" dirty="0"/>
                <a:t> Layer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65383" y="1506681"/>
              <a:ext cx="1223542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Conv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Filter Size: 8x8</a:t>
              </a:r>
            </a:p>
            <a:p>
              <a:pPr algn="ctr"/>
              <a:r>
                <a:rPr lang="en-US" sz="1400" dirty="0"/>
                <a:t>Stride: </a:t>
              </a:r>
            </a:p>
            <a:p>
              <a:pPr algn="ctr"/>
              <a:r>
                <a:rPr lang="en-US" sz="1400" dirty="0"/>
                <a:t>1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r>
                <a:rPr lang="en-US" sz="1400" dirty="0"/>
                <a:t>Input Depth: 10</a:t>
              </a:r>
            </a:p>
            <a:p>
              <a:pPr algn="ctr"/>
              <a:r>
                <a:rPr lang="en-US" sz="1400" dirty="0"/>
                <a:t>Output Depth: 15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59611" y="1506681"/>
              <a:ext cx="1223542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Soft Max Loss Layer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30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1571" y="2001849"/>
            <a:ext cx="1223516" cy="285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Input Layer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Size: 64x64</a:t>
            </a:r>
          </a:p>
          <a:p>
            <a:pPr algn="ctr"/>
            <a:r>
              <a:rPr lang="en-US" sz="1400" dirty="0"/>
              <a:t>Depth: 1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895773" y="2001848"/>
            <a:ext cx="1223516" cy="285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Conv Layer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Filter Size: 9x9</a:t>
            </a:r>
          </a:p>
          <a:p>
            <a:pPr algn="ctr"/>
            <a:r>
              <a:rPr lang="en-US" sz="1400" dirty="0"/>
              <a:t>Stride: 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Pad: 0</a:t>
            </a:r>
          </a:p>
          <a:p>
            <a:pPr algn="ctr"/>
            <a:r>
              <a:rPr lang="en-US" sz="1400" dirty="0"/>
              <a:t>Input Depth: 1</a:t>
            </a:r>
          </a:p>
          <a:p>
            <a:pPr algn="ctr"/>
            <a:r>
              <a:rPr lang="en-US" sz="1400" dirty="0"/>
              <a:t>Output Depth: 10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189975" y="2001848"/>
            <a:ext cx="1223542" cy="285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Max Pool Layer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Window Size: 7x7</a:t>
            </a:r>
          </a:p>
          <a:p>
            <a:pPr algn="ctr"/>
            <a:r>
              <a:rPr lang="en-US" sz="1400" dirty="0"/>
              <a:t>Stride: </a:t>
            </a:r>
          </a:p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dirty="0"/>
              <a:t>Pad: 0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484203" y="2001848"/>
            <a:ext cx="1223542" cy="285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/>
              <a:t>ReLU</a:t>
            </a:r>
            <a:r>
              <a:rPr lang="en-US" sz="1400" b="1" u="sng" dirty="0"/>
              <a:t> Layer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072659" y="2001848"/>
            <a:ext cx="1223542" cy="285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Conv Layer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Filter Size: 8x8</a:t>
            </a:r>
          </a:p>
          <a:p>
            <a:pPr algn="ctr"/>
            <a:r>
              <a:rPr lang="en-US" sz="1400" dirty="0"/>
              <a:t>Stride: 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Pad: 0</a:t>
            </a:r>
          </a:p>
          <a:p>
            <a:pPr algn="ctr"/>
            <a:r>
              <a:rPr lang="en-US" sz="1400" dirty="0"/>
              <a:t>Input Depth: 10</a:t>
            </a:r>
          </a:p>
          <a:p>
            <a:pPr algn="ctr"/>
            <a:r>
              <a:rPr lang="en-US" sz="1400" dirty="0"/>
              <a:t>Output Depth: 15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9366887" y="2001848"/>
            <a:ext cx="1223542" cy="285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Soft Max Loss Layer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78431" y="2001848"/>
            <a:ext cx="1223542" cy="2854304"/>
          </a:xfrm>
          <a:prstGeom prst="rect">
            <a:avLst/>
          </a:prstGeom>
          <a:solidFill>
            <a:srgbClr val="DD5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Dropout Layer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Dropout Rate: 0.5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166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343" y="2001848"/>
            <a:ext cx="11577314" cy="2854305"/>
            <a:chOff x="159633" y="2001847"/>
            <a:chExt cx="11577314" cy="2854305"/>
          </a:xfrm>
        </p:grpSpPr>
        <p:sp>
          <p:nvSpPr>
            <p:cNvPr id="4" name="Rectangle 3"/>
            <p:cNvSpPr/>
            <p:nvPr/>
          </p:nvSpPr>
          <p:spPr>
            <a:xfrm>
              <a:off x="159633" y="2001848"/>
              <a:ext cx="1223516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Input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Size: 64x64</a:t>
              </a:r>
            </a:p>
            <a:p>
              <a:pPr algn="ctr"/>
              <a:r>
                <a:rPr lang="en-US" sz="1400" dirty="0"/>
                <a:t>Depth: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3835" y="2001847"/>
              <a:ext cx="1223516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Conv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Filter Size: 9x9</a:t>
              </a:r>
            </a:p>
            <a:p>
              <a:pPr algn="ctr"/>
              <a:r>
                <a:rPr lang="en-US" sz="1400" dirty="0"/>
                <a:t>Stride: 1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r>
                <a:rPr lang="en-US" sz="1400" dirty="0"/>
                <a:t>Input Depth: 1</a:t>
              </a:r>
            </a:p>
            <a:p>
              <a:pPr algn="ctr"/>
              <a:r>
                <a:rPr lang="en-US" sz="1400" dirty="0"/>
                <a:t>Output Depth: 10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8037" y="2001847"/>
              <a:ext cx="1223542" cy="2854304"/>
            </a:xfrm>
            <a:prstGeom prst="rect">
              <a:avLst/>
            </a:prstGeom>
            <a:solidFill>
              <a:srgbClr val="DD5D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Max Pool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Window Size: 3x3</a:t>
              </a:r>
            </a:p>
            <a:p>
              <a:pPr algn="ctr"/>
              <a:r>
                <a:rPr lang="en-US" sz="1400" dirty="0"/>
                <a:t>Stride: </a:t>
              </a:r>
            </a:p>
            <a:p>
              <a:pPr algn="ctr"/>
              <a:r>
                <a:rPr lang="en-US" sz="1400" dirty="0"/>
                <a:t>2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42265" y="2001847"/>
              <a:ext cx="1223542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err="1"/>
                <a:t>ReLU</a:t>
              </a:r>
              <a:r>
                <a:rPr lang="en-US" sz="1400" b="1" u="sng" dirty="0"/>
                <a:t> Layer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19177" y="2001847"/>
              <a:ext cx="1223542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u="sng" dirty="0"/>
            </a:p>
            <a:p>
              <a:pPr algn="ctr"/>
              <a:r>
                <a:rPr lang="en-US" sz="1400" b="1" u="sng" dirty="0"/>
                <a:t>Conv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Filter Size: 11x11</a:t>
              </a:r>
            </a:p>
            <a:p>
              <a:pPr algn="ctr"/>
              <a:r>
                <a:rPr lang="en-US" sz="1400" dirty="0"/>
                <a:t>Stride: </a:t>
              </a:r>
            </a:p>
            <a:p>
              <a:pPr algn="ctr"/>
              <a:r>
                <a:rPr lang="en-US" sz="1400" dirty="0"/>
                <a:t>1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r>
                <a:rPr lang="en-US" sz="1400" dirty="0"/>
                <a:t>Input Depth: 10</a:t>
              </a:r>
            </a:p>
            <a:p>
              <a:pPr algn="ctr"/>
              <a:r>
                <a:rPr lang="en-US" sz="1400" dirty="0"/>
                <a:t>Output Depth: 15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513405" y="2001847"/>
              <a:ext cx="1223542" cy="2854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Soft Max Loss Layer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4949" y="2001847"/>
              <a:ext cx="1223542" cy="28543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Dropout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Dropout Rate: 0.5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6493" y="2001847"/>
              <a:ext cx="1223542" cy="2854304"/>
            </a:xfrm>
            <a:prstGeom prst="rect">
              <a:avLst/>
            </a:prstGeom>
            <a:solidFill>
              <a:srgbClr val="DD5D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u="sng" dirty="0"/>
            </a:p>
            <a:p>
              <a:pPr algn="ctr"/>
              <a:endParaRPr lang="en-US" sz="1400" b="1" u="sng" dirty="0"/>
            </a:p>
            <a:p>
              <a:pPr algn="ctr"/>
              <a:r>
                <a:rPr lang="en-US" sz="1400" b="1" u="sng" dirty="0"/>
                <a:t>Conv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Filter Size: 5x5</a:t>
              </a:r>
            </a:p>
            <a:p>
              <a:pPr algn="ctr"/>
              <a:r>
                <a:rPr lang="en-US" sz="1400" dirty="0"/>
                <a:t>Stride: 1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r>
                <a:rPr lang="en-US" sz="1400" dirty="0"/>
                <a:t>Input Depth: 10</a:t>
              </a:r>
            </a:p>
            <a:p>
              <a:pPr algn="ctr"/>
              <a:r>
                <a:rPr lang="en-US" sz="1400" dirty="0"/>
                <a:t>Output Depth: 10</a:t>
              </a:r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30721" y="2001847"/>
              <a:ext cx="1223542" cy="2854304"/>
            </a:xfrm>
            <a:prstGeom prst="rect">
              <a:avLst/>
            </a:prstGeom>
            <a:solidFill>
              <a:srgbClr val="DD5D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Max Pool Layer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Window Size: 3x3</a:t>
              </a:r>
            </a:p>
            <a:p>
              <a:pPr algn="ctr"/>
              <a:r>
                <a:rPr lang="en-US" sz="1400" dirty="0"/>
                <a:t>Stride: </a:t>
              </a:r>
            </a:p>
            <a:p>
              <a:pPr algn="ctr"/>
              <a:r>
                <a:rPr lang="en-US" sz="1400" dirty="0"/>
                <a:t>2</a:t>
              </a:r>
            </a:p>
            <a:p>
              <a:pPr algn="ctr"/>
              <a:r>
                <a:rPr lang="en-US" sz="1400" dirty="0"/>
                <a:t>Pad: 0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59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246</Words>
  <Application>Microsoft Office PowerPoint</Application>
  <PresentationFormat>Widescreen</PresentationFormat>
  <Paragraphs>196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Vyas Srinivasan</dc:creator>
  <cp:lastModifiedBy>Vyas Srinivasan</cp:lastModifiedBy>
  <cp:revision>36</cp:revision>
  <dcterms:created xsi:type="dcterms:W3CDTF">2016-12-02T17:45:07Z</dcterms:created>
  <dcterms:modified xsi:type="dcterms:W3CDTF">2016-12-02T19:24:17Z</dcterms:modified>
</cp:coreProperties>
</file>