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95AF-975B-5348-AAB5-762C1311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60E67-E751-384D-ABB5-87BB8C4C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1573-488F-4642-9BA0-7CE986EB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8C11-8FD9-2048-B414-BE9A4D08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6965-02A9-DC45-8E41-65700BD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8F5-D410-9142-90C4-D50723F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3AA04-32FE-D14D-AB1E-FDB9734EC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51BE-EDCB-2142-8A4F-63398730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170C-C45E-6143-96B9-7316E345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6B7B-BB85-894C-9624-E341CF7E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14051-D141-0146-8012-A2A01199A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3855-A0E3-344F-B022-7E41263EC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C803-B185-FA45-B231-81309384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4BF0-5E95-344C-8D56-1A86FCA7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C218-9DD2-2541-A5A8-EB3C600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88A-0A34-5B49-A5B9-C6478F2F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B523-F4C9-DA43-B899-27941CD6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463C-476D-7A49-A879-7E36967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8BC8-B505-C440-9835-DD69688D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BC80-2560-E649-B690-BCC5C8F4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B55-663B-D84D-BBAD-593F500B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7B8C3-F7E6-D74B-AD85-BD05E5CA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5889-404B-9D40-9E5F-6F36C721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F639-8D00-7E44-A331-7246F3A5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3C9C-CE8F-6549-8F3E-0F4565DB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76D1-56E1-CA43-A12F-61CF8E28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C2BB-915B-A146-8751-78389B9B8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60AE2-5BDB-9841-B193-3934EC293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78BAC-6655-8945-90E5-C293B1D7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FC0F9-B12A-8747-B862-F4DB7BFA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B5A1-C9B5-814F-A561-CC66A34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2EEF-446D-6F4C-9069-54D49569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7EBF-3EBB-6A4A-A3C7-4C9318EE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A76A-04B7-E144-8971-DDCAA730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1FD56-913E-144E-9534-B2B54D813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6004D-0E5B-F047-8433-DC6F85C28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50A02-CF30-0544-9621-73F02E74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947DD-2791-0F4E-970C-E2D851BE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624CE-B580-574B-B87D-6EFBE86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731B-7D52-6B46-9C8E-BE85B868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F26AF-30A0-E74C-86E3-47F05FA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02279-517E-EE49-8528-7A64538D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23762-06F9-1D48-A6CC-95404CF1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9E63C-BFD9-6147-8952-6D064A8B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EE8C2-6513-6E4A-B971-1905B27D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4463-39AC-C946-A9D4-20178ED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3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2403-4758-8E4B-94EA-9BE9412E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5A5D-AF63-934A-A0C8-2370815A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63F2-E493-D049-A7A9-421DA708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FF287-7D9D-FC4C-B85C-798C0BE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D791D-86DD-164A-846A-B2D014D5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B4629-B1F5-C644-B595-D0F0E72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6C34-515E-4B46-8EB6-B6AA1152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B5E7F-6EA4-AE4A-B928-1F0929C2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A022E-91A6-8D4D-8D52-0FA7C3D7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FA62-A880-D647-91B9-63A9AE79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37D0D-4986-3A49-9AFE-8A8E62AB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EA9F-6117-DC47-91E3-AD692E41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FF5C0-B419-EA4B-8E9D-8509A6A2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D1BA3-D787-6D44-920D-CF63ED5B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DDEE-ACB1-314B-817D-0CC4555C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A685-D612-594F-B815-E013E6850DCB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4EB5-9143-1640-BB09-C4DDB047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0CB4-6BE3-D249-B086-9E70E858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ADDE-5A28-2A42-A08C-B76EF44D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7D70-DF25-2740-9B3F-3704E7031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A5522-4F17-864C-95BE-38F333D94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Key:</a:t>
            </a:r>
          </a:p>
          <a:p>
            <a:r>
              <a:rPr lang="en-US" dirty="0"/>
              <a:t>Red = Walls/”Blacked-Out” Squares</a:t>
            </a:r>
          </a:p>
          <a:p>
            <a:r>
              <a:rPr lang="en-US" dirty="0"/>
              <a:t>White = Open Spaces (agent can travel here)</a:t>
            </a:r>
          </a:p>
          <a:p>
            <a:r>
              <a:rPr lang="en-US" dirty="0"/>
              <a:t>Blue = Reward </a:t>
            </a:r>
          </a:p>
        </p:txBody>
      </p:sp>
    </p:spTree>
    <p:extLst>
      <p:ext uri="{BB962C8B-B14F-4D97-AF65-F5344CB8AC3E}">
        <p14:creationId xmlns:p14="http://schemas.microsoft.com/office/powerpoint/2010/main" val="93040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E453C-6083-D04D-B4DD-2A00D084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3114"/>
              </p:ext>
            </p:extLst>
          </p:nvPr>
        </p:nvGraphicFramePr>
        <p:xfrm>
          <a:off x="1263431" y="76245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3F441B-8F64-FA43-9CA5-F46F95DC0A09}"/>
              </a:ext>
            </a:extLst>
          </p:cNvPr>
          <p:cNvSpPr/>
          <p:nvPr/>
        </p:nvSpPr>
        <p:spPr>
          <a:xfrm>
            <a:off x="2940258" y="2417526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D0321-1B57-E442-A07F-70C12721A1A3}"/>
              </a:ext>
            </a:extLst>
          </p:cNvPr>
          <p:cNvSpPr txBox="1"/>
          <p:nvPr/>
        </p:nvSpPr>
        <p:spPr>
          <a:xfrm>
            <a:off x="1186685" y="455863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steps, Episode 1</a:t>
            </a:r>
          </a:p>
        </p:txBody>
      </p:sp>
    </p:spTree>
    <p:extLst>
      <p:ext uri="{BB962C8B-B14F-4D97-AF65-F5344CB8AC3E}">
        <p14:creationId xmlns:p14="http://schemas.microsoft.com/office/powerpoint/2010/main" val="1924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66 -0.07152 L 0 -0.1581 L 0 -0.06412 L 0 -0.15555 L 0 -0.06782 L 0 -0.15671 L 0 -0.07037 L 0 -0.1581 L 0 -0.06666 L 0 -0.16041 L 0 -0.07037 L 0 0.01737 L 0 0.09885 L 0.00066 0.17292 L 0 0.24584 L 0.04232 0.24584 L 0.0862 0.24445 " pathEditMode="relative" ptsTypes="AAAAAAAAAAAAAAAA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E453C-6083-D04D-B4DD-2A00D084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03041"/>
              </p:ext>
            </p:extLst>
          </p:nvPr>
        </p:nvGraphicFramePr>
        <p:xfrm>
          <a:off x="1263431" y="76245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3F441B-8F64-FA43-9CA5-F46F95DC0A09}"/>
              </a:ext>
            </a:extLst>
          </p:cNvPr>
          <p:cNvSpPr/>
          <p:nvPr/>
        </p:nvSpPr>
        <p:spPr>
          <a:xfrm>
            <a:off x="2940258" y="2417526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D0321-1B57-E442-A07F-70C12721A1A3}"/>
              </a:ext>
            </a:extLst>
          </p:cNvPr>
          <p:cNvSpPr txBox="1"/>
          <p:nvPr/>
        </p:nvSpPr>
        <p:spPr>
          <a:xfrm>
            <a:off x="1186685" y="455863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steps, Episodes 2 - 6</a:t>
            </a:r>
          </a:p>
        </p:txBody>
      </p:sp>
    </p:spTree>
    <p:extLst>
      <p:ext uri="{BB962C8B-B14F-4D97-AF65-F5344CB8AC3E}">
        <p14:creationId xmlns:p14="http://schemas.microsoft.com/office/powerpoint/2010/main" val="17997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26 L -0.00092 0.16412 L 0 0.23889 L 0.0457 0.23889 L 0.08502 0.23542 " pathEditMode="relative" ptsTypes="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E453C-6083-D04D-B4DD-2A00D084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75024"/>
              </p:ext>
            </p:extLst>
          </p:nvPr>
        </p:nvGraphicFramePr>
        <p:xfrm>
          <a:off x="1263431" y="76245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3F441B-8F64-FA43-9CA5-F46F95DC0A09}"/>
              </a:ext>
            </a:extLst>
          </p:cNvPr>
          <p:cNvSpPr/>
          <p:nvPr/>
        </p:nvSpPr>
        <p:spPr>
          <a:xfrm>
            <a:off x="2940258" y="2417526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D0321-1B57-E442-A07F-70C12721A1A3}"/>
              </a:ext>
            </a:extLst>
          </p:cNvPr>
          <p:cNvSpPr txBox="1"/>
          <p:nvPr/>
        </p:nvSpPr>
        <p:spPr>
          <a:xfrm>
            <a:off x="1186685" y="455863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steps, Episodes 7 - 9</a:t>
            </a:r>
          </a:p>
        </p:txBody>
      </p:sp>
    </p:spTree>
    <p:extLst>
      <p:ext uri="{BB962C8B-B14F-4D97-AF65-F5344CB8AC3E}">
        <p14:creationId xmlns:p14="http://schemas.microsoft.com/office/powerpoint/2010/main" val="34253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0 L 0.08868 0 L 0.08581 -0.07987 L 0.08399 -0.15463 L 0.13164 -0.15463 " pathEditMode="relative" ptsTypes="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E453C-6083-D04D-B4DD-2A00D084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35469"/>
              </p:ext>
            </p:extLst>
          </p:nvPr>
        </p:nvGraphicFramePr>
        <p:xfrm>
          <a:off x="1263431" y="76245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3F441B-8F64-FA43-9CA5-F46F95DC0A09}"/>
              </a:ext>
            </a:extLst>
          </p:cNvPr>
          <p:cNvSpPr/>
          <p:nvPr/>
        </p:nvSpPr>
        <p:spPr>
          <a:xfrm>
            <a:off x="2940258" y="2417526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D0321-1B57-E442-A07F-70C12721A1A3}"/>
              </a:ext>
            </a:extLst>
          </p:cNvPr>
          <p:cNvSpPr txBox="1"/>
          <p:nvPr/>
        </p:nvSpPr>
        <p:spPr>
          <a:xfrm>
            <a:off x="1186685" y="455863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steps, Episode 10</a:t>
            </a:r>
          </a:p>
        </p:txBody>
      </p:sp>
    </p:spTree>
    <p:extLst>
      <p:ext uri="{BB962C8B-B14F-4D97-AF65-F5344CB8AC3E}">
        <p14:creationId xmlns:p14="http://schemas.microsoft.com/office/powerpoint/2010/main" val="4690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52 -0.08009 L 0 0.01713 L 0.04388 0.01482 L 0.08894 0.01366 L 0.08711 -0.07546 L 0.08386 -0.14884 L 0.13034 -0.14213 " pathEditMode="relative" ptsTypes="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2771-BB5E-E345-B1AE-82BB024F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488" y="2832100"/>
            <a:ext cx="9144000" cy="1193800"/>
          </a:xfrm>
        </p:spPr>
        <p:txBody>
          <a:bodyPr/>
          <a:lstStyle/>
          <a:p>
            <a:r>
              <a:rPr lang="en-US" dirty="0"/>
              <a:t>Action Cost Varied</a:t>
            </a:r>
          </a:p>
        </p:txBody>
      </p:sp>
    </p:spTree>
    <p:extLst>
      <p:ext uri="{BB962C8B-B14F-4D97-AF65-F5344CB8AC3E}">
        <p14:creationId xmlns:p14="http://schemas.microsoft.com/office/powerpoint/2010/main" val="11958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DBDF8E-0B72-C248-9D46-764292210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10533"/>
              </p:ext>
            </p:extLst>
          </p:nvPr>
        </p:nvGraphicFramePr>
        <p:xfrm>
          <a:off x="1301139" y="673791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6532F9D-6C61-A745-86CC-95F0AD88A4F4}"/>
              </a:ext>
            </a:extLst>
          </p:cNvPr>
          <p:cNvSpPr/>
          <p:nvPr/>
        </p:nvSpPr>
        <p:spPr>
          <a:xfrm>
            <a:off x="2443163" y="1800223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62191-7516-6B47-AC16-4638F9F7B745}"/>
              </a:ext>
            </a:extLst>
          </p:cNvPr>
          <p:cNvSpPr txBox="1"/>
          <p:nvPr/>
        </p:nvSpPr>
        <p:spPr>
          <a:xfrm>
            <a:off x="1440587" y="458142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steps, Episode 1</a:t>
            </a:r>
          </a:p>
        </p:txBody>
      </p:sp>
    </p:spTree>
    <p:extLst>
      <p:ext uri="{BB962C8B-B14F-4D97-AF65-F5344CB8AC3E}">
        <p14:creationId xmlns:p14="http://schemas.microsoft.com/office/powerpoint/2010/main" val="3281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65 -0.08611 L -0.0013 -0.16041 C -0.00117 -0.12615 -0.00091 -0.09189 -0.00065 -0.05763 C -0.00091 -0.09282 -0.00117 -0.12777 -0.0013 -0.16273 L -0.00065 -0.0743 L -0.0013 -0.16504 C -0.00117 -0.13125 -0.00091 -0.09745 -0.00065 -0.06365 C -0.00091 -0.09861 -0.00117 -0.13356 -0.0013 -0.16851 L -0.0013 -0.06944 L -0.0013 -0.09537 L -0.0013 -0.17083 L -0.0013 -0.0743 L -0.00065 0.01297 L 0 0.08982 L 0.00065 0.16528 L 0.00065 0.23727 L 0.04635 0.23588 L 0.08828 0.23727 " pathEditMode="relative" ptsTypes="AAAAAAAAAAAAAAAAA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BC0CA7-D652-2042-8EF1-19F6B7C7C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30496"/>
              </p:ext>
            </p:extLst>
          </p:nvPr>
        </p:nvGraphicFramePr>
        <p:xfrm>
          <a:off x="1263431" y="51353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107C8E3-9CBB-1448-885A-7FD69828BB11}"/>
              </a:ext>
            </a:extLst>
          </p:cNvPr>
          <p:cNvSpPr/>
          <p:nvPr/>
        </p:nvSpPr>
        <p:spPr>
          <a:xfrm>
            <a:off x="2424310" y="1649394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11538-CC27-6E47-8801-7388E85C1AA6}"/>
              </a:ext>
            </a:extLst>
          </p:cNvPr>
          <p:cNvSpPr txBox="1"/>
          <p:nvPr/>
        </p:nvSpPr>
        <p:spPr>
          <a:xfrm>
            <a:off x="1176637" y="4317475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steps, Episodes 2 - 6</a:t>
            </a:r>
          </a:p>
        </p:txBody>
      </p:sp>
    </p:spTree>
    <p:extLst>
      <p:ext uri="{BB962C8B-B14F-4D97-AF65-F5344CB8AC3E}">
        <p14:creationId xmlns:p14="http://schemas.microsoft.com/office/powerpoint/2010/main" val="22862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051 L 0 0.16343 L 0 0.23912 L 0.04791 0.23773 L 0.09127 0.23634 " pathEditMode="relative" ptsTypes="AAAA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BC0CA7-D652-2042-8EF1-19F6B7C7C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04077"/>
              </p:ext>
            </p:extLst>
          </p:nvPr>
        </p:nvGraphicFramePr>
        <p:xfrm>
          <a:off x="1263431" y="51353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107C8E3-9CBB-1448-885A-7FD69828BB11}"/>
              </a:ext>
            </a:extLst>
          </p:cNvPr>
          <p:cNvSpPr/>
          <p:nvPr/>
        </p:nvSpPr>
        <p:spPr>
          <a:xfrm>
            <a:off x="2424310" y="1649394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AB4B7-CADF-BE49-B480-ADB33FEE3CAA}"/>
              </a:ext>
            </a:extLst>
          </p:cNvPr>
          <p:cNvSpPr txBox="1"/>
          <p:nvPr/>
        </p:nvSpPr>
        <p:spPr>
          <a:xfrm>
            <a:off x="1176637" y="4317475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steps, Episodes 7 - 10</a:t>
            </a:r>
          </a:p>
        </p:txBody>
      </p:sp>
    </p:spTree>
    <p:extLst>
      <p:ext uri="{BB962C8B-B14F-4D97-AF65-F5344CB8AC3E}">
        <p14:creationId xmlns:p14="http://schemas.microsoft.com/office/powerpoint/2010/main" val="8145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57 0.00139 L 0.08893 0.00139 L 0.13151 0.00139 L 0.12838 -0.0838 " pathEditMode="relative" ptsTypes="AAA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2771-BB5E-E345-B1AE-82BB024F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488" y="2832100"/>
            <a:ext cx="9144000" cy="1193800"/>
          </a:xfrm>
        </p:spPr>
        <p:txBody>
          <a:bodyPr/>
          <a:lstStyle/>
          <a:p>
            <a:r>
              <a:rPr lang="en-US" dirty="0"/>
              <a:t>Planning Cost Varied</a:t>
            </a:r>
          </a:p>
        </p:txBody>
      </p:sp>
    </p:spTree>
    <p:extLst>
      <p:ext uri="{BB962C8B-B14F-4D97-AF65-F5344CB8AC3E}">
        <p14:creationId xmlns:p14="http://schemas.microsoft.com/office/powerpoint/2010/main" val="283970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4B0EAC-963A-5441-906D-FC491B3EC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9629"/>
              </p:ext>
            </p:extLst>
          </p:nvPr>
        </p:nvGraphicFramePr>
        <p:xfrm>
          <a:off x="1263431" y="76245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0902AA4-D735-B543-A05D-AD963EEF964C}"/>
              </a:ext>
            </a:extLst>
          </p:cNvPr>
          <p:cNvSpPr/>
          <p:nvPr/>
        </p:nvSpPr>
        <p:spPr>
          <a:xfrm>
            <a:off x="3451005" y="1873984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86E60-0078-0242-8BC6-E27F7CA248A9}"/>
              </a:ext>
            </a:extLst>
          </p:cNvPr>
          <p:cNvSpPr txBox="1"/>
          <p:nvPr/>
        </p:nvSpPr>
        <p:spPr>
          <a:xfrm>
            <a:off x="1186685" y="455863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steps, Episode 1</a:t>
            </a:r>
          </a:p>
        </p:txBody>
      </p:sp>
    </p:spTree>
    <p:extLst>
      <p:ext uri="{BB962C8B-B14F-4D97-AF65-F5344CB8AC3E}">
        <p14:creationId xmlns:p14="http://schemas.microsoft.com/office/powerpoint/2010/main" val="12615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78 -0.07754 L -0.00078 -0.1537 L -0.00078 -0.07176 L -0.00078 -0.15092 L -0.00078 -0.05856 L -0.00078 -0.15092 L -0.00078 -0.06296 L -0.00078 -0.14791 L -0.00078 -0.06597 L -0.00078 -0.14791 L -0.00078 -0.05856 L 0.00403 0.00579 L 0.00403 0.08935 L 0.00403 0.16829 L 0.00403 0.24468 L 0.04609 0.23588 " pathEditMode="relative" ptsTypes="AAAAAAAAAAAAAAA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4B0EAC-963A-5441-906D-FC491B3EC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09428"/>
              </p:ext>
            </p:extLst>
          </p:nvPr>
        </p:nvGraphicFramePr>
        <p:xfrm>
          <a:off x="1263431" y="762456"/>
          <a:ext cx="3653692" cy="36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56">
                  <a:extLst>
                    <a:ext uri="{9D8B030D-6E8A-4147-A177-3AD203B41FA5}">
                      <a16:colId xmlns:a16="http://schemas.microsoft.com/office/drawing/2014/main" val="3320498609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4571960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478176738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674228921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3296799933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388203195"/>
                    </a:ext>
                  </a:extLst>
                </a:gridCol>
                <a:gridCol w="521956">
                  <a:extLst>
                    <a:ext uri="{9D8B030D-6E8A-4147-A177-3AD203B41FA5}">
                      <a16:colId xmlns:a16="http://schemas.microsoft.com/office/drawing/2014/main" val="2878382085"/>
                    </a:ext>
                  </a:extLst>
                </a:gridCol>
              </a:tblGrid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58092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4059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6626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985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24375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46527"/>
                  </a:ext>
                </a:extLst>
              </a:tr>
              <a:tr h="52186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626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0902AA4-D735-B543-A05D-AD963EEF964C}"/>
              </a:ext>
            </a:extLst>
          </p:cNvPr>
          <p:cNvSpPr/>
          <p:nvPr/>
        </p:nvSpPr>
        <p:spPr>
          <a:xfrm>
            <a:off x="3451005" y="1873984"/>
            <a:ext cx="300037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86E60-0078-0242-8BC6-E27F7CA248A9}"/>
              </a:ext>
            </a:extLst>
          </p:cNvPr>
          <p:cNvSpPr txBox="1"/>
          <p:nvPr/>
        </p:nvSpPr>
        <p:spPr>
          <a:xfrm>
            <a:off x="1186685" y="455863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steps, Episodes 2 - 10</a:t>
            </a:r>
          </a:p>
        </p:txBody>
      </p:sp>
    </p:spTree>
    <p:extLst>
      <p:ext uri="{BB962C8B-B14F-4D97-AF65-F5344CB8AC3E}">
        <p14:creationId xmlns:p14="http://schemas.microsoft.com/office/powerpoint/2010/main" val="6631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473 L 0 0.16389 L 0 0.23866 L 0.04531 0.23565 " pathEditMode="relative" ptsTypes="AAAAA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2771-BB5E-E345-B1AE-82BB024F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488" y="2832100"/>
            <a:ext cx="9144000" cy="1193800"/>
          </a:xfrm>
        </p:spPr>
        <p:txBody>
          <a:bodyPr/>
          <a:lstStyle/>
          <a:p>
            <a:r>
              <a:rPr lang="en-US" dirty="0"/>
              <a:t>Policy Cost Varied</a:t>
            </a:r>
          </a:p>
        </p:txBody>
      </p:sp>
    </p:spTree>
    <p:extLst>
      <p:ext uri="{BB962C8B-B14F-4D97-AF65-F5344CB8AC3E}">
        <p14:creationId xmlns:p14="http://schemas.microsoft.com/office/powerpoint/2010/main" val="194313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87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Figures</vt:lpstr>
      <vt:lpstr>Action Cost Varied</vt:lpstr>
      <vt:lpstr>PowerPoint Presentation</vt:lpstr>
      <vt:lpstr>PowerPoint Presentation</vt:lpstr>
      <vt:lpstr>PowerPoint Presentation</vt:lpstr>
      <vt:lpstr>Planning Cost Varied</vt:lpstr>
      <vt:lpstr>PowerPoint Presentation</vt:lpstr>
      <vt:lpstr>PowerPoint Presentation</vt:lpstr>
      <vt:lpstr>Policy Cost Varied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Varshini Subramanian</dc:creator>
  <cp:lastModifiedBy>Varshini Subramanian</cp:lastModifiedBy>
  <cp:revision>26</cp:revision>
  <dcterms:created xsi:type="dcterms:W3CDTF">2020-07-29T15:57:21Z</dcterms:created>
  <dcterms:modified xsi:type="dcterms:W3CDTF">2020-08-06T14:55:55Z</dcterms:modified>
</cp:coreProperties>
</file>