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03DC-8FAF-51B9-8F07-FFDB232C9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48516" y="-6284322"/>
            <a:ext cx="17120852" cy="8691739"/>
          </a:xfrm>
        </p:spPr>
        <p:txBody>
          <a:bodyPr/>
          <a:lstStyle/>
          <a:p>
            <a:r>
              <a:rPr lang="en-IN" sz="9600" b="1" dirty="0"/>
              <a:t>Welcome</a:t>
            </a:r>
            <a:endParaRPr lang="en-US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50356-6EE8-B33B-3260-60612AD74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54380" y="3396216"/>
            <a:ext cx="4144471" cy="579846"/>
          </a:xfrm>
        </p:spPr>
        <p:txBody>
          <a:bodyPr>
            <a:normAutofit/>
          </a:bodyPr>
          <a:lstStyle/>
          <a:p>
            <a:r>
              <a:rPr lang="en-IN" sz="2400" b="1" dirty="0"/>
              <a:t>Our Guide :-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1CD65-6F2E-9269-540A-022E66D21DB1}"/>
              </a:ext>
            </a:extLst>
          </p:cNvPr>
          <p:cNvSpPr txBox="1"/>
          <p:nvPr/>
        </p:nvSpPr>
        <p:spPr>
          <a:xfrm>
            <a:off x="571267" y="4265918"/>
            <a:ext cx="1646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tx2"/>
                </a:solidFill>
              </a:rPr>
              <a:t>Project Team Member’s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30C3-82B4-CF7A-7295-ABB9ABC3C3CC}"/>
              </a:ext>
            </a:extLst>
          </p:cNvPr>
          <p:cNvSpPr txBox="1"/>
          <p:nvPr/>
        </p:nvSpPr>
        <p:spPr>
          <a:xfrm>
            <a:off x="571267" y="4753841"/>
            <a:ext cx="249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dirty="0" err="1"/>
              <a:t>Vimal</a:t>
            </a:r>
            <a:r>
              <a:rPr lang="en-IN" dirty="0"/>
              <a:t> Kumar S</a:t>
            </a:r>
          </a:p>
          <a:p>
            <a:pPr algn="l"/>
            <a:r>
              <a:rPr lang="en-IN" dirty="0"/>
              <a:t>2. Surya</a:t>
            </a:r>
          </a:p>
          <a:p>
            <a:pPr algn="l"/>
            <a:r>
              <a:rPr lang="en-IN" dirty="0"/>
              <a:t>3. </a:t>
            </a:r>
            <a:r>
              <a:rPr lang="en-IN" dirty="0" err="1"/>
              <a:t>Baskaran</a:t>
            </a:r>
            <a:endParaRPr lang="en-IN" dirty="0"/>
          </a:p>
          <a:p>
            <a:pPr algn="l"/>
            <a:r>
              <a:rPr lang="en-IN" dirty="0"/>
              <a:t>4. Ramesh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46BEB6-255E-F70B-37F3-C3AFA6A8B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65" y="3399827"/>
            <a:ext cx="4144471" cy="579846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Rekha</a:t>
            </a:r>
            <a:r>
              <a:rPr lang="en-IN" sz="2400" b="1" dirty="0"/>
              <a:t> Mam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988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6615B6-EBBF-5832-AC26-662B135BD73C}"/>
              </a:ext>
            </a:extLst>
          </p:cNvPr>
          <p:cNvSpPr/>
          <p:nvPr/>
        </p:nvSpPr>
        <p:spPr>
          <a:xfrm>
            <a:off x="1245377" y="2932112"/>
            <a:ext cx="7990415" cy="99377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College Cloud Storage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61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92DE-6E6E-0247-AA01-B2F6F968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413" y="215186"/>
            <a:ext cx="3882760" cy="1057275"/>
          </a:xfrm>
        </p:spPr>
        <p:txBody>
          <a:bodyPr>
            <a:noAutofit/>
          </a:bodyPr>
          <a:lstStyle/>
          <a:p>
            <a:r>
              <a:rPr lang="en-IN" sz="7200" u="sng" dirty="0"/>
              <a:t>Abstract</a:t>
            </a:r>
            <a:endParaRPr lang="en-US" sz="7200" u="sng" dirty="0"/>
          </a:p>
        </p:txBody>
      </p:sp>
    </p:spTree>
    <p:extLst>
      <p:ext uri="{BB962C8B-B14F-4D97-AF65-F5344CB8AC3E}">
        <p14:creationId xmlns:p14="http://schemas.microsoft.com/office/powerpoint/2010/main" val="3806919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Welcome</vt:lpstr>
      <vt:lpstr>PowerPoint Presentation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Vimal Kumar</dc:creator>
  <cp:lastModifiedBy>Vimal Kumar</cp:lastModifiedBy>
  <cp:revision>1</cp:revision>
  <dcterms:created xsi:type="dcterms:W3CDTF">2024-02-16T18:50:20Z</dcterms:created>
  <dcterms:modified xsi:type="dcterms:W3CDTF">2024-02-16T19:16:20Z</dcterms:modified>
</cp:coreProperties>
</file>