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1466"/>
    </p:cViewPr>
  </p:sorter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6981-6AD6-42A8-92E4-F392105617EA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50D-6ABB-4DBE-9D77-72F942439F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181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3B13C-8694-418A-B4CC-6EA9B124D673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90A3-4B8A-48FC-9B7E-8DAE5C2EF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09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21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32"/>
          <p:cNvSpPr>
            <a:spLocks noGrp="1"/>
          </p:cNvSpPr>
          <p:nvPr>
            <p:ph type="pic" sz="quarter" idx="29" hasCustomPrompt="1"/>
          </p:nvPr>
        </p:nvSpPr>
        <p:spPr>
          <a:xfrm>
            <a:off x="9144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7" hasCustomPrompt="1"/>
          </p:nvPr>
        </p:nvSpPr>
        <p:spPr>
          <a:xfrm>
            <a:off x="9569825" y="4043806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id-ID" dirty="0" smtClean="0"/>
              <a:t> Don’t insert image</a:t>
            </a:r>
            <a:endParaRPr lang="en-AU" dirty="0"/>
          </a:p>
        </p:txBody>
      </p:sp>
      <p:sp>
        <p:nvSpPr>
          <p:cNvPr id="56" name="Picture Placeholder 32"/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36" hasCustomPrompt="1"/>
          </p:nvPr>
        </p:nvSpPr>
        <p:spPr>
          <a:xfrm>
            <a:off x="6521825" y="4043807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id-ID" sz="900" dirty="0" smtClean="0"/>
              <a:t> Don’t insert image</a:t>
            </a:r>
            <a:endParaRPr lang="en-AU" dirty="0"/>
          </a:p>
        </p:txBody>
      </p:sp>
      <p:sp>
        <p:nvSpPr>
          <p:cNvPr id="55" name="Picture Placeholder 32"/>
          <p:cNvSpPr>
            <a:spLocks noGrp="1"/>
          </p:cNvSpPr>
          <p:nvPr>
            <p:ph type="pic" sz="quarter" idx="27" hasCustomPrompt="1"/>
          </p:nvPr>
        </p:nvSpPr>
        <p:spPr>
          <a:xfrm>
            <a:off x="3048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5" hasCustomPrompt="1"/>
          </p:nvPr>
        </p:nvSpPr>
        <p:spPr>
          <a:xfrm>
            <a:off x="3473825" y="4045373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id-ID" dirty="0" smtClean="0"/>
              <a:t>Don’t insert image</a:t>
            </a:r>
            <a:endParaRPr lang="en-AU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6" hasCustomPrompt="1"/>
          </p:nvPr>
        </p:nvSpPr>
        <p:spPr>
          <a:xfrm>
            <a:off x="0" y="2223197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4" hasCustomPrompt="1"/>
          </p:nvPr>
        </p:nvSpPr>
        <p:spPr>
          <a:xfrm>
            <a:off x="425826" y="4043806"/>
            <a:ext cx="2196348" cy="1976015"/>
          </a:xfrm>
          <a:custGeom>
            <a:avLst/>
            <a:gdLst>
              <a:gd name="connsiteX0" fmla="*/ 329342 w 2196348"/>
              <a:gd name="connsiteY0" fmla="*/ 0 h 1976015"/>
              <a:gd name="connsiteX1" fmla="*/ 1867006 w 2196348"/>
              <a:gd name="connsiteY1" fmla="*/ 0 h 1976015"/>
              <a:gd name="connsiteX2" fmla="*/ 2196348 w 2196348"/>
              <a:gd name="connsiteY2" fmla="*/ 329342 h 1976015"/>
              <a:gd name="connsiteX3" fmla="*/ 2196348 w 2196348"/>
              <a:gd name="connsiteY3" fmla="*/ 1646673 h 1976015"/>
              <a:gd name="connsiteX4" fmla="*/ 1867006 w 2196348"/>
              <a:gd name="connsiteY4" fmla="*/ 1976015 h 1976015"/>
              <a:gd name="connsiteX5" fmla="*/ 329342 w 2196348"/>
              <a:gd name="connsiteY5" fmla="*/ 1976015 h 1976015"/>
              <a:gd name="connsiteX6" fmla="*/ 0 w 2196348"/>
              <a:gd name="connsiteY6" fmla="*/ 1646673 h 1976015"/>
              <a:gd name="connsiteX7" fmla="*/ 0 w 2196348"/>
              <a:gd name="connsiteY7" fmla="*/ 329342 h 1976015"/>
              <a:gd name="connsiteX8" fmla="*/ 329342 w 2196348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8" h="1976015">
                <a:moveTo>
                  <a:pt x="329342" y="0"/>
                </a:moveTo>
                <a:lnTo>
                  <a:pt x="1867006" y="0"/>
                </a:lnTo>
                <a:cubicBezTo>
                  <a:pt x="2048897" y="0"/>
                  <a:pt x="2196348" y="147451"/>
                  <a:pt x="2196348" y="329342"/>
                </a:cubicBezTo>
                <a:lnTo>
                  <a:pt x="2196348" y="1646673"/>
                </a:lnTo>
                <a:cubicBezTo>
                  <a:pt x="2196348" y="1828564"/>
                  <a:pt x="2048897" y="1976015"/>
                  <a:pt x="1867006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id-ID" dirty="0" smtClean="0"/>
              <a:t> Don’t insert image 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95828" y="4240364"/>
            <a:ext cx="2053384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95828" y="4712724"/>
            <a:ext cx="2053384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563937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563936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8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6611937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20"/>
          <p:cNvSpPr>
            <a:spLocks noGrp="1"/>
          </p:cNvSpPr>
          <p:nvPr>
            <p:ph type="body" sz="quarter" idx="31"/>
          </p:nvPr>
        </p:nvSpPr>
        <p:spPr>
          <a:xfrm>
            <a:off x="6611936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0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9659938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659937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9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4" grpId="0" animBg="1"/>
      <p:bldP spid="56" grpId="0" animBg="1"/>
      <p:bldP spid="31" grpId="0" animBg="1"/>
      <p:bldP spid="55" grpId="0" animBg="1"/>
      <p:bldP spid="28" grpId="0" animBg="1"/>
      <p:bldP spid="33" grpId="0" animBg="1"/>
      <p:bldP spid="27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191970" y="0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692779" y="0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191970" y="2351314"/>
            <a:ext cx="5000030" cy="215446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191970" y="4505779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692779" y="4505779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4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8258629" y="0"/>
            <a:ext cx="3933372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29" hasCustomPrompt="1"/>
          </p:nvPr>
        </p:nvSpPr>
        <p:spPr>
          <a:xfrm>
            <a:off x="8882726" y="0"/>
            <a:ext cx="3296228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id-ID" dirty="0" smtClean="0"/>
              <a:t>Do not insert the image here, for rectangle purpose. Insert behind it instead.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7376" y="2388578"/>
            <a:ext cx="1779323" cy="3236257"/>
            <a:chOff x="2777030" y="1276350"/>
            <a:chExt cx="1871170" cy="3403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1196909" y="2937926"/>
            <a:ext cx="1434181" cy="529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 userDrawn="1"/>
        </p:nvSpPr>
        <p:spPr>
          <a:xfrm>
            <a:off x="1196909" y="3467100"/>
            <a:ext cx="1434181" cy="529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 userDrawn="1"/>
        </p:nvSpPr>
        <p:spPr>
          <a:xfrm>
            <a:off x="1196909" y="3996274"/>
            <a:ext cx="1434181" cy="529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 userDrawn="1"/>
        </p:nvSpPr>
        <p:spPr>
          <a:xfrm>
            <a:off x="1196909" y="4520525"/>
            <a:ext cx="1434181" cy="5291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28544" y="2259353"/>
            <a:ext cx="2248866" cy="1041034"/>
            <a:chOff x="2628544" y="2259353"/>
            <a:chExt cx="2248866" cy="1041034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628544" y="2259353"/>
              <a:ext cx="2248866" cy="1041034"/>
            </a:xfrm>
            <a:custGeom>
              <a:avLst/>
              <a:gdLst>
                <a:gd name="connsiteX0" fmla="*/ 1928986 w 2248866"/>
                <a:gd name="connsiteY0" fmla="*/ 0 h 1041034"/>
                <a:gd name="connsiteX1" fmla="*/ 1966320 w 2248866"/>
                <a:gd name="connsiteY1" fmla="*/ 16979 h 1041034"/>
                <a:gd name="connsiteX2" fmla="*/ 2241230 w 2248866"/>
                <a:gd name="connsiteY2" fmla="*/ 261477 h 1041034"/>
                <a:gd name="connsiteX3" fmla="*/ 2241230 w 2248866"/>
                <a:gd name="connsiteY3" fmla="*/ 298831 h 1041034"/>
                <a:gd name="connsiteX4" fmla="*/ 1969714 w 2248866"/>
                <a:gd name="connsiteY4" fmla="*/ 546725 h 1041034"/>
                <a:gd name="connsiteX5" fmla="*/ 1932380 w 2248866"/>
                <a:gd name="connsiteY5" fmla="*/ 563704 h 1041034"/>
                <a:gd name="connsiteX6" fmla="*/ 561221 w 2248866"/>
                <a:gd name="connsiteY6" fmla="*/ 573892 h 1041034"/>
                <a:gd name="connsiteX7" fmla="*/ 428857 w 2248866"/>
                <a:gd name="connsiteY7" fmla="*/ 624829 h 1041034"/>
                <a:gd name="connsiteX8" fmla="*/ 11400 w 2248866"/>
                <a:gd name="connsiteY8" fmla="*/ 1032326 h 1041034"/>
                <a:gd name="connsiteX9" fmla="*/ 0 w 2248866"/>
                <a:gd name="connsiteY9" fmla="*/ 1041034 h 1041034"/>
                <a:gd name="connsiteX10" fmla="*/ 0 w 2248866"/>
                <a:gd name="connsiteY10" fmla="*/ 869892 h 1041034"/>
                <a:gd name="connsiteX11" fmla="*/ 10161 w 2248866"/>
                <a:gd name="connsiteY11" fmla="*/ 852441 h 1041034"/>
                <a:gd name="connsiteX12" fmla="*/ 374554 w 2248866"/>
                <a:gd name="connsiteY12" fmla="*/ 210540 h 1041034"/>
                <a:gd name="connsiteX13" fmla="*/ 612131 w 2248866"/>
                <a:gd name="connsiteY13" fmla="*/ 10187 h 1041034"/>
                <a:gd name="connsiteX14" fmla="*/ 1928986 w 2248866"/>
                <a:gd name="connsiteY14" fmla="*/ 0 h 104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8866" h="1041034">
                  <a:moveTo>
                    <a:pt x="1928986" y="0"/>
                  </a:moveTo>
                  <a:cubicBezTo>
                    <a:pt x="1942562" y="0"/>
                    <a:pt x="1956138" y="6792"/>
                    <a:pt x="1966320" y="16979"/>
                  </a:cubicBezTo>
                  <a:cubicBezTo>
                    <a:pt x="1966320" y="16979"/>
                    <a:pt x="1966320" y="16979"/>
                    <a:pt x="2241230" y="261477"/>
                  </a:cubicBezTo>
                  <a:cubicBezTo>
                    <a:pt x="2251412" y="271665"/>
                    <a:pt x="2251412" y="288644"/>
                    <a:pt x="2241230" y="298831"/>
                  </a:cubicBezTo>
                  <a:cubicBezTo>
                    <a:pt x="2241230" y="298831"/>
                    <a:pt x="2241230" y="298831"/>
                    <a:pt x="1969714" y="546725"/>
                  </a:cubicBezTo>
                  <a:cubicBezTo>
                    <a:pt x="1959532" y="556913"/>
                    <a:pt x="1945956" y="563704"/>
                    <a:pt x="1932380" y="563704"/>
                  </a:cubicBezTo>
                  <a:cubicBezTo>
                    <a:pt x="1932380" y="563704"/>
                    <a:pt x="642676" y="573892"/>
                    <a:pt x="561221" y="573892"/>
                  </a:cubicBezTo>
                  <a:cubicBezTo>
                    <a:pt x="500130" y="573892"/>
                    <a:pt x="459403" y="601058"/>
                    <a:pt x="428857" y="624829"/>
                  </a:cubicBezTo>
                  <a:cubicBezTo>
                    <a:pt x="428857" y="624829"/>
                    <a:pt x="113219" y="933847"/>
                    <a:pt x="11400" y="1032326"/>
                  </a:cubicBezTo>
                  <a:lnTo>
                    <a:pt x="0" y="1041034"/>
                  </a:lnTo>
                  <a:lnTo>
                    <a:pt x="0" y="869892"/>
                  </a:lnTo>
                  <a:lnTo>
                    <a:pt x="10161" y="852441"/>
                  </a:lnTo>
                  <a:cubicBezTo>
                    <a:pt x="118416" y="666640"/>
                    <a:pt x="327038" y="308594"/>
                    <a:pt x="374554" y="210540"/>
                  </a:cubicBezTo>
                  <a:cubicBezTo>
                    <a:pt x="422069" y="118853"/>
                    <a:pt x="496736" y="10187"/>
                    <a:pt x="612131" y="10187"/>
                  </a:cubicBezTo>
                  <a:cubicBezTo>
                    <a:pt x="669828" y="10187"/>
                    <a:pt x="1928986" y="0"/>
                    <a:pt x="1928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770660" y="2355106"/>
              <a:ext cx="328613" cy="376238"/>
              <a:chOff x="9953626" y="3624263"/>
              <a:chExt cx="328613" cy="376238"/>
            </a:xfrm>
            <a:solidFill>
              <a:schemeClr val="bg1"/>
            </a:solidFill>
          </p:grpSpPr>
          <p:sp>
            <p:nvSpPr>
              <p:cNvPr id="28" name="Freeform 98"/>
              <p:cNvSpPr>
                <a:spLocks noEditPoints="1"/>
              </p:cNvSpPr>
              <p:nvPr/>
            </p:nvSpPr>
            <p:spPr bwMode="auto">
              <a:xfrm>
                <a:off x="10023476" y="3624263"/>
                <a:ext cx="188913" cy="93663"/>
              </a:xfrm>
              <a:custGeom>
                <a:avLst/>
                <a:gdLst>
                  <a:gd name="T0" fmla="*/ 32 w 32"/>
                  <a:gd name="T1" fmla="*/ 8 h 16"/>
                  <a:gd name="T2" fmla="*/ 24 w 32"/>
                  <a:gd name="T3" fmla="*/ 8 h 16"/>
                  <a:gd name="T4" fmla="*/ 16 w 32"/>
                  <a:gd name="T5" fmla="*/ 0 h 16"/>
                  <a:gd name="T6" fmla="*/ 8 w 32"/>
                  <a:gd name="T7" fmla="*/ 8 h 16"/>
                  <a:gd name="T8" fmla="*/ 0 w 32"/>
                  <a:gd name="T9" fmla="*/ 8 h 16"/>
                  <a:gd name="T10" fmla="*/ 0 w 32"/>
                  <a:gd name="T11" fmla="*/ 16 h 16"/>
                  <a:gd name="T12" fmla="*/ 32 w 32"/>
                  <a:gd name="T13" fmla="*/ 16 h 16"/>
                  <a:gd name="T14" fmla="*/ 32 w 32"/>
                  <a:gd name="T15" fmla="*/ 8 h 16"/>
                  <a:gd name="T16" fmla="*/ 16 w 32"/>
                  <a:gd name="T17" fmla="*/ 12 h 16"/>
                  <a:gd name="T18" fmla="*/ 12 w 32"/>
                  <a:gd name="T19" fmla="*/ 8 h 16"/>
                  <a:gd name="T20" fmla="*/ 16 w 32"/>
                  <a:gd name="T21" fmla="*/ 4 h 16"/>
                  <a:gd name="T22" fmla="*/ 20 w 32"/>
                  <a:gd name="T23" fmla="*/ 8 h 16"/>
                  <a:gd name="T24" fmla="*/ 16 w 32"/>
                  <a:gd name="T2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6">
                    <a:moveTo>
                      <a:pt x="32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ubicBezTo>
                      <a:pt x="12" y="0"/>
                      <a:pt x="8" y="4"/>
                      <a:pt x="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8"/>
                    </a:lnTo>
                    <a:close/>
                    <a:moveTo>
                      <a:pt x="16" y="12"/>
                    </a:moveTo>
                    <a:cubicBezTo>
                      <a:pt x="14" y="12"/>
                      <a:pt x="12" y="10"/>
                      <a:pt x="12" y="8"/>
                    </a:cubicBezTo>
                    <a:cubicBezTo>
                      <a:pt x="12" y="6"/>
                      <a:pt x="14" y="4"/>
                      <a:pt x="16" y="4"/>
                    </a:cubicBezTo>
                    <a:cubicBezTo>
                      <a:pt x="18" y="4"/>
                      <a:pt x="20" y="6"/>
                      <a:pt x="20" y="8"/>
                    </a:cubicBezTo>
                    <a:cubicBezTo>
                      <a:pt x="20" y="10"/>
                      <a:pt x="18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99"/>
              <p:cNvSpPr>
                <a:spLocks noEditPoints="1"/>
              </p:cNvSpPr>
              <p:nvPr/>
            </p:nvSpPr>
            <p:spPr bwMode="auto">
              <a:xfrm>
                <a:off x="9953626" y="3671888"/>
                <a:ext cx="328613" cy="328613"/>
              </a:xfrm>
              <a:custGeom>
                <a:avLst/>
                <a:gdLst>
                  <a:gd name="T0" fmla="*/ 178 w 207"/>
                  <a:gd name="T1" fmla="*/ 0 h 207"/>
                  <a:gd name="T2" fmla="*/ 178 w 207"/>
                  <a:gd name="T3" fmla="*/ 44 h 207"/>
                  <a:gd name="T4" fmla="*/ 29 w 207"/>
                  <a:gd name="T5" fmla="*/ 44 h 207"/>
                  <a:gd name="T6" fmla="*/ 29 w 207"/>
                  <a:gd name="T7" fmla="*/ 0 h 207"/>
                  <a:gd name="T8" fmla="*/ 0 w 207"/>
                  <a:gd name="T9" fmla="*/ 0 h 207"/>
                  <a:gd name="T10" fmla="*/ 0 w 207"/>
                  <a:gd name="T11" fmla="*/ 207 h 207"/>
                  <a:gd name="T12" fmla="*/ 207 w 207"/>
                  <a:gd name="T13" fmla="*/ 207 h 207"/>
                  <a:gd name="T14" fmla="*/ 207 w 207"/>
                  <a:gd name="T15" fmla="*/ 0 h 207"/>
                  <a:gd name="T16" fmla="*/ 178 w 207"/>
                  <a:gd name="T17" fmla="*/ 0 h 207"/>
                  <a:gd name="T18" fmla="*/ 96 w 207"/>
                  <a:gd name="T19" fmla="*/ 174 h 207"/>
                  <a:gd name="T20" fmla="*/ 85 w 207"/>
                  <a:gd name="T21" fmla="*/ 166 h 207"/>
                  <a:gd name="T22" fmla="*/ 44 w 207"/>
                  <a:gd name="T23" fmla="*/ 122 h 207"/>
                  <a:gd name="T24" fmla="*/ 67 w 207"/>
                  <a:gd name="T25" fmla="*/ 103 h 207"/>
                  <a:gd name="T26" fmla="*/ 96 w 207"/>
                  <a:gd name="T27" fmla="*/ 133 h 207"/>
                  <a:gd name="T28" fmla="*/ 155 w 207"/>
                  <a:gd name="T29" fmla="*/ 74 h 207"/>
                  <a:gd name="T30" fmla="*/ 178 w 207"/>
                  <a:gd name="T31" fmla="*/ 96 h 207"/>
                  <a:gd name="T32" fmla="*/ 96 w 207"/>
                  <a:gd name="T33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207">
                    <a:moveTo>
                      <a:pt x="178" y="0"/>
                    </a:moveTo>
                    <a:lnTo>
                      <a:pt x="178" y="44"/>
                    </a:lnTo>
                    <a:lnTo>
                      <a:pt x="29" y="4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07"/>
                    </a:lnTo>
                    <a:lnTo>
                      <a:pt x="207" y="207"/>
                    </a:lnTo>
                    <a:lnTo>
                      <a:pt x="207" y="0"/>
                    </a:lnTo>
                    <a:lnTo>
                      <a:pt x="178" y="0"/>
                    </a:lnTo>
                    <a:close/>
                    <a:moveTo>
                      <a:pt x="96" y="174"/>
                    </a:moveTo>
                    <a:lnTo>
                      <a:pt x="85" y="166"/>
                    </a:lnTo>
                    <a:lnTo>
                      <a:pt x="44" y="122"/>
                    </a:lnTo>
                    <a:lnTo>
                      <a:pt x="67" y="103"/>
                    </a:lnTo>
                    <a:lnTo>
                      <a:pt x="96" y="133"/>
                    </a:lnTo>
                    <a:lnTo>
                      <a:pt x="155" y="74"/>
                    </a:lnTo>
                    <a:lnTo>
                      <a:pt x="178" y="96"/>
                    </a:lnTo>
                    <a:lnTo>
                      <a:pt x="96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2631090" y="3214881"/>
            <a:ext cx="2246320" cy="598014"/>
            <a:chOff x="2631090" y="3214881"/>
            <a:chExt cx="2246320" cy="598014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631090" y="3214881"/>
              <a:ext cx="2246320" cy="598014"/>
            </a:xfrm>
            <a:custGeom>
              <a:avLst/>
              <a:gdLst>
                <a:gd name="connsiteX0" fmla="*/ 1926445 w 2246320"/>
                <a:gd name="connsiteY0" fmla="*/ 0 h 598014"/>
                <a:gd name="connsiteX1" fmla="*/ 1967172 w 2246320"/>
                <a:gd name="connsiteY1" fmla="*/ 16989 h 598014"/>
                <a:gd name="connsiteX2" fmla="*/ 2238684 w 2246320"/>
                <a:gd name="connsiteY2" fmla="*/ 268427 h 598014"/>
                <a:gd name="connsiteX3" fmla="*/ 2238684 w 2246320"/>
                <a:gd name="connsiteY3" fmla="*/ 305803 h 598014"/>
                <a:gd name="connsiteX4" fmla="*/ 1967172 w 2246320"/>
                <a:gd name="connsiteY4" fmla="*/ 547047 h 598014"/>
                <a:gd name="connsiteX5" fmla="*/ 1929839 w 2246320"/>
                <a:gd name="connsiteY5" fmla="*/ 564036 h 598014"/>
                <a:gd name="connsiteX6" fmla="*/ 473852 w 2246320"/>
                <a:gd name="connsiteY6" fmla="*/ 570832 h 598014"/>
                <a:gd name="connsiteX7" fmla="*/ 56401 w 2246320"/>
                <a:gd name="connsiteY7" fmla="*/ 598014 h 598014"/>
                <a:gd name="connsiteX8" fmla="*/ 36992 w 2246320"/>
                <a:gd name="connsiteY8" fmla="*/ 597961 h 598014"/>
                <a:gd name="connsiteX9" fmla="*/ 0 w 2246320"/>
                <a:gd name="connsiteY9" fmla="*/ 597860 h 598014"/>
                <a:gd name="connsiteX10" fmla="*/ 0 w 2246320"/>
                <a:gd name="connsiteY10" fmla="*/ 439043 h 598014"/>
                <a:gd name="connsiteX11" fmla="*/ 5492 w 2246320"/>
                <a:gd name="connsiteY11" fmla="*/ 434919 h 598014"/>
                <a:gd name="connsiteX12" fmla="*/ 429731 w 2246320"/>
                <a:gd name="connsiteY12" fmla="*/ 57763 h 598014"/>
                <a:gd name="connsiteX13" fmla="*/ 433125 w 2246320"/>
                <a:gd name="connsiteY13" fmla="*/ 54365 h 598014"/>
                <a:gd name="connsiteX14" fmla="*/ 555306 w 2246320"/>
                <a:gd name="connsiteY14" fmla="*/ 6796 h 598014"/>
                <a:gd name="connsiteX15" fmla="*/ 1926445 w 2246320"/>
                <a:gd name="connsiteY15" fmla="*/ 0 h 59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6320" h="598014">
                  <a:moveTo>
                    <a:pt x="1926445" y="0"/>
                  </a:moveTo>
                  <a:cubicBezTo>
                    <a:pt x="1943414" y="0"/>
                    <a:pt x="1956990" y="6796"/>
                    <a:pt x="1967172" y="16989"/>
                  </a:cubicBezTo>
                  <a:cubicBezTo>
                    <a:pt x="1967172" y="16989"/>
                    <a:pt x="1967172" y="16989"/>
                    <a:pt x="2238684" y="268427"/>
                  </a:cubicBezTo>
                  <a:cubicBezTo>
                    <a:pt x="2248866" y="278620"/>
                    <a:pt x="2248866" y="295609"/>
                    <a:pt x="2238684" y="305803"/>
                  </a:cubicBezTo>
                  <a:cubicBezTo>
                    <a:pt x="2238684" y="305803"/>
                    <a:pt x="2238684" y="305803"/>
                    <a:pt x="1967172" y="547047"/>
                  </a:cubicBezTo>
                  <a:cubicBezTo>
                    <a:pt x="1956990" y="557240"/>
                    <a:pt x="1943414" y="564036"/>
                    <a:pt x="1929839" y="564036"/>
                  </a:cubicBezTo>
                  <a:cubicBezTo>
                    <a:pt x="1929839" y="564036"/>
                    <a:pt x="1929839" y="564036"/>
                    <a:pt x="473852" y="570832"/>
                  </a:cubicBezTo>
                  <a:cubicBezTo>
                    <a:pt x="439913" y="570832"/>
                    <a:pt x="56401" y="598014"/>
                    <a:pt x="56401" y="598014"/>
                  </a:cubicBezTo>
                  <a:cubicBezTo>
                    <a:pt x="56401" y="598014"/>
                    <a:pt x="56401" y="598014"/>
                    <a:pt x="36992" y="597961"/>
                  </a:cubicBezTo>
                  <a:lnTo>
                    <a:pt x="0" y="597860"/>
                  </a:lnTo>
                  <a:lnTo>
                    <a:pt x="0" y="439043"/>
                  </a:lnTo>
                  <a:lnTo>
                    <a:pt x="5492" y="434919"/>
                  </a:lnTo>
                  <a:cubicBezTo>
                    <a:pt x="110703" y="346576"/>
                    <a:pt x="429731" y="57763"/>
                    <a:pt x="429731" y="57763"/>
                  </a:cubicBezTo>
                  <a:cubicBezTo>
                    <a:pt x="429731" y="54365"/>
                    <a:pt x="433125" y="54365"/>
                    <a:pt x="433125" y="54365"/>
                  </a:cubicBezTo>
                  <a:cubicBezTo>
                    <a:pt x="460276" y="30580"/>
                    <a:pt x="497609" y="6796"/>
                    <a:pt x="555306" y="6796"/>
                  </a:cubicBezTo>
                  <a:cubicBezTo>
                    <a:pt x="616396" y="6796"/>
                    <a:pt x="1926445" y="0"/>
                    <a:pt x="1926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730289" y="3348357"/>
              <a:ext cx="409353" cy="331061"/>
              <a:chOff x="7380554" y="2402832"/>
              <a:chExt cx="409353" cy="331061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7380554" y="2402832"/>
                <a:ext cx="409353" cy="331061"/>
              </a:xfrm>
              <a:custGeom>
                <a:avLst/>
                <a:gdLst>
                  <a:gd name="T0" fmla="*/ 78 w 153"/>
                  <a:gd name="T1" fmla="*/ 0 h 124"/>
                  <a:gd name="T2" fmla="*/ 0 w 153"/>
                  <a:gd name="T3" fmla="*/ 68 h 124"/>
                  <a:gd name="T4" fmla="*/ 15 w 153"/>
                  <a:gd name="T5" fmla="*/ 68 h 124"/>
                  <a:gd name="T6" fmla="*/ 21 w 153"/>
                  <a:gd name="T7" fmla="*/ 63 h 124"/>
                  <a:gd name="T8" fmla="*/ 21 w 153"/>
                  <a:gd name="T9" fmla="*/ 120 h 124"/>
                  <a:gd name="T10" fmla="*/ 24 w 153"/>
                  <a:gd name="T11" fmla="*/ 124 h 124"/>
                  <a:gd name="T12" fmla="*/ 62 w 153"/>
                  <a:gd name="T13" fmla="*/ 124 h 124"/>
                  <a:gd name="T14" fmla="*/ 62 w 153"/>
                  <a:gd name="T15" fmla="*/ 92 h 124"/>
                  <a:gd name="T16" fmla="*/ 67 w 153"/>
                  <a:gd name="T17" fmla="*/ 87 h 124"/>
                  <a:gd name="T18" fmla="*/ 83 w 153"/>
                  <a:gd name="T19" fmla="*/ 87 h 124"/>
                  <a:gd name="T20" fmla="*/ 89 w 153"/>
                  <a:gd name="T21" fmla="*/ 92 h 124"/>
                  <a:gd name="T22" fmla="*/ 88 w 153"/>
                  <a:gd name="T23" fmla="*/ 124 h 124"/>
                  <a:gd name="T24" fmla="*/ 126 w 153"/>
                  <a:gd name="T25" fmla="*/ 124 h 124"/>
                  <a:gd name="T26" fmla="*/ 130 w 153"/>
                  <a:gd name="T27" fmla="*/ 119 h 124"/>
                  <a:gd name="T28" fmla="*/ 130 w 153"/>
                  <a:gd name="T29" fmla="*/ 62 h 124"/>
                  <a:gd name="T30" fmla="*/ 136 w 153"/>
                  <a:gd name="T31" fmla="*/ 68 h 124"/>
                  <a:gd name="T32" fmla="*/ 153 w 153"/>
                  <a:gd name="T33" fmla="*/ 68 h 124"/>
                  <a:gd name="T34" fmla="*/ 78 w 153"/>
                  <a:gd name="T35" fmla="*/ 0 h 124"/>
                  <a:gd name="T36" fmla="*/ 76 w 153"/>
                  <a:gd name="T37" fmla="*/ 75 h 124"/>
                  <a:gd name="T38" fmla="*/ 59 w 153"/>
                  <a:gd name="T39" fmla="*/ 59 h 124"/>
                  <a:gd name="T40" fmla="*/ 76 w 153"/>
                  <a:gd name="T41" fmla="*/ 42 h 124"/>
                  <a:gd name="T42" fmla="*/ 92 w 153"/>
                  <a:gd name="T43" fmla="*/ 59 h 124"/>
                  <a:gd name="T44" fmla="*/ 76 w 153"/>
                  <a:gd name="T45" fmla="*/ 7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4">
                    <a:moveTo>
                      <a:pt x="7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5" y="77"/>
                      <a:pt x="15" y="68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0" y="124"/>
                      <a:pt x="24" y="124"/>
                    </a:cubicBezTo>
                    <a:cubicBezTo>
                      <a:pt x="28" y="124"/>
                      <a:pt x="62" y="124"/>
                      <a:pt x="62" y="124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87"/>
                      <a:pt x="67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9" y="87"/>
                      <a:pt x="89" y="92"/>
                      <a:pt x="89" y="92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121" y="124"/>
                      <a:pt x="126" y="124"/>
                    </a:cubicBezTo>
                    <a:cubicBezTo>
                      <a:pt x="130" y="124"/>
                      <a:pt x="130" y="119"/>
                      <a:pt x="130" y="119"/>
                    </a:cubicBezTo>
                    <a:cubicBezTo>
                      <a:pt x="130" y="62"/>
                      <a:pt x="130" y="62"/>
                      <a:pt x="130" y="62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48" y="76"/>
                      <a:pt x="153" y="68"/>
                      <a:pt x="153" y="68"/>
                    </a:cubicBezTo>
                    <a:lnTo>
                      <a:pt x="78" y="0"/>
                    </a:lnTo>
                    <a:close/>
                    <a:moveTo>
                      <a:pt x="76" y="75"/>
                    </a:moveTo>
                    <a:cubicBezTo>
                      <a:pt x="67" y="75"/>
                      <a:pt x="59" y="68"/>
                      <a:pt x="59" y="59"/>
                    </a:cubicBezTo>
                    <a:cubicBezTo>
                      <a:pt x="59" y="50"/>
                      <a:pt x="67" y="42"/>
                      <a:pt x="76" y="42"/>
                    </a:cubicBezTo>
                    <a:cubicBezTo>
                      <a:pt x="85" y="42"/>
                      <a:pt x="92" y="50"/>
                      <a:pt x="92" y="59"/>
                    </a:cubicBezTo>
                    <a:cubicBezTo>
                      <a:pt x="92" y="68"/>
                      <a:pt x="85" y="75"/>
                      <a:pt x="7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702667" y="2443098"/>
                <a:ext cx="40264" cy="82766"/>
              </a:xfrm>
              <a:custGeom>
                <a:avLst/>
                <a:gdLst>
                  <a:gd name="T0" fmla="*/ 18 w 18"/>
                  <a:gd name="T1" fmla="*/ 37 h 37"/>
                  <a:gd name="T2" fmla="*/ 18 w 18"/>
                  <a:gd name="T3" fmla="*/ 0 h 37"/>
                  <a:gd name="T4" fmla="*/ 0 w 18"/>
                  <a:gd name="T5" fmla="*/ 0 h 37"/>
                  <a:gd name="T6" fmla="*/ 0 w 18"/>
                  <a:gd name="T7" fmla="*/ 21 h 37"/>
                  <a:gd name="T8" fmla="*/ 18 w 18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7">
                    <a:moveTo>
                      <a:pt x="18" y="37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7559506" y="2537047"/>
                <a:ext cx="46976" cy="447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6" name="Group 35"/>
          <p:cNvGrpSpPr/>
          <p:nvPr userDrawn="1"/>
        </p:nvGrpSpPr>
        <p:grpSpPr>
          <a:xfrm>
            <a:off x="2631090" y="4187098"/>
            <a:ext cx="2246320" cy="598014"/>
            <a:chOff x="2631090" y="4187098"/>
            <a:chExt cx="2246320" cy="598014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631090" y="4187098"/>
              <a:ext cx="2246320" cy="598014"/>
            </a:xfrm>
            <a:custGeom>
              <a:avLst/>
              <a:gdLst>
                <a:gd name="connsiteX0" fmla="*/ 56401 w 2246320"/>
                <a:gd name="connsiteY0" fmla="*/ 0 h 598014"/>
                <a:gd name="connsiteX1" fmla="*/ 473852 w 2246320"/>
                <a:gd name="connsiteY1" fmla="*/ 27183 h 598014"/>
                <a:gd name="connsiteX2" fmla="*/ 1929839 w 2246320"/>
                <a:gd name="connsiteY2" fmla="*/ 33978 h 598014"/>
                <a:gd name="connsiteX3" fmla="*/ 1967172 w 2246320"/>
                <a:gd name="connsiteY3" fmla="*/ 50967 h 598014"/>
                <a:gd name="connsiteX4" fmla="*/ 2238684 w 2246320"/>
                <a:gd name="connsiteY4" fmla="*/ 292212 h 598014"/>
                <a:gd name="connsiteX5" fmla="*/ 2238684 w 2246320"/>
                <a:gd name="connsiteY5" fmla="*/ 329587 h 598014"/>
                <a:gd name="connsiteX6" fmla="*/ 1967172 w 2246320"/>
                <a:gd name="connsiteY6" fmla="*/ 581025 h 598014"/>
                <a:gd name="connsiteX7" fmla="*/ 1926445 w 2246320"/>
                <a:gd name="connsiteY7" fmla="*/ 598014 h 598014"/>
                <a:gd name="connsiteX8" fmla="*/ 555306 w 2246320"/>
                <a:gd name="connsiteY8" fmla="*/ 591219 h 598014"/>
                <a:gd name="connsiteX9" fmla="*/ 433125 w 2246320"/>
                <a:gd name="connsiteY9" fmla="*/ 547047 h 598014"/>
                <a:gd name="connsiteX10" fmla="*/ 429731 w 2246320"/>
                <a:gd name="connsiteY10" fmla="*/ 540251 h 598014"/>
                <a:gd name="connsiteX11" fmla="*/ 5492 w 2246320"/>
                <a:gd name="connsiteY11" fmla="*/ 163095 h 598014"/>
                <a:gd name="connsiteX12" fmla="*/ 0 w 2246320"/>
                <a:gd name="connsiteY12" fmla="*/ 158553 h 598014"/>
                <a:gd name="connsiteX13" fmla="*/ 0 w 2246320"/>
                <a:gd name="connsiteY13" fmla="*/ 154 h 598014"/>
                <a:gd name="connsiteX14" fmla="*/ 18493 w 2246320"/>
                <a:gd name="connsiteY14" fmla="*/ 104 h 598014"/>
                <a:gd name="connsiteX15" fmla="*/ 56401 w 2246320"/>
                <a:gd name="connsiteY15" fmla="*/ 0 h 59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6320" h="598014">
                  <a:moveTo>
                    <a:pt x="56401" y="0"/>
                  </a:moveTo>
                  <a:cubicBezTo>
                    <a:pt x="56401" y="0"/>
                    <a:pt x="439913" y="27183"/>
                    <a:pt x="473852" y="27183"/>
                  </a:cubicBezTo>
                  <a:cubicBezTo>
                    <a:pt x="1929839" y="33978"/>
                    <a:pt x="1929839" y="33978"/>
                    <a:pt x="1929839" y="33978"/>
                  </a:cubicBezTo>
                  <a:cubicBezTo>
                    <a:pt x="1943414" y="33978"/>
                    <a:pt x="1956990" y="40774"/>
                    <a:pt x="1967172" y="50967"/>
                  </a:cubicBezTo>
                  <a:cubicBezTo>
                    <a:pt x="2238684" y="292212"/>
                    <a:pt x="2238684" y="292212"/>
                    <a:pt x="2238684" y="292212"/>
                  </a:cubicBezTo>
                  <a:cubicBezTo>
                    <a:pt x="2248866" y="302405"/>
                    <a:pt x="2248866" y="319394"/>
                    <a:pt x="2238684" y="329587"/>
                  </a:cubicBezTo>
                  <a:cubicBezTo>
                    <a:pt x="1967172" y="581025"/>
                    <a:pt x="1967172" y="581025"/>
                    <a:pt x="1967172" y="581025"/>
                  </a:cubicBezTo>
                  <a:cubicBezTo>
                    <a:pt x="1956990" y="591219"/>
                    <a:pt x="1943414" y="598014"/>
                    <a:pt x="1926445" y="598014"/>
                  </a:cubicBezTo>
                  <a:cubicBezTo>
                    <a:pt x="1926445" y="598014"/>
                    <a:pt x="616396" y="591219"/>
                    <a:pt x="555306" y="591219"/>
                  </a:cubicBezTo>
                  <a:cubicBezTo>
                    <a:pt x="497609" y="591219"/>
                    <a:pt x="460276" y="570832"/>
                    <a:pt x="433125" y="547047"/>
                  </a:cubicBezTo>
                  <a:cubicBezTo>
                    <a:pt x="433125" y="543649"/>
                    <a:pt x="429731" y="543649"/>
                    <a:pt x="429731" y="540251"/>
                  </a:cubicBezTo>
                  <a:cubicBezTo>
                    <a:pt x="429731" y="540251"/>
                    <a:pt x="110703" y="254836"/>
                    <a:pt x="5492" y="163095"/>
                  </a:cubicBezTo>
                  <a:lnTo>
                    <a:pt x="0" y="158553"/>
                  </a:lnTo>
                  <a:lnTo>
                    <a:pt x="0" y="154"/>
                  </a:lnTo>
                  <a:lnTo>
                    <a:pt x="18493" y="104"/>
                  </a:lnTo>
                  <a:cubicBezTo>
                    <a:pt x="56401" y="0"/>
                    <a:pt x="56401" y="0"/>
                    <a:pt x="56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9960" y="4296432"/>
              <a:ext cx="545537" cy="373434"/>
              <a:chOff x="6948008" y="3189911"/>
              <a:chExt cx="866274" cy="592987"/>
            </a:xfrm>
          </p:grpSpPr>
          <p:sp>
            <p:nvSpPr>
              <p:cNvPr id="39" name="Freeform 55"/>
              <p:cNvSpPr>
                <a:spLocks noEditPoints="1"/>
              </p:cNvSpPr>
              <p:nvPr/>
            </p:nvSpPr>
            <p:spPr bwMode="auto">
              <a:xfrm>
                <a:off x="6948008" y="3189911"/>
                <a:ext cx="613612" cy="592987"/>
              </a:xfrm>
              <a:custGeom>
                <a:avLst/>
                <a:gdLst>
                  <a:gd name="T0" fmla="*/ 86 w 99"/>
                  <a:gd name="T1" fmla="*/ 60 h 97"/>
                  <a:gd name="T2" fmla="*/ 99 w 99"/>
                  <a:gd name="T3" fmla="*/ 54 h 97"/>
                  <a:gd name="T4" fmla="*/ 99 w 99"/>
                  <a:gd name="T5" fmla="*/ 43 h 97"/>
                  <a:gd name="T6" fmla="*/ 86 w 99"/>
                  <a:gd name="T7" fmla="*/ 37 h 97"/>
                  <a:gd name="T8" fmla="*/ 83 w 99"/>
                  <a:gd name="T9" fmla="*/ 31 h 97"/>
                  <a:gd name="T10" fmla="*/ 88 w 99"/>
                  <a:gd name="T11" fmla="*/ 18 h 97"/>
                  <a:gd name="T12" fmla="*/ 81 w 99"/>
                  <a:gd name="T13" fmla="*/ 10 h 97"/>
                  <a:gd name="T14" fmla="*/ 67 w 99"/>
                  <a:gd name="T15" fmla="*/ 16 h 97"/>
                  <a:gd name="T16" fmla="*/ 61 w 99"/>
                  <a:gd name="T17" fmla="*/ 13 h 97"/>
                  <a:gd name="T18" fmla="*/ 55 w 99"/>
                  <a:gd name="T19" fmla="*/ 0 h 97"/>
                  <a:gd name="T20" fmla="*/ 44 w 99"/>
                  <a:gd name="T21" fmla="*/ 0 h 97"/>
                  <a:gd name="T22" fmla="*/ 38 w 99"/>
                  <a:gd name="T23" fmla="*/ 13 h 97"/>
                  <a:gd name="T24" fmla="*/ 32 w 99"/>
                  <a:gd name="T25" fmla="*/ 16 h 97"/>
                  <a:gd name="T26" fmla="*/ 18 w 99"/>
                  <a:gd name="T27" fmla="*/ 11 h 97"/>
                  <a:gd name="T28" fmla="*/ 11 w 99"/>
                  <a:gd name="T29" fmla="*/ 18 h 97"/>
                  <a:gd name="T30" fmla="*/ 16 w 99"/>
                  <a:gd name="T31" fmla="*/ 32 h 97"/>
                  <a:gd name="T32" fmla="*/ 14 w 99"/>
                  <a:gd name="T33" fmla="*/ 37 h 97"/>
                  <a:gd name="T34" fmla="*/ 0 w 99"/>
                  <a:gd name="T35" fmla="*/ 43 h 97"/>
                  <a:gd name="T36" fmla="*/ 0 w 99"/>
                  <a:gd name="T37" fmla="*/ 54 h 97"/>
                  <a:gd name="T38" fmla="*/ 14 w 99"/>
                  <a:gd name="T39" fmla="*/ 60 h 97"/>
                  <a:gd name="T40" fmla="*/ 16 w 99"/>
                  <a:gd name="T41" fmla="*/ 66 h 97"/>
                  <a:gd name="T42" fmla="*/ 11 w 99"/>
                  <a:gd name="T43" fmla="*/ 79 h 97"/>
                  <a:gd name="T44" fmla="*/ 19 w 99"/>
                  <a:gd name="T45" fmla="*/ 87 h 97"/>
                  <a:gd name="T46" fmla="*/ 32 w 99"/>
                  <a:gd name="T47" fmla="*/ 81 h 97"/>
                  <a:gd name="T48" fmla="*/ 38 w 99"/>
                  <a:gd name="T49" fmla="*/ 84 h 97"/>
                  <a:gd name="T50" fmla="*/ 45 w 99"/>
                  <a:gd name="T51" fmla="*/ 97 h 97"/>
                  <a:gd name="T52" fmla="*/ 55 w 99"/>
                  <a:gd name="T53" fmla="*/ 97 h 97"/>
                  <a:gd name="T54" fmla="*/ 61 w 99"/>
                  <a:gd name="T55" fmla="*/ 84 h 97"/>
                  <a:gd name="T56" fmla="*/ 67 w 99"/>
                  <a:gd name="T57" fmla="*/ 81 h 97"/>
                  <a:gd name="T58" fmla="*/ 81 w 99"/>
                  <a:gd name="T59" fmla="*/ 86 h 97"/>
                  <a:gd name="T60" fmla="*/ 89 w 99"/>
                  <a:gd name="T61" fmla="*/ 79 h 97"/>
                  <a:gd name="T62" fmla="*/ 83 w 99"/>
                  <a:gd name="T63" fmla="*/ 66 h 97"/>
                  <a:gd name="T64" fmla="*/ 86 w 99"/>
                  <a:gd name="T65" fmla="*/ 60 h 97"/>
                  <a:gd name="T66" fmla="*/ 50 w 99"/>
                  <a:gd name="T67" fmla="*/ 64 h 97"/>
                  <a:gd name="T68" fmla="*/ 34 w 99"/>
                  <a:gd name="T69" fmla="*/ 49 h 97"/>
                  <a:gd name="T70" fmla="*/ 50 w 99"/>
                  <a:gd name="T71" fmla="*/ 33 h 97"/>
                  <a:gd name="T72" fmla="*/ 66 w 99"/>
                  <a:gd name="T73" fmla="*/ 49 h 97"/>
                  <a:gd name="T74" fmla="*/ 50 w 99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97">
                    <a:moveTo>
                      <a:pt x="86" y="60"/>
                    </a:moveTo>
                    <a:cubicBezTo>
                      <a:pt x="86" y="60"/>
                      <a:pt x="99" y="54"/>
                      <a:pt x="99" y="54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2"/>
                      <a:pt x="86" y="37"/>
                      <a:pt x="86" y="37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9" y="18"/>
                      <a:pt x="88" y="1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38" y="13"/>
                      <a:pt x="38" y="13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19" y="10"/>
                      <a:pt x="18" y="1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9"/>
                      <a:pt x="16" y="32"/>
                      <a:pt x="16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0" y="43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0" y="79"/>
                      <a:pt x="11" y="7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32" y="81"/>
                      <a:pt x="32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44" y="97"/>
                      <a:pt x="45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1"/>
                      <a:pt x="81" y="87"/>
                      <a:pt x="81" y="86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8" y="33"/>
                      <a:pt x="66" y="40"/>
                      <a:pt x="66" y="49"/>
                    </a:cubicBezTo>
                    <a:cubicBezTo>
                      <a:pt x="66" y="57"/>
                      <a:pt x="58" y="64"/>
                      <a:pt x="5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56"/>
              <p:cNvSpPr>
                <a:spLocks noEditPoints="1"/>
              </p:cNvSpPr>
              <p:nvPr/>
            </p:nvSpPr>
            <p:spPr bwMode="auto">
              <a:xfrm>
                <a:off x="7525524" y="3483827"/>
                <a:ext cx="288758" cy="293916"/>
              </a:xfrm>
              <a:custGeom>
                <a:avLst/>
                <a:gdLst>
                  <a:gd name="T0" fmla="*/ 41 w 47"/>
                  <a:gd name="T1" fmla="*/ 23 h 48"/>
                  <a:gd name="T2" fmla="*/ 41 w 47"/>
                  <a:gd name="T3" fmla="*/ 20 h 48"/>
                  <a:gd name="T4" fmla="*/ 45 w 47"/>
                  <a:gd name="T5" fmla="*/ 14 h 48"/>
                  <a:gd name="T6" fmla="*/ 42 w 47"/>
                  <a:gd name="T7" fmla="*/ 9 h 48"/>
                  <a:gd name="T8" fmla="*/ 35 w 47"/>
                  <a:gd name="T9" fmla="*/ 11 h 48"/>
                  <a:gd name="T10" fmla="*/ 33 w 47"/>
                  <a:gd name="T11" fmla="*/ 9 h 48"/>
                  <a:gd name="T12" fmla="*/ 31 w 47"/>
                  <a:gd name="T13" fmla="*/ 2 h 48"/>
                  <a:gd name="T14" fmla="*/ 26 w 47"/>
                  <a:gd name="T15" fmla="*/ 1 h 48"/>
                  <a:gd name="T16" fmla="*/ 22 w 47"/>
                  <a:gd name="T17" fmla="*/ 6 h 48"/>
                  <a:gd name="T18" fmla="*/ 19 w 47"/>
                  <a:gd name="T19" fmla="*/ 7 h 48"/>
                  <a:gd name="T20" fmla="*/ 14 w 47"/>
                  <a:gd name="T21" fmla="*/ 3 h 48"/>
                  <a:gd name="T22" fmla="*/ 9 w 47"/>
                  <a:gd name="T23" fmla="*/ 5 h 48"/>
                  <a:gd name="T24" fmla="*/ 10 w 47"/>
                  <a:gd name="T25" fmla="*/ 12 h 48"/>
                  <a:gd name="T26" fmla="*/ 8 w 47"/>
                  <a:gd name="T27" fmla="*/ 15 h 48"/>
                  <a:gd name="T28" fmla="*/ 1 w 47"/>
                  <a:gd name="T29" fmla="*/ 16 h 48"/>
                  <a:gd name="T30" fmla="*/ 0 w 47"/>
                  <a:gd name="T31" fmla="*/ 21 h 48"/>
                  <a:gd name="T32" fmla="*/ 6 w 47"/>
                  <a:gd name="T33" fmla="*/ 25 h 48"/>
                  <a:gd name="T34" fmla="*/ 6 w 47"/>
                  <a:gd name="T35" fmla="*/ 28 h 48"/>
                  <a:gd name="T36" fmla="*/ 2 w 47"/>
                  <a:gd name="T37" fmla="*/ 34 h 48"/>
                  <a:gd name="T38" fmla="*/ 5 w 47"/>
                  <a:gd name="T39" fmla="*/ 39 h 48"/>
                  <a:gd name="T40" fmla="*/ 12 w 47"/>
                  <a:gd name="T41" fmla="*/ 38 h 48"/>
                  <a:gd name="T42" fmla="*/ 14 w 47"/>
                  <a:gd name="T43" fmla="*/ 39 h 48"/>
                  <a:gd name="T44" fmla="*/ 15 w 47"/>
                  <a:gd name="T45" fmla="*/ 46 h 48"/>
                  <a:gd name="T46" fmla="*/ 20 w 47"/>
                  <a:gd name="T47" fmla="*/ 48 h 48"/>
                  <a:gd name="T48" fmla="*/ 24 w 47"/>
                  <a:gd name="T49" fmla="*/ 42 h 48"/>
                  <a:gd name="T50" fmla="*/ 27 w 47"/>
                  <a:gd name="T51" fmla="*/ 42 h 48"/>
                  <a:gd name="T52" fmla="*/ 33 w 47"/>
                  <a:gd name="T53" fmla="*/ 46 h 48"/>
                  <a:gd name="T54" fmla="*/ 38 w 47"/>
                  <a:gd name="T55" fmla="*/ 43 h 48"/>
                  <a:gd name="T56" fmla="*/ 37 w 47"/>
                  <a:gd name="T57" fmla="*/ 36 h 48"/>
                  <a:gd name="T58" fmla="*/ 38 w 47"/>
                  <a:gd name="T59" fmla="*/ 33 h 48"/>
                  <a:gd name="T60" fmla="*/ 45 w 47"/>
                  <a:gd name="T61" fmla="*/ 32 h 48"/>
                  <a:gd name="T62" fmla="*/ 46 w 47"/>
                  <a:gd name="T63" fmla="*/ 27 h 48"/>
                  <a:gd name="T64" fmla="*/ 41 w 47"/>
                  <a:gd name="T65" fmla="*/ 23 h 48"/>
                  <a:gd name="T66" fmla="*/ 31 w 47"/>
                  <a:gd name="T67" fmla="*/ 26 h 48"/>
                  <a:gd name="T68" fmla="*/ 22 w 47"/>
                  <a:gd name="T69" fmla="*/ 31 h 48"/>
                  <a:gd name="T70" fmla="*/ 16 w 47"/>
                  <a:gd name="T71" fmla="*/ 22 h 48"/>
                  <a:gd name="T72" fmla="*/ 25 w 47"/>
                  <a:gd name="T73" fmla="*/ 17 h 48"/>
                  <a:gd name="T74" fmla="*/ 31 w 47"/>
                  <a:gd name="T75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8">
                    <a:moveTo>
                      <a:pt x="41" y="23"/>
                    </a:move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5" y="14"/>
                      <a:pt x="45" y="14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1"/>
                      <a:pt x="35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2" y="2"/>
                      <a:pt x="31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2" y="6"/>
                      <a:pt x="22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4" y="2"/>
                      <a:pt x="14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10" y="12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2" y="16"/>
                      <a:pt x="1" y="1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6" y="25"/>
                      <a:pt x="6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2" y="34"/>
                      <a:pt x="2" y="3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12" y="38"/>
                      <a:pt x="12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5" y="46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4" y="42"/>
                      <a:pt x="24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33" y="46"/>
                      <a:pt x="33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3"/>
                      <a:pt x="37" y="36"/>
                      <a:pt x="37" y="36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45" y="32"/>
                      <a:pt x="45" y="32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7"/>
                      <a:pt x="41" y="23"/>
                      <a:pt x="41" y="23"/>
                    </a:cubicBezTo>
                    <a:close/>
                    <a:moveTo>
                      <a:pt x="31" y="26"/>
                    </a:moveTo>
                    <a:cubicBezTo>
                      <a:pt x="30" y="30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1" y="16"/>
                      <a:pt x="25" y="17"/>
                    </a:cubicBezTo>
                    <a:cubicBezTo>
                      <a:pt x="29" y="18"/>
                      <a:pt x="32" y="22"/>
                      <a:pt x="31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2631090" y="4706147"/>
            <a:ext cx="2279140" cy="1063330"/>
            <a:chOff x="2631090" y="4706147"/>
            <a:chExt cx="2279140" cy="1063330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31090" y="4706147"/>
              <a:ext cx="2279140" cy="1063330"/>
            </a:xfrm>
            <a:custGeom>
              <a:avLst/>
              <a:gdLst>
                <a:gd name="connsiteX0" fmla="*/ 0 w 2279140"/>
                <a:gd name="connsiteY0" fmla="*/ 0 h 1063330"/>
                <a:gd name="connsiteX1" fmla="*/ 2220 w 2279140"/>
                <a:gd name="connsiteY1" fmla="*/ 867 h 1063330"/>
                <a:gd name="connsiteX2" fmla="*/ 41674 w 2279140"/>
                <a:gd name="connsiteY2" fmla="*/ 31004 h 1063330"/>
                <a:gd name="connsiteX3" fmla="*/ 459131 w 2279140"/>
                <a:gd name="connsiteY3" fmla="*/ 438501 h 1063330"/>
                <a:gd name="connsiteX4" fmla="*/ 591495 w 2279140"/>
                <a:gd name="connsiteY4" fmla="*/ 489439 h 1063330"/>
                <a:gd name="connsiteX5" fmla="*/ 1962654 w 2279140"/>
                <a:gd name="connsiteY5" fmla="*/ 499626 h 1063330"/>
                <a:gd name="connsiteX6" fmla="*/ 1999988 w 2279140"/>
                <a:gd name="connsiteY6" fmla="*/ 516605 h 1063330"/>
                <a:gd name="connsiteX7" fmla="*/ 2271504 w 2279140"/>
                <a:gd name="connsiteY7" fmla="*/ 764499 h 1063330"/>
                <a:gd name="connsiteX8" fmla="*/ 2271504 w 2279140"/>
                <a:gd name="connsiteY8" fmla="*/ 801853 h 1063330"/>
                <a:gd name="connsiteX9" fmla="*/ 1996594 w 2279140"/>
                <a:gd name="connsiteY9" fmla="*/ 1046351 h 1063330"/>
                <a:gd name="connsiteX10" fmla="*/ 1959260 w 2279140"/>
                <a:gd name="connsiteY10" fmla="*/ 1063330 h 1063330"/>
                <a:gd name="connsiteX11" fmla="*/ 642405 w 2279140"/>
                <a:gd name="connsiteY11" fmla="*/ 1053143 h 1063330"/>
                <a:gd name="connsiteX12" fmla="*/ 404828 w 2279140"/>
                <a:gd name="connsiteY12" fmla="*/ 852790 h 1063330"/>
                <a:gd name="connsiteX13" fmla="*/ 947 w 2279140"/>
                <a:gd name="connsiteY13" fmla="*/ 146462 h 1063330"/>
                <a:gd name="connsiteX14" fmla="*/ 0 w 2279140"/>
                <a:gd name="connsiteY14" fmla="*/ 145374 h 10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9140" h="1063330">
                  <a:moveTo>
                    <a:pt x="0" y="0"/>
                  </a:moveTo>
                  <a:lnTo>
                    <a:pt x="2220" y="867"/>
                  </a:lnTo>
                  <a:cubicBezTo>
                    <a:pt x="20462" y="10630"/>
                    <a:pt x="33189" y="22515"/>
                    <a:pt x="41674" y="31004"/>
                  </a:cubicBezTo>
                  <a:cubicBezTo>
                    <a:pt x="143493" y="129483"/>
                    <a:pt x="459131" y="438501"/>
                    <a:pt x="459131" y="438501"/>
                  </a:cubicBezTo>
                  <a:cubicBezTo>
                    <a:pt x="489677" y="462272"/>
                    <a:pt x="530404" y="489439"/>
                    <a:pt x="591495" y="489439"/>
                  </a:cubicBezTo>
                  <a:cubicBezTo>
                    <a:pt x="672950" y="489439"/>
                    <a:pt x="1962654" y="499626"/>
                    <a:pt x="1962654" y="499626"/>
                  </a:cubicBezTo>
                  <a:cubicBezTo>
                    <a:pt x="1976230" y="499626"/>
                    <a:pt x="1989806" y="506418"/>
                    <a:pt x="1999988" y="516605"/>
                  </a:cubicBezTo>
                  <a:cubicBezTo>
                    <a:pt x="2271504" y="764499"/>
                    <a:pt x="2271504" y="764499"/>
                    <a:pt x="2271504" y="764499"/>
                  </a:cubicBezTo>
                  <a:cubicBezTo>
                    <a:pt x="2281686" y="774686"/>
                    <a:pt x="2281686" y="791666"/>
                    <a:pt x="2271504" y="801853"/>
                  </a:cubicBezTo>
                  <a:cubicBezTo>
                    <a:pt x="1996594" y="1046351"/>
                    <a:pt x="1996594" y="1046351"/>
                    <a:pt x="1996594" y="1046351"/>
                  </a:cubicBezTo>
                  <a:cubicBezTo>
                    <a:pt x="1986412" y="1059934"/>
                    <a:pt x="1972836" y="1063330"/>
                    <a:pt x="1959260" y="1063330"/>
                  </a:cubicBezTo>
                  <a:cubicBezTo>
                    <a:pt x="1959260" y="1063330"/>
                    <a:pt x="700102" y="1053143"/>
                    <a:pt x="642405" y="1053143"/>
                  </a:cubicBezTo>
                  <a:cubicBezTo>
                    <a:pt x="527010" y="1053143"/>
                    <a:pt x="452343" y="947873"/>
                    <a:pt x="404828" y="852790"/>
                  </a:cubicBezTo>
                  <a:cubicBezTo>
                    <a:pt x="350524" y="740728"/>
                    <a:pt x="85796" y="292482"/>
                    <a:pt x="947" y="146462"/>
                  </a:cubicBezTo>
                  <a:lnTo>
                    <a:pt x="0" y="1453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3741619" y="5292363"/>
              <a:ext cx="382220" cy="396203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5 h 142"/>
                <a:gd name="T16" fmla="*/ 62 w 137"/>
                <a:gd name="T17" fmla="*/ 6 h 142"/>
                <a:gd name="T18" fmla="*/ 44 w 137"/>
                <a:gd name="T19" fmla="*/ 57 h 142"/>
                <a:gd name="T20" fmla="*/ 64 w 137"/>
                <a:gd name="T21" fmla="*/ 57 h 142"/>
                <a:gd name="T22" fmla="*/ 64 w 137"/>
                <a:gd name="T23" fmla="*/ 123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8 w 137"/>
                <a:gd name="T31" fmla="*/ 130 h 142"/>
                <a:gd name="T32" fmla="*/ 88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30 h 142"/>
                <a:gd name="T40" fmla="*/ 76 w 137"/>
                <a:gd name="T41" fmla="*/ 134 h 142"/>
                <a:gd name="T42" fmla="*/ 72 w 137"/>
                <a:gd name="T43" fmla="*/ 130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2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6 h 142"/>
                <a:gd name="T56" fmla="*/ 76 w 137"/>
                <a:gd name="T57" fmla="*/ 5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9"/>
                    <a:pt x="105" y="7"/>
                    <a:pt x="76" y="4"/>
                  </a:cubicBezTo>
                  <a:cubicBezTo>
                    <a:pt x="74" y="2"/>
                    <a:pt x="72" y="0"/>
                    <a:pt x="69" y="0"/>
                  </a:cubicBezTo>
                  <a:cubicBezTo>
                    <a:pt x="66" y="0"/>
                    <a:pt x="64" y="2"/>
                    <a:pt x="62" y="4"/>
                  </a:cubicBezTo>
                  <a:cubicBezTo>
                    <a:pt x="32" y="7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8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ubicBezTo>
                    <a:pt x="41" y="32"/>
                    <a:pt x="44" y="57"/>
                    <a:pt x="4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7"/>
                    <a:pt x="69" y="142"/>
                    <a:pt x="76" y="142"/>
                  </a:cubicBezTo>
                  <a:cubicBezTo>
                    <a:pt x="82" y="142"/>
                    <a:pt x="88" y="137"/>
                    <a:pt x="88" y="130"/>
                  </a:cubicBezTo>
                  <a:cubicBezTo>
                    <a:pt x="88" y="125"/>
                    <a:pt x="88" y="125"/>
                    <a:pt x="88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9" y="132"/>
                    <a:pt x="78" y="134"/>
                    <a:pt x="76" y="134"/>
                  </a:cubicBezTo>
                  <a:cubicBezTo>
                    <a:pt x="74" y="134"/>
                    <a:pt x="72" y="132"/>
                    <a:pt x="72" y="130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2"/>
                    <a:pt x="76" y="6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80" y="8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384800" y="2313531"/>
            <a:ext cx="2471225" cy="471487"/>
          </a:xfrm>
        </p:spPr>
        <p:txBody>
          <a:bodyPr>
            <a:normAutofit lnSpcReduction="10000"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84800" y="1911604"/>
            <a:ext cx="2471225" cy="4019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5384800" y="3273822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384800" y="2926184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384800" y="4540103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384800" y="4192465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5384800" y="5482315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5384800" y="5134677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600177" y="4852825"/>
            <a:ext cx="3235036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600177" y="5502276"/>
            <a:ext cx="3235036" cy="267201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600177" y="5773195"/>
            <a:ext cx="3236013" cy="2481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3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2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Chart Placeholder 60"/>
          <p:cNvSpPr>
            <a:spLocks noGrp="1"/>
          </p:cNvSpPr>
          <p:nvPr>
            <p:ph type="chart" sz="quarter" idx="15"/>
          </p:nvPr>
        </p:nvSpPr>
        <p:spPr>
          <a:xfrm>
            <a:off x="6819900" y="836613"/>
            <a:ext cx="4532313" cy="518477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4" name="Footer Placeholder 1"/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Business Presentation</a:t>
            </a:r>
            <a:endParaRPr lang="en-AU" dirty="0"/>
          </a:p>
        </p:txBody>
      </p:sp>
      <p:sp>
        <p:nvSpPr>
          <p:cNvPr id="25" name="Slide Number Placeholder 2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028590" y="2295524"/>
            <a:ext cx="2492375" cy="3962401"/>
          </a:xfrm>
          <a:solidFill>
            <a:schemeClr val="bg1">
              <a:lumMod val="85000"/>
            </a:schemeClr>
          </a:solidFill>
        </p:spPr>
      </p:sp>
      <p:sp>
        <p:nvSpPr>
          <p:cNvPr id="28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8671034" y="2295524"/>
            <a:ext cx="2492375" cy="3962401"/>
          </a:xfrm>
          <a:solidFill>
            <a:schemeClr val="bg1">
              <a:lumMod val="85000"/>
            </a:schemeClr>
          </a:solidFill>
        </p:spPr>
      </p:sp>
      <p:sp>
        <p:nvSpPr>
          <p:cNvPr id="29" name="Freeform 28"/>
          <p:cNvSpPr/>
          <p:nvPr userDrawn="1"/>
        </p:nvSpPr>
        <p:spPr>
          <a:xfrm>
            <a:off x="3664256" y="2113596"/>
            <a:ext cx="2360098" cy="4281765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 userDrawn="1"/>
        </p:nvSpPr>
        <p:spPr>
          <a:xfrm>
            <a:off x="6167645" y="2113596"/>
            <a:ext cx="2360098" cy="4281765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854549" y="2666217"/>
            <a:ext cx="1955408" cy="471600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Text here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854549" y="3153057"/>
            <a:ext cx="1955408" cy="286833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0463" y="2666217"/>
            <a:ext cx="1955408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Text here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330463" y="3153057"/>
            <a:ext cx="1955408" cy="286833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840860" y="1993671"/>
            <a:ext cx="2492303" cy="4521616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39788" y="1993671"/>
            <a:ext cx="2492303" cy="4521616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9"/>
          </p:nvPr>
        </p:nvSpPr>
        <p:spPr>
          <a:xfrm>
            <a:off x="6085258" y="6206"/>
            <a:ext cx="6094770" cy="3437162"/>
          </a:xfrm>
          <a:custGeom>
            <a:avLst/>
            <a:gdLst>
              <a:gd name="connsiteX0" fmla="*/ 0 w 6094770"/>
              <a:gd name="connsiteY0" fmla="*/ 0 h 3437162"/>
              <a:gd name="connsiteX1" fmla="*/ 6094770 w 6094770"/>
              <a:gd name="connsiteY1" fmla="*/ 0 h 3437162"/>
              <a:gd name="connsiteX2" fmla="*/ 6094770 w 6094770"/>
              <a:gd name="connsiteY2" fmla="*/ 779555 h 3437162"/>
              <a:gd name="connsiteX3" fmla="*/ 3437163 w 6094770"/>
              <a:gd name="connsiteY3" fmla="*/ 3437162 h 343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770" h="3437162">
                <a:moveTo>
                  <a:pt x="0" y="0"/>
                </a:moveTo>
                <a:lnTo>
                  <a:pt x="6094770" y="0"/>
                </a:lnTo>
                <a:lnTo>
                  <a:pt x="6094770" y="779555"/>
                </a:lnTo>
                <a:lnTo>
                  <a:pt x="3437163" y="3437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8698739" y="831346"/>
            <a:ext cx="3501531" cy="6030631"/>
          </a:xfrm>
          <a:custGeom>
            <a:avLst/>
            <a:gdLst>
              <a:gd name="connsiteX0" fmla="*/ 3438394 w 3501531"/>
              <a:gd name="connsiteY0" fmla="*/ 0 h 6030631"/>
              <a:gd name="connsiteX1" fmla="*/ 3501531 w 3501531"/>
              <a:gd name="connsiteY1" fmla="*/ 63136 h 6030631"/>
              <a:gd name="connsiteX2" fmla="*/ 3501531 w 3501531"/>
              <a:gd name="connsiteY2" fmla="*/ 6030630 h 6030631"/>
              <a:gd name="connsiteX3" fmla="*/ 2592237 w 3501531"/>
              <a:gd name="connsiteY3" fmla="*/ 6030631 h 6030631"/>
              <a:gd name="connsiteX4" fmla="*/ 0 w 3501531"/>
              <a:gd name="connsiteY4" fmla="*/ 3438395 h 603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531" h="6030631">
                <a:moveTo>
                  <a:pt x="3438394" y="0"/>
                </a:moveTo>
                <a:lnTo>
                  <a:pt x="3501531" y="63136"/>
                </a:lnTo>
                <a:lnTo>
                  <a:pt x="3501531" y="6030630"/>
                </a:lnTo>
                <a:lnTo>
                  <a:pt x="2592237" y="6030631"/>
                </a:lnTo>
                <a:lnTo>
                  <a:pt x="0" y="34383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6099723" y="4265119"/>
            <a:ext cx="5198029" cy="2599015"/>
          </a:xfrm>
          <a:custGeom>
            <a:avLst/>
            <a:gdLst>
              <a:gd name="connsiteX0" fmla="*/ 2599014 w 5198029"/>
              <a:gd name="connsiteY0" fmla="*/ 0 h 2599015"/>
              <a:gd name="connsiteX1" fmla="*/ 5198029 w 5198029"/>
              <a:gd name="connsiteY1" fmla="*/ 2599015 h 2599015"/>
              <a:gd name="connsiteX2" fmla="*/ 0 w 5198029"/>
              <a:gd name="connsiteY2" fmla="*/ 2599015 h 259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8029" h="2599015">
                <a:moveTo>
                  <a:pt x="2599014" y="0"/>
                </a:moveTo>
                <a:lnTo>
                  <a:pt x="5198029" y="2599015"/>
                </a:lnTo>
                <a:lnTo>
                  <a:pt x="0" y="25990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2660147" y="-14811"/>
            <a:ext cx="6876789" cy="6876789"/>
          </a:xfrm>
          <a:custGeom>
            <a:avLst/>
            <a:gdLst>
              <a:gd name="connsiteX0" fmla="*/ 3438395 w 6876789"/>
              <a:gd name="connsiteY0" fmla="*/ 0 h 6876789"/>
              <a:gd name="connsiteX1" fmla="*/ 6876789 w 6876789"/>
              <a:gd name="connsiteY1" fmla="*/ 3438394 h 6876789"/>
              <a:gd name="connsiteX2" fmla="*/ 3438395 w 6876789"/>
              <a:gd name="connsiteY2" fmla="*/ 6876789 h 6876789"/>
              <a:gd name="connsiteX3" fmla="*/ 0 w 6876789"/>
              <a:gd name="connsiteY3" fmla="*/ 3438394 h 687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6789" h="6876789">
                <a:moveTo>
                  <a:pt x="3438395" y="0"/>
                </a:moveTo>
                <a:lnTo>
                  <a:pt x="6876789" y="3438394"/>
                </a:lnTo>
                <a:lnTo>
                  <a:pt x="3438395" y="6876789"/>
                </a:lnTo>
                <a:lnTo>
                  <a:pt x="0" y="34383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828720" y="4231472"/>
            <a:ext cx="5281197" cy="2640599"/>
          </a:xfrm>
          <a:custGeom>
            <a:avLst/>
            <a:gdLst>
              <a:gd name="connsiteX0" fmla="*/ 2640598 w 5281197"/>
              <a:gd name="connsiteY0" fmla="*/ 0 h 2640599"/>
              <a:gd name="connsiteX1" fmla="*/ 5281197 w 5281197"/>
              <a:gd name="connsiteY1" fmla="*/ 2640599 h 2640599"/>
              <a:gd name="connsiteX2" fmla="*/ 0 w 5281197"/>
              <a:gd name="connsiteY2" fmla="*/ 2640599 h 264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1197" h="2640599">
                <a:moveTo>
                  <a:pt x="2640598" y="0"/>
                </a:moveTo>
                <a:lnTo>
                  <a:pt x="5281197" y="2640599"/>
                </a:lnTo>
                <a:lnTo>
                  <a:pt x="0" y="2640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9322" y="-2111"/>
            <a:ext cx="6094770" cy="3437162"/>
          </a:xfrm>
          <a:custGeom>
            <a:avLst/>
            <a:gdLst>
              <a:gd name="connsiteX0" fmla="*/ 0 w 6094770"/>
              <a:gd name="connsiteY0" fmla="*/ 0 h 3437162"/>
              <a:gd name="connsiteX1" fmla="*/ 6094770 w 6094770"/>
              <a:gd name="connsiteY1" fmla="*/ 0 h 3437162"/>
              <a:gd name="connsiteX2" fmla="*/ 2657607 w 6094770"/>
              <a:gd name="connsiteY2" fmla="*/ 3437162 h 3437162"/>
              <a:gd name="connsiteX3" fmla="*/ 0 w 6094770"/>
              <a:gd name="connsiteY3" fmla="*/ 779555 h 343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770" h="3437162">
                <a:moveTo>
                  <a:pt x="0" y="0"/>
                </a:moveTo>
                <a:lnTo>
                  <a:pt x="6094770" y="0"/>
                </a:lnTo>
                <a:lnTo>
                  <a:pt x="2657607" y="3437162"/>
                </a:lnTo>
                <a:lnTo>
                  <a:pt x="0" y="7795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20"/>
          </p:nvPr>
        </p:nvSpPr>
        <p:spPr>
          <a:xfrm>
            <a:off x="2542" y="831348"/>
            <a:ext cx="3495804" cy="6030021"/>
          </a:xfrm>
          <a:custGeom>
            <a:avLst/>
            <a:gdLst>
              <a:gd name="connsiteX0" fmla="*/ 57409 w 3495804"/>
              <a:gd name="connsiteY0" fmla="*/ 0 h 6030021"/>
              <a:gd name="connsiteX1" fmla="*/ 3495804 w 3495804"/>
              <a:gd name="connsiteY1" fmla="*/ 3438394 h 6030021"/>
              <a:gd name="connsiteX2" fmla="*/ 904178 w 3495804"/>
              <a:gd name="connsiteY2" fmla="*/ 6030021 h 6030021"/>
              <a:gd name="connsiteX3" fmla="*/ 0 w 3495804"/>
              <a:gd name="connsiteY3" fmla="*/ 6030021 h 6030021"/>
              <a:gd name="connsiteX4" fmla="*/ 0 w 3495804"/>
              <a:gd name="connsiteY4" fmla="*/ 57409 h 603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5804" h="6030021">
                <a:moveTo>
                  <a:pt x="57409" y="0"/>
                </a:moveTo>
                <a:lnTo>
                  <a:pt x="3495804" y="3438394"/>
                </a:lnTo>
                <a:lnTo>
                  <a:pt x="904178" y="6030021"/>
                </a:lnTo>
                <a:lnTo>
                  <a:pt x="0" y="6030021"/>
                </a:lnTo>
                <a:lnTo>
                  <a:pt x="0" y="574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5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7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6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1357313" y="2408648"/>
            <a:ext cx="4738687" cy="3612740"/>
          </a:xfrm>
        </p:spPr>
        <p:txBody>
          <a:bodyPr/>
          <a:lstStyle/>
          <a:p>
            <a:endParaRPr lang="en-AU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31473" y="4590027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31473" y="5075802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5720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acceptance of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838200" y="2008188"/>
            <a:ext cx="10514013" cy="25765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839788" y="4910859"/>
            <a:ext cx="4335463" cy="3088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839788" y="5244234"/>
            <a:ext cx="4335463" cy="47711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8016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839788" y="1943100"/>
            <a:ext cx="10512425" cy="407828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5179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31473" y="4590027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31473" y="5075802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SmartArt Placeholder 12"/>
          <p:cNvSpPr>
            <a:spLocks noGrp="1"/>
          </p:cNvSpPr>
          <p:nvPr>
            <p:ph type="dgm" sz="quarter" idx="20"/>
          </p:nvPr>
        </p:nvSpPr>
        <p:spPr>
          <a:xfrm>
            <a:off x="839788" y="1995488"/>
            <a:ext cx="5256212" cy="40259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248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096000" y="1981200"/>
            <a:ext cx="5257800" cy="4040188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45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394175"/>
            <a:ext cx="2370138" cy="36147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96388" y="2911700"/>
            <a:ext cx="3125326" cy="53628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696388" y="2425925"/>
            <a:ext cx="3125326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96388" y="3459964"/>
            <a:ext cx="3125326" cy="25489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21"/>
          </p:nvPr>
        </p:nvSpPr>
        <p:spPr>
          <a:xfrm>
            <a:off x="7532688" y="2425925"/>
            <a:ext cx="3819525" cy="3582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4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467894" y="1973263"/>
            <a:ext cx="2628106" cy="2149475"/>
          </a:xfrm>
          <a:solidFill>
            <a:schemeClr val="accent1"/>
          </a:solidFill>
        </p:spPr>
        <p:txBody>
          <a:bodyPr>
            <a:norm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9788" y="1973263"/>
            <a:ext cx="2382837" cy="21494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788" y="4497820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9788" y="4984660"/>
            <a:ext cx="5256212" cy="103672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581401" y="1973263"/>
            <a:ext cx="2514600" cy="4714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581401" y="2459038"/>
            <a:ext cx="2514600" cy="163685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21"/>
          </p:nvPr>
        </p:nvSpPr>
        <p:spPr>
          <a:xfrm>
            <a:off x="6850063" y="1973263"/>
            <a:ext cx="4503737" cy="4048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7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3951412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676612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9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24" hasCustomPrompt="1"/>
          </p:nvPr>
        </p:nvSpPr>
        <p:spPr>
          <a:xfrm>
            <a:off x="6858000" y="4617633"/>
            <a:ext cx="4494213" cy="1403755"/>
          </a:xfrm>
          <a:custGeom>
            <a:avLst/>
            <a:gdLst>
              <a:gd name="connsiteX0" fmla="*/ 0 w 4494213"/>
              <a:gd name="connsiteY0" fmla="*/ 0 h 1403755"/>
              <a:gd name="connsiteX1" fmla="*/ 4494213 w 4494213"/>
              <a:gd name="connsiteY1" fmla="*/ 0 h 1403755"/>
              <a:gd name="connsiteX2" fmla="*/ 4494213 w 4494213"/>
              <a:gd name="connsiteY2" fmla="*/ 1403755 h 1403755"/>
              <a:gd name="connsiteX3" fmla="*/ 0 w 4494213"/>
              <a:gd name="connsiteY3" fmla="*/ 1403755 h 14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213" h="1403755">
                <a:moveTo>
                  <a:pt x="0" y="0"/>
                </a:moveTo>
                <a:lnTo>
                  <a:pt x="4494213" y="0"/>
                </a:lnTo>
                <a:lnTo>
                  <a:pt x="4494213" y="1403755"/>
                </a:lnTo>
                <a:lnTo>
                  <a:pt x="0" y="14037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0" y="498764"/>
            <a:ext cx="44958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0" y="1223964"/>
            <a:ext cx="44958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198429" y="1988982"/>
            <a:ext cx="2153784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9198429" y="2474757"/>
            <a:ext cx="2153784" cy="15242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6989649" y="4861338"/>
            <a:ext cx="4230914" cy="11600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2"/>
          </p:nvPr>
        </p:nvSpPr>
        <p:spPr>
          <a:xfrm>
            <a:off x="6858000" y="1988982"/>
            <a:ext cx="1949450" cy="1966499"/>
          </a:xfrm>
          <a:custGeom>
            <a:avLst/>
            <a:gdLst>
              <a:gd name="connsiteX0" fmla="*/ 980270 w 1949450"/>
              <a:gd name="connsiteY0" fmla="*/ 851795 h 1966499"/>
              <a:gd name="connsiteX1" fmla="*/ 916113 w 1949450"/>
              <a:gd name="connsiteY1" fmla="*/ 929555 h 1966499"/>
              <a:gd name="connsiteX2" fmla="*/ 851033 w 1949450"/>
              <a:gd name="connsiteY2" fmla="*/ 983250 h 1966499"/>
              <a:gd name="connsiteX3" fmla="*/ 916113 w 1949450"/>
              <a:gd name="connsiteY3" fmla="*/ 1036945 h 1966499"/>
              <a:gd name="connsiteX4" fmla="*/ 980270 w 1949450"/>
              <a:gd name="connsiteY4" fmla="*/ 1114705 h 1966499"/>
              <a:gd name="connsiteX5" fmla="*/ 1033337 w 1949450"/>
              <a:gd name="connsiteY5" fmla="*/ 1050387 h 1966499"/>
              <a:gd name="connsiteX6" fmla="*/ 1112759 w 1949450"/>
              <a:gd name="connsiteY6" fmla="*/ 984858 h 1966499"/>
              <a:gd name="connsiteX7" fmla="*/ 1115406 w 1949450"/>
              <a:gd name="connsiteY7" fmla="*/ 983250 h 1966499"/>
              <a:gd name="connsiteX8" fmla="*/ 1112759 w 1949450"/>
              <a:gd name="connsiteY8" fmla="*/ 981642 h 1966499"/>
              <a:gd name="connsiteX9" fmla="*/ 1033337 w 1949450"/>
              <a:gd name="connsiteY9" fmla="*/ 916113 h 1966499"/>
              <a:gd name="connsiteX10" fmla="*/ 1412804 w 1949450"/>
              <a:gd name="connsiteY10" fmla="*/ 0 h 1966499"/>
              <a:gd name="connsiteX11" fmla="*/ 1949450 w 1949450"/>
              <a:gd name="connsiteY11" fmla="*/ 0 h 1966499"/>
              <a:gd name="connsiteX12" fmla="*/ 1949450 w 1949450"/>
              <a:gd name="connsiteY12" fmla="*/ 536646 h 1966499"/>
              <a:gd name="connsiteX13" fmla="*/ 1712848 w 1949450"/>
              <a:gd name="connsiteY13" fmla="*/ 981642 h 1966499"/>
              <a:gd name="connsiteX14" fmla="*/ 1710201 w 1949450"/>
              <a:gd name="connsiteY14" fmla="*/ 983250 h 1966499"/>
              <a:gd name="connsiteX15" fmla="*/ 1712848 w 1949450"/>
              <a:gd name="connsiteY15" fmla="*/ 984858 h 1966499"/>
              <a:gd name="connsiteX16" fmla="*/ 1949450 w 1949450"/>
              <a:gd name="connsiteY16" fmla="*/ 1429853 h 1966499"/>
              <a:gd name="connsiteX17" fmla="*/ 1949450 w 1949450"/>
              <a:gd name="connsiteY17" fmla="*/ 1966499 h 1966499"/>
              <a:gd name="connsiteX18" fmla="*/ 1412804 w 1949450"/>
              <a:gd name="connsiteY18" fmla="*/ 1966499 h 1966499"/>
              <a:gd name="connsiteX19" fmla="*/ 1033337 w 1949450"/>
              <a:gd name="connsiteY19" fmla="*/ 1809319 h 1966499"/>
              <a:gd name="connsiteX20" fmla="*/ 969179 w 1949450"/>
              <a:gd name="connsiteY20" fmla="*/ 1731560 h 1966499"/>
              <a:gd name="connsiteX21" fmla="*/ 916113 w 1949450"/>
              <a:gd name="connsiteY21" fmla="*/ 1795877 h 1966499"/>
              <a:gd name="connsiteX22" fmla="*/ 536646 w 1949450"/>
              <a:gd name="connsiteY22" fmla="*/ 1953057 h 1966499"/>
              <a:gd name="connsiteX23" fmla="*/ 0 w 1949450"/>
              <a:gd name="connsiteY23" fmla="*/ 1953057 h 1966499"/>
              <a:gd name="connsiteX24" fmla="*/ 0 w 1949450"/>
              <a:gd name="connsiteY24" fmla="*/ 1416411 h 1966499"/>
              <a:gd name="connsiteX25" fmla="*/ 157180 w 1949450"/>
              <a:gd name="connsiteY25" fmla="*/ 1036945 h 1966499"/>
              <a:gd name="connsiteX26" fmla="*/ 222259 w 1949450"/>
              <a:gd name="connsiteY26" fmla="*/ 983250 h 1966499"/>
              <a:gd name="connsiteX27" fmla="*/ 157180 w 1949450"/>
              <a:gd name="connsiteY27" fmla="*/ 929555 h 1966499"/>
              <a:gd name="connsiteX28" fmla="*/ 0 w 1949450"/>
              <a:gd name="connsiteY28" fmla="*/ 550088 h 1966499"/>
              <a:gd name="connsiteX29" fmla="*/ 0 w 1949450"/>
              <a:gd name="connsiteY29" fmla="*/ 13442 h 1966499"/>
              <a:gd name="connsiteX30" fmla="*/ 536646 w 1949450"/>
              <a:gd name="connsiteY30" fmla="*/ 13442 h 1966499"/>
              <a:gd name="connsiteX31" fmla="*/ 916113 w 1949450"/>
              <a:gd name="connsiteY31" fmla="*/ 170622 h 1966499"/>
              <a:gd name="connsiteX32" fmla="*/ 969179 w 1949450"/>
              <a:gd name="connsiteY32" fmla="*/ 234940 h 1966499"/>
              <a:gd name="connsiteX33" fmla="*/ 1033337 w 1949450"/>
              <a:gd name="connsiteY33" fmla="*/ 157180 h 1966499"/>
              <a:gd name="connsiteX34" fmla="*/ 1412804 w 1949450"/>
              <a:gd name="connsiteY34" fmla="*/ 0 h 196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49450" h="1966499">
                <a:moveTo>
                  <a:pt x="980270" y="851795"/>
                </a:moveTo>
                <a:lnTo>
                  <a:pt x="916113" y="929555"/>
                </a:lnTo>
                <a:lnTo>
                  <a:pt x="851033" y="983250"/>
                </a:lnTo>
                <a:lnTo>
                  <a:pt x="916113" y="1036945"/>
                </a:lnTo>
                <a:lnTo>
                  <a:pt x="980270" y="1114705"/>
                </a:lnTo>
                <a:lnTo>
                  <a:pt x="1033337" y="1050387"/>
                </a:lnTo>
                <a:cubicBezTo>
                  <a:pt x="1057616" y="1026108"/>
                  <a:pt x="1084209" y="1004145"/>
                  <a:pt x="1112759" y="984858"/>
                </a:cubicBezTo>
                <a:lnTo>
                  <a:pt x="1115406" y="983250"/>
                </a:lnTo>
                <a:lnTo>
                  <a:pt x="1112759" y="981642"/>
                </a:lnTo>
                <a:cubicBezTo>
                  <a:pt x="1084210" y="962354"/>
                  <a:pt x="1057616" y="940391"/>
                  <a:pt x="1033337" y="916113"/>
                </a:cubicBezTo>
                <a:close/>
                <a:moveTo>
                  <a:pt x="1412804" y="0"/>
                </a:moveTo>
                <a:lnTo>
                  <a:pt x="1949450" y="0"/>
                </a:lnTo>
                <a:lnTo>
                  <a:pt x="1949450" y="536646"/>
                </a:lnTo>
                <a:cubicBezTo>
                  <a:pt x="1949450" y="721885"/>
                  <a:pt x="1855597" y="885203"/>
                  <a:pt x="1712848" y="981642"/>
                </a:cubicBezTo>
                <a:lnTo>
                  <a:pt x="1710201" y="983250"/>
                </a:lnTo>
                <a:lnTo>
                  <a:pt x="1712848" y="984858"/>
                </a:lnTo>
                <a:cubicBezTo>
                  <a:pt x="1855597" y="1081297"/>
                  <a:pt x="1949450" y="1244615"/>
                  <a:pt x="1949450" y="1429853"/>
                </a:cubicBezTo>
                <a:lnTo>
                  <a:pt x="1949450" y="1966499"/>
                </a:lnTo>
                <a:lnTo>
                  <a:pt x="1412804" y="1966499"/>
                </a:lnTo>
                <a:cubicBezTo>
                  <a:pt x="1264613" y="1966499"/>
                  <a:pt x="1130451" y="1906433"/>
                  <a:pt x="1033337" y="1809319"/>
                </a:cubicBezTo>
                <a:lnTo>
                  <a:pt x="969179" y="1731560"/>
                </a:lnTo>
                <a:lnTo>
                  <a:pt x="916113" y="1795877"/>
                </a:lnTo>
                <a:cubicBezTo>
                  <a:pt x="818999" y="1892991"/>
                  <a:pt x="684837" y="1953057"/>
                  <a:pt x="536646" y="1953057"/>
                </a:cubicBezTo>
                <a:lnTo>
                  <a:pt x="0" y="1953057"/>
                </a:lnTo>
                <a:lnTo>
                  <a:pt x="0" y="1416411"/>
                </a:lnTo>
                <a:cubicBezTo>
                  <a:pt x="0" y="1268220"/>
                  <a:pt x="60066" y="1134059"/>
                  <a:pt x="157180" y="1036945"/>
                </a:cubicBezTo>
                <a:lnTo>
                  <a:pt x="222259" y="983250"/>
                </a:lnTo>
                <a:lnTo>
                  <a:pt x="157180" y="929555"/>
                </a:lnTo>
                <a:cubicBezTo>
                  <a:pt x="60066" y="832441"/>
                  <a:pt x="0" y="698279"/>
                  <a:pt x="0" y="550088"/>
                </a:cubicBezTo>
                <a:lnTo>
                  <a:pt x="0" y="13442"/>
                </a:lnTo>
                <a:lnTo>
                  <a:pt x="536646" y="13442"/>
                </a:lnTo>
                <a:cubicBezTo>
                  <a:pt x="684837" y="13442"/>
                  <a:pt x="818999" y="73508"/>
                  <a:pt x="916113" y="170622"/>
                </a:cubicBezTo>
                <a:lnTo>
                  <a:pt x="969179" y="234940"/>
                </a:lnTo>
                <a:lnTo>
                  <a:pt x="1033337" y="157180"/>
                </a:lnTo>
                <a:cubicBezTo>
                  <a:pt x="1130451" y="60066"/>
                  <a:pt x="1264613" y="0"/>
                  <a:pt x="14128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348343" y="0"/>
            <a:ext cx="5747657" cy="6858000"/>
          </a:xfrm>
          <a:solidFill>
            <a:schemeClr val="accent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algn="r">
              <a:defRPr sz="1400"/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9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1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761163" y="1428750"/>
            <a:ext cx="4592637" cy="4592637"/>
          </a:xfrm>
          <a:custGeom>
            <a:avLst/>
            <a:gdLst>
              <a:gd name="connsiteX0" fmla="*/ 0 w 4076700"/>
              <a:gd name="connsiteY0" fmla="*/ 0 h 4076700"/>
              <a:gd name="connsiteX1" fmla="*/ 2038350 w 4076700"/>
              <a:gd name="connsiteY1" fmla="*/ 0 h 4076700"/>
              <a:gd name="connsiteX2" fmla="*/ 4076700 w 4076700"/>
              <a:gd name="connsiteY2" fmla="*/ 2038350 h 4076700"/>
              <a:gd name="connsiteX3" fmla="*/ 2038350 w 4076700"/>
              <a:gd name="connsiteY3" fmla="*/ 4076700 h 4076700"/>
              <a:gd name="connsiteX4" fmla="*/ 0 w 4076700"/>
              <a:gd name="connsiteY4" fmla="*/ 203835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4076700">
                <a:moveTo>
                  <a:pt x="0" y="0"/>
                </a:moveTo>
                <a:lnTo>
                  <a:pt x="2038350" y="0"/>
                </a:lnTo>
                <a:cubicBezTo>
                  <a:pt x="3164100" y="0"/>
                  <a:pt x="4076700" y="912600"/>
                  <a:pt x="4076700" y="2038350"/>
                </a:cubicBezTo>
                <a:cubicBezTo>
                  <a:pt x="4076700" y="3164100"/>
                  <a:pt x="3164100" y="4076700"/>
                  <a:pt x="2038350" y="4076700"/>
                </a:cubicBezTo>
                <a:cubicBezTo>
                  <a:pt x="912600" y="4076700"/>
                  <a:pt x="0" y="3164100"/>
                  <a:pt x="0" y="2038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9374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48740" y="3699046"/>
            <a:ext cx="585787" cy="585787"/>
            <a:chOff x="948740" y="3699046"/>
            <a:chExt cx="585787" cy="585787"/>
          </a:xfrm>
        </p:grpSpPr>
        <p:sp>
          <p:nvSpPr>
            <p:cNvPr id="20" name="Oval 19"/>
            <p:cNvSpPr/>
            <p:nvPr/>
          </p:nvSpPr>
          <p:spPr>
            <a:xfrm flipH="1">
              <a:off x="948740" y="369904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Shape 731"/>
            <p:cNvSpPr/>
            <p:nvPr/>
          </p:nvSpPr>
          <p:spPr>
            <a:xfrm>
              <a:off x="1132056" y="3859862"/>
              <a:ext cx="219154" cy="27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62057" y="3710939"/>
            <a:ext cx="585787" cy="585787"/>
            <a:chOff x="3562057" y="3710939"/>
            <a:chExt cx="585787" cy="585787"/>
          </a:xfrm>
        </p:grpSpPr>
        <p:sp>
          <p:nvSpPr>
            <p:cNvPr id="23" name="Oval 22"/>
            <p:cNvSpPr/>
            <p:nvPr/>
          </p:nvSpPr>
          <p:spPr>
            <a:xfrm flipH="1">
              <a:off x="3562057" y="3710939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Shape 1807"/>
            <p:cNvSpPr/>
            <p:nvPr/>
          </p:nvSpPr>
          <p:spPr>
            <a:xfrm>
              <a:off x="3703279" y="3867823"/>
              <a:ext cx="276905" cy="28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48740" y="4965929"/>
            <a:ext cx="585787" cy="585787"/>
            <a:chOff x="948740" y="4965929"/>
            <a:chExt cx="585787" cy="585787"/>
          </a:xfrm>
        </p:grpSpPr>
        <p:sp>
          <p:nvSpPr>
            <p:cNvPr id="26" name="Oval 25"/>
            <p:cNvSpPr/>
            <p:nvPr/>
          </p:nvSpPr>
          <p:spPr>
            <a:xfrm flipH="1">
              <a:off x="948740" y="4965929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" name="Shape 988"/>
            <p:cNvSpPr/>
            <p:nvPr/>
          </p:nvSpPr>
          <p:spPr>
            <a:xfrm>
              <a:off x="1087036" y="5120858"/>
              <a:ext cx="309194" cy="27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62057" y="4977822"/>
            <a:ext cx="585787" cy="585787"/>
            <a:chOff x="3562057" y="4977822"/>
            <a:chExt cx="585787" cy="585787"/>
          </a:xfrm>
        </p:grpSpPr>
        <p:sp>
          <p:nvSpPr>
            <p:cNvPr id="29" name="Oval 28"/>
            <p:cNvSpPr/>
            <p:nvPr/>
          </p:nvSpPr>
          <p:spPr>
            <a:xfrm flipH="1">
              <a:off x="3562057" y="4977822"/>
              <a:ext cx="585787" cy="585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3710957" y="5110120"/>
              <a:ext cx="298592" cy="296522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675749" y="3773247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675748" y="4990205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320408" y="3773247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309630" y="4977822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2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39788" y="2826182"/>
            <a:ext cx="4208462" cy="3195204"/>
          </a:xfrm>
          <a:custGeom>
            <a:avLst/>
            <a:gdLst>
              <a:gd name="connsiteX0" fmla="*/ 0 w 4208462"/>
              <a:gd name="connsiteY0" fmla="*/ 0 h 3195204"/>
              <a:gd name="connsiteX1" fmla="*/ 4208462 w 4208462"/>
              <a:gd name="connsiteY1" fmla="*/ 0 h 3195204"/>
              <a:gd name="connsiteX2" fmla="*/ 4208462 w 4208462"/>
              <a:gd name="connsiteY2" fmla="*/ 3195204 h 3195204"/>
              <a:gd name="connsiteX3" fmla="*/ 0 w 4208462"/>
              <a:gd name="connsiteY3" fmla="*/ 3195204 h 31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62" h="3195204">
                <a:moveTo>
                  <a:pt x="0" y="0"/>
                </a:moveTo>
                <a:lnTo>
                  <a:pt x="4208462" y="0"/>
                </a:lnTo>
                <a:lnTo>
                  <a:pt x="4208462" y="3195204"/>
                </a:lnTo>
                <a:lnTo>
                  <a:pt x="0" y="3195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9789" y="1738746"/>
            <a:ext cx="5269057" cy="1087436"/>
          </a:xfrm>
          <a:custGeom>
            <a:avLst/>
            <a:gdLst>
              <a:gd name="connsiteX0" fmla="*/ 1047750 w 5269057"/>
              <a:gd name="connsiteY0" fmla="*/ 0 h 1076324"/>
              <a:gd name="connsiteX1" fmla="*/ 5269057 w 5269057"/>
              <a:gd name="connsiteY1" fmla="*/ 0 h 1076324"/>
              <a:gd name="connsiteX2" fmla="*/ 4211782 w 5269057"/>
              <a:gd name="connsiteY2" fmla="*/ 1076324 h 1076324"/>
              <a:gd name="connsiteX3" fmla="*/ 0 w 5269057"/>
              <a:gd name="connsiteY3" fmla="*/ 1076324 h 107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7" h="1076324">
                <a:moveTo>
                  <a:pt x="1047750" y="0"/>
                </a:moveTo>
                <a:lnTo>
                  <a:pt x="5269057" y="0"/>
                </a:lnTo>
                <a:lnTo>
                  <a:pt x="4211782" y="1076324"/>
                </a:lnTo>
                <a:lnTo>
                  <a:pt x="0" y="10763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031311" y="1738746"/>
            <a:ext cx="1077535" cy="4282642"/>
          </a:xfrm>
          <a:custGeom>
            <a:avLst/>
            <a:gdLst>
              <a:gd name="connsiteX0" fmla="*/ 1044051 w 1050401"/>
              <a:gd name="connsiteY0" fmla="*/ 0 h 4268354"/>
              <a:gd name="connsiteX1" fmla="*/ 1050401 w 1050401"/>
              <a:gd name="connsiteY1" fmla="*/ 3200258 h 4268354"/>
              <a:gd name="connsiteX2" fmla="*/ 1063 w 1050401"/>
              <a:gd name="connsiteY2" fmla="*/ 4268354 h 4268354"/>
              <a:gd name="connsiteX3" fmla="*/ 2651 w 1050401"/>
              <a:gd name="connsiteY3" fmla="*/ 1071267 h 426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01" h="4268354">
                <a:moveTo>
                  <a:pt x="1044051" y="0"/>
                </a:moveTo>
                <a:cubicBezTo>
                  <a:pt x="1046168" y="1060414"/>
                  <a:pt x="1048284" y="2139844"/>
                  <a:pt x="1050401" y="3200258"/>
                </a:cubicBezTo>
                <a:lnTo>
                  <a:pt x="1063" y="4268354"/>
                </a:lnTo>
                <a:cubicBezTo>
                  <a:pt x="-3170" y="3212167"/>
                  <a:pt x="6884" y="2127454"/>
                  <a:pt x="2651" y="10712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727968" y="498764"/>
            <a:ext cx="4627420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727968" y="1223964"/>
            <a:ext cx="4627420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26380" y="2004684"/>
            <a:ext cx="4627420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726380" y="2491523"/>
            <a:ext cx="4627420" cy="1180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8"/>
          </p:nvPr>
        </p:nvSpPr>
        <p:spPr>
          <a:xfrm>
            <a:off x="6726238" y="3880717"/>
            <a:ext cx="4627562" cy="214067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 numCol="2" spcCol="720000"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56350" y="3947191"/>
            <a:ext cx="5256212" cy="1759526"/>
          </a:xfrm>
        </p:spPr>
        <p:txBody>
          <a:bodyPr numCol="3" spcCol="720000"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94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103856" y="498764"/>
            <a:ext cx="4627420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103856" y="1223964"/>
            <a:ext cx="4627420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02268" y="2004684"/>
            <a:ext cx="4627420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02268" y="2491523"/>
            <a:ext cx="4627420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1025236" y="836612"/>
            <a:ext cx="1801092" cy="1801092"/>
          </a:xfrm>
          <a:custGeom>
            <a:avLst/>
            <a:gdLst>
              <a:gd name="connsiteX0" fmla="*/ 900546 w 1801092"/>
              <a:gd name="connsiteY0" fmla="*/ 0 h 1801092"/>
              <a:gd name="connsiteX1" fmla="*/ 1801092 w 1801092"/>
              <a:gd name="connsiteY1" fmla="*/ 900546 h 1801092"/>
              <a:gd name="connsiteX2" fmla="*/ 1801092 w 1801092"/>
              <a:gd name="connsiteY2" fmla="*/ 1801092 h 1801092"/>
              <a:gd name="connsiteX3" fmla="*/ 900547 w 1801092"/>
              <a:gd name="connsiteY3" fmla="*/ 1801092 h 1801092"/>
              <a:gd name="connsiteX4" fmla="*/ 1 w 1801092"/>
              <a:gd name="connsiteY4" fmla="*/ 900546 h 1801092"/>
              <a:gd name="connsiteX5" fmla="*/ 0 w 1801092"/>
              <a:gd name="connsiteY5" fmla="*/ 900546 h 1801092"/>
              <a:gd name="connsiteX6" fmla="*/ 900546 w 1801092"/>
              <a:gd name="connsiteY6" fmla="*/ 0 h 18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092" h="1801092">
                <a:moveTo>
                  <a:pt x="900546" y="0"/>
                </a:moveTo>
                <a:cubicBezTo>
                  <a:pt x="1397904" y="0"/>
                  <a:pt x="1801092" y="403188"/>
                  <a:pt x="1801092" y="900546"/>
                </a:cubicBezTo>
                <a:lnTo>
                  <a:pt x="1801092" y="1801092"/>
                </a:lnTo>
                <a:lnTo>
                  <a:pt x="900547" y="1801092"/>
                </a:lnTo>
                <a:cubicBezTo>
                  <a:pt x="403189" y="1801092"/>
                  <a:pt x="1" y="1397904"/>
                  <a:pt x="1" y="900546"/>
                </a:cubicBezTo>
                <a:lnTo>
                  <a:pt x="0" y="900546"/>
                </a:lnTo>
                <a:cubicBezTo>
                  <a:pt x="0" y="403188"/>
                  <a:pt x="403188" y="0"/>
                  <a:pt x="900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3036455" y="1058286"/>
            <a:ext cx="1579418" cy="1579418"/>
          </a:xfrm>
          <a:custGeom>
            <a:avLst/>
            <a:gdLst>
              <a:gd name="connsiteX0" fmla="*/ 789709 w 1579418"/>
              <a:gd name="connsiteY0" fmla="*/ 0 h 1579418"/>
              <a:gd name="connsiteX1" fmla="*/ 1579418 w 1579418"/>
              <a:gd name="connsiteY1" fmla="*/ 789709 h 1579418"/>
              <a:gd name="connsiteX2" fmla="*/ 789709 w 1579418"/>
              <a:gd name="connsiteY2" fmla="*/ 1579418 h 1579418"/>
              <a:gd name="connsiteX3" fmla="*/ 0 w 1579418"/>
              <a:gd name="connsiteY3" fmla="*/ 1579418 h 1579418"/>
              <a:gd name="connsiteX4" fmla="*/ 0 w 1579418"/>
              <a:gd name="connsiteY4" fmla="*/ 789709 h 1579418"/>
              <a:gd name="connsiteX5" fmla="*/ 789709 w 1579418"/>
              <a:gd name="connsiteY5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9418" h="1579418">
                <a:moveTo>
                  <a:pt x="789709" y="0"/>
                </a:moveTo>
                <a:cubicBezTo>
                  <a:pt x="1225853" y="0"/>
                  <a:pt x="1579418" y="353565"/>
                  <a:pt x="1579418" y="789709"/>
                </a:cubicBezTo>
                <a:cubicBezTo>
                  <a:pt x="1579418" y="1225853"/>
                  <a:pt x="1225853" y="1579418"/>
                  <a:pt x="789709" y="1579418"/>
                </a:cubicBezTo>
                <a:lnTo>
                  <a:pt x="0" y="1579418"/>
                </a:lnTo>
                <a:lnTo>
                  <a:pt x="0" y="789709"/>
                </a:lnTo>
                <a:cubicBezTo>
                  <a:pt x="0" y="353565"/>
                  <a:pt x="353565" y="0"/>
                  <a:pt x="789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562100" y="2796885"/>
            <a:ext cx="1264228" cy="1264228"/>
          </a:xfrm>
          <a:custGeom>
            <a:avLst/>
            <a:gdLst>
              <a:gd name="connsiteX0" fmla="*/ 632115 w 1264228"/>
              <a:gd name="connsiteY0" fmla="*/ 0 h 1264228"/>
              <a:gd name="connsiteX1" fmla="*/ 1264228 w 1264228"/>
              <a:gd name="connsiteY1" fmla="*/ 0 h 1264228"/>
              <a:gd name="connsiteX2" fmla="*/ 1264228 w 1264228"/>
              <a:gd name="connsiteY2" fmla="*/ 632114 h 1264228"/>
              <a:gd name="connsiteX3" fmla="*/ 632114 w 1264228"/>
              <a:gd name="connsiteY3" fmla="*/ 1264228 h 1264228"/>
              <a:gd name="connsiteX4" fmla="*/ 0 w 1264228"/>
              <a:gd name="connsiteY4" fmla="*/ 632114 h 1264228"/>
              <a:gd name="connsiteX5" fmla="*/ 1 w 1264228"/>
              <a:gd name="connsiteY5" fmla="*/ 632114 h 1264228"/>
              <a:gd name="connsiteX6" fmla="*/ 632115 w 1264228"/>
              <a:gd name="connsiteY6" fmla="*/ 0 h 12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228" h="1264228">
                <a:moveTo>
                  <a:pt x="632115" y="0"/>
                </a:moveTo>
                <a:lnTo>
                  <a:pt x="1264228" y="0"/>
                </a:lnTo>
                <a:lnTo>
                  <a:pt x="1264228" y="632114"/>
                </a:lnTo>
                <a:cubicBezTo>
                  <a:pt x="1264228" y="981221"/>
                  <a:pt x="981221" y="1264228"/>
                  <a:pt x="632114" y="1264228"/>
                </a:cubicBezTo>
                <a:cubicBezTo>
                  <a:pt x="283007" y="1264228"/>
                  <a:pt x="0" y="981221"/>
                  <a:pt x="0" y="632114"/>
                </a:cubicBezTo>
                <a:lnTo>
                  <a:pt x="1" y="632114"/>
                </a:lnTo>
                <a:cubicBezTo>
                  <a:pt x="1" y="283007"/>
                  <a:pt x="283008" y="0"/>
                  <a:pt x="6321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824946" y="2796885"/>
            <a:ext cx="1607500" cy="2951917"/>
            <a:chOff x="8199726" y="980132"/>
            <a:chExt cx="2899947" cy="5325290"/>
          </a:xfrm>
        </p:grpSpPr>
        <p:sp>
          <p:nvSpPr>
            <p:cNvPr id="17" name="Freeform 303"/>
            <p:cNvSpPr>
              <a:spLocks/>
            </p:cNvSpPr>
            <p:nvPr/>
          </p:nvSpPr>
          <p:spPr bwMode="auto">
            <a:xfrm>
              <a:off x="8252045" y="3106512"/>
              <a:ext cx="930525" cy="762357"/>
            </a:xfrm>
            <a:custGeom>
              <a:avLst/>
              <a:gdLst>
                <a:gd name="T0" fmla="*/ 65 w 105"/>
                <a:gd name="T1" fmla="*/ 86 h 86"/>
                <a:gd name="T2" fmla="*/ 8 w 105"/>
                <a:gd name="T3" fmla="*/ 34 h 86"/>
                <a:gd name="T4" fmla="*/ 7 w 105"/>
                <a:gd name="T5" fmla="*/ 8 h 86"/>
                <a:gd name="T6" fmla="*/ 7 w 105"/>
                <a:gd name="T7" fmla="*/ 8 h 86"/>
                <a:gd name="T8" fmla="*/ 33 w 105"/>
                <a:gd name="T9" fmla="*/ 7 h 86"/>
                <a:gd name="T10" fmla="*/ 105 w 105"/>
                <a:gd name="T11" fmla="*/ 72 h 86"/>
                <a:gd name="T12" fmla="*/ 101 w 105"/>
                <a:gd name="T13" fmla="*/ 76 h 86"/>
                <a:gd name="T14" fmla="*/ 65 w 10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6">
                  <a:moveTo>
                    <a:pt x="65" y="8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1" y="76"/>
                    <a:pt x="101" y="76"/>
                    <a:pt x="101" y="7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199726" y="980132"/>
              <a:ext cx="2899947" cy="5325290"/>
              <a:chOff x="8199726" y="980132"/>
              <a:chExt cx="2899947" cy="5325290"/>
            </a:xfrm>
          </p:grpSpPr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9126513" y="4328525"/>
                <a:ext cx="1061321" cy="1887208"/>
              </a:xfrm>
              <a:custGeom>
                <a:avLst/>
                <a:gdLst>
                  <a:gd name="T0" fmla="*/ 31 w 120"/>
                  <a:gd name="T1" fmla="*/ 0 h 213"/>
                  <a:gd name="T2" fmla="*/ 31 w 120"/>
                  <a:gd name="T3" fmla="*/ 0 h 213"/>
                  <a:gd name="T4" fmla="*/ 33 w 120"/>
                  <a:gd name="T5" fmla="*/ 0 h 213"/>
                  <a:gd name="T6" fmla="*/ 88 w 120"/>
                  <a:gd name="T7" fmla="*/ 0 h 213"/>
                  <a:gd name="T8" fmla="*/ 90 w 120"/>
                  <a:gd name="T9" fmla="*/ 0 h 213"/>
                  <a:gd name="T10" fmla="*/ 90 w 120"/>
                  <a:gd name="T11" fmla="*/ 0 h 213"/>
                  <a:gd name="T12" fmla="*/ 92 w 120"/>
                  <a:gd name="T13" fmla="*/ 0 h 213"/>
                  <a:gd name="T14" fmla="*/ 120 w 120"/>
                  <a:gd name="T15" fmla="*/ 0 h 213"/>
                  <a:gd name="T16" fmla="*/ 120 w 120"/>
                  <a:gd name="T17" fmla="*/ 7 h 213"/>
                  <a:gd name="T18" fmla="*/ 120 w 120"/>
                  <a:gd name="T19" fmla="*/ 8 h 213"/>
                  <a:gd name="T20" fmla="*/ 120 w 120"/>
                  <a:gd name="T21" fmla="*/ 211 h 213"/>
                  <a:gd name="T22" fmla="*/ 120 w 120"/>
                  <a:gd name="T23" fmla="*/ 213 h 213"/>
                  <a:gd name="T24" fmla="*/ 62 w 120"/>
                  <a:gd name="T25" fmla="*/ 213 h 213"/>
                  <a:gd name="T26" fmla="*/ 62 w 120"/>
                  <a:gd name="T27" fmla="*/ 211 h 213"/>
                  <a:gd name="T28" fmla="*/ 62 w 120"/>
                  <a:gd name="T29" fmla="*/ 90 h 213"/>
                  <a:gd name="T30" fmla="*/ 62 w 120"/>
                  <a:gd name="T31" fmla="*/ 89 h 213"/>
                  <a:gd name="T32" fmla="*/ 62 w 120"/>
                  <a:gd name="T33" fmla="*/ 39 h 213"/>
                  <a:gd name="T34" fmla="*/ 60 w 120"/>
                  <a:gd name="T35" fmla="*/ 34 h 213"/>
                  <a:gd name="T36" fmla="*/ 60 w 120"/>
                  <a:gd name="T37" fmla="*/ 34 h 213"/>
                  <a:gd name="T38" fmla="*/ 58 w 120"/>
                  <a:gd name="T39" fmla="*/ 38 h 213"/>
                  <a:gd name="T40" fmla="*/ 58 w 120"/>
                  <a:gd name="T41" fmla="*/ 38 h 213"/>
                  <a:gd name="T42" fmla="*/ 58 w 120"/>
                  <a:gd name="T43" fmla="*/ 211 h 213"/>
                  <a:gd name="T44" fmla="*/ 58 w 120"/>
                  <a:gd name="T45" fmla="*/ 213 h 213"/>
                  <a:gd name="T46" fmla="*/ 1 w 120"/>
                  <a:gd name="T47" fmla="*/ 213 h 213"/>
                  <a:gd name="T48" fmla="*/ 0 w 120"/>
                  <a:gd name="T49" fmla="*/ 211 h 213"/>
                  <a:gd name="T50" fmla="*/ 0 w 120"/>
                  <a:gd name="T51" fmla="*/ 5 h 213"/>
                  <a:gd name="T52" fmla="*/ 1 w 120"/>
                  <a:gd name="T53" fmla="*/ 4 h 213"/>
                  <a:gd name="T54" fmla="*/ 1 w 120"/>
                  <a:gd name="T55" fmla="*/ 0 h 213"/>
                  <a:gd name="T56" fmla="*/ 29 w 120"/>
                  <a:gd name="T57" fmla="*/ 0 h 213"/>
                  <a:gd name="T58" fmla="*/ 31 w 120"/>
                  <a:gd name="T5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9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1" y="0"/>
                      <a:pt x="9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7"/>
                      <a:pt x="120" y="8"/>
                      <a:pt x="120" y="8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2"/>
                      <a:pt x="120" y="212"/>
                      <a:pt x="120" y="213"/>
                    </a:cubicBezTo>
                    <a:cubicBezTo>
                      <a:pt x="62" y="213"/>
                      <a:pt x="62" y="213"/>
                      <a:pt x="62" y="213"/>
                    </a:cubicBezTo>
                    <a:cubicBezTo>
                      <a:pt x="62" y="212"/>
                      <a:pt x="62" y="212"/>
                      <a:pt x="62" y="211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89"/>
                      <a:pt x="62" y="89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6"/>
                      <a:pt x="63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83"/>
              <p:cNvSpPr>
                <a:spLocks/>
              </p:cNvSpPr>
              <p:nvPr/>
            </p:nvSpPr>
            <p:spPr bwMode="auto">
              <a:xfrm>
                <a:off x="9126513" y="4328525"/>
                <a:ext cx="530660" cy="1887208"/>
              </a:xfrm>
              <a:custGeom>
                <a:avLst/>
                <a:gdLst>
                  <a:gd name="T0" fmla="*/ 31 w 60"/>
                  <a:gd name="T1" fmla="*/ 0 h 213"/>
                  <a:gd name="T2" fmla="*/ 31 w 60"/>
                  <a:gd name="T3" fmla="*/ 0 h 213"/>
                  <a:gd name="T4" fmla="*/ 33 w 60"/>
                  <a:gd name="T5" fmla="*/ 0 h 213"/>
                  <a:gd name="T6" fmla="*/ 60 w 60"/>
                  <a:gd name="T7" fmla="*/ 0 h 213"/>
                  <a:gd name="T8" fmla="*/ 60 w 60"/>
                  <a:gd name="T9" fmla="*/ 34 h 213"/>
                  <a:gd name="T10" fmla="*/ 60 w 60"/>
                  <a:gd name="T11" fmla="*/ 34 h 213"/>
                  <a:gd name="T12" fmla="*/ 60 w 60"/>
                  <a:gd name="T13" fmla="*/ 34 h 213"/>
                  <a:gd name="T14" fmla="*/ 58 w 60"/>
                  <a:gd name="T15" fmla="*/ 38 h 213"/>
                  <a:gd name="T16" fmla="*/ 58 w 60"/>
                  <a:gd name="T17" fmla="*/ 38 h 213"/>
                  <a:gd name="T18" fmla="*/ 58 w 60"/>
                  <a:gd name="T19" fmla="*/ 211 h 213"/>
                  <a:gd name="T20" fmla="*/ 58 w 60"/>
                  <a:gd name="T21" fmla="*/ 213 h 213"/>
                  <a:gd name="T22" fmla="*/ 1 w 60"/>
                  <a:gd name="T23" fmla="*/ 213 h 213"/>
                  <a:gd name="T24" fmla="*/ 0 w 60"/>
                  <a:gd name="T25" fmla="*/ 211 h 213"/>
                  <a:gd name="T26" fmla="*/ 0 w 60"/>
                  <a:gd name="T27" fmla="*/ 5 h 213"/>
                  <a:gd name="T28" fmla="*/ 1 w 60"/>
                  <a:gd name="T29" fmla="*/ 4 h 213"/>
                  <a:gd name="T30" fmla="*/ 1 w 60"/>
                  <a:gd name="T31" fmla="*/ 0 h 213"/>
                  <a:gd name="T32" fmla="*/ 29 w 60"/>
                  <a:gd name="T33" fmla="*/ 0 h 213"/>
                  <a:gd name="T34" fmla="*/ 31 w 60"/>
                  <a:gd name="T3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84"/>
              <p:cNvSpPr>
                <a:spLocks/>
              </p:cNvSpPr>
              <p:nvPr/>
            </p:nvSpPr>
            <p:spPr bwMode="auto">
              <a:xfrm>
                <a:off x="9100353" y="6028880"/>
                <a:ext cx="541873" cy="276542"/>
              </a:xfrm>
              <a:custGeom>
                <a:avLst/>
                <a:gdLst>
                  <a:gd name="T0" fmla="*/ 30 w 61"/>
                  <a:gd name="T1" fmla="*/ 0 h 31"/>
                  <a:gd name="T2" fmla="*/ 30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2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1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0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19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8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0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4" y="27"/>
                      <a:pt x="52" y="27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3" y="27"/>
                      <a:pt x="41" y="27"/>
                    </a:cubicBezTo>
                    <a:cubicBezTo>
                      <a:pt x="39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2" y="27"/>
                      <a:pt x="30" y="27"/>
                    </a:cubicBezTo>
                    <a:cubicBezTo>
                      <a:pt x="28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1" y="27"/>
                      <a:pt x="19" y="27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0" y="27"/>
                      <a:pt x="8" y="27"/>
                    </a:cubicBezTo>
                    <a:cubicBezTo>
                      <a:pt x="6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3" y="0"/>
                      <a:pt x="3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5"/>
              <p:cNvSpPr>
                <a:spLocks/>
              </p:cNvSpPr>
              <p:nvPr/>
            </p:nvSpPr>
            <p:spPr bwMode="auto">
              <a:xfrm>
                <a:off x="9092879" y="6215733"/>
                <a:ext cx="549347" cy="89688"/>
              </a:xfrm>
              <a:custGeom>
                <a:avLst/>
                <a:gdLst>
                  <a:gd name="T0" fmla="*/ 61 w 62"/>
                  <a:gd name="T1" fmla="*/ 0 h 10"/>
                  <a:gd name="T2" fmla="*/ 1 w 62"/>
                  <a:gd name="T3" fmla="*/ 0 h 10"/>
                  <a:gd name="T4" fmla="*/ 1 w 62"/>
                  <a:gd name="T5" fmla="*/ 10 h 10"/>
                  <a:gd name="T6" fmla="*/ 62 w 62"/>
                  <a:gd name="T7" fmla="*/ 10 h 10"/>
                  <a:gd name="T8" fmla="*/ 61 w 6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1" y="7"/>
                      <a:pt x="1" y="10"/>
                    </a:cubicBezTo>
                    <a:cubicBezTo>
                      <a:pt x="24" y="10"/>
                      <a:pt x="39" y="10"/>
                      <a:pt x="62" y="10"/>
                    </a:cubicBezTo>
                    <a:cubicBezTo>
                      <a:pt x="62" y="7"/>
                      <a:pt x="62" y="3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6"/>
              <p:cNvSpPr>
                <a:spLocks/>
              </p:cNvSpPr>
              <p:nvPr/>
            </p:nvSpPr>
            <p:spPr bwMode="auto">
              <a:xfrm>
                <a:off x="9675858" y="6028880"/>
                <a:ext cx="538134" cy="276542"/>
              </a:xfrm>
              <a:custGeom>
                <a:avLst/>
                <a:gdLst>
                  <a:gd name="T0" fmla="*/ 31 w 61"/>
                  <a:gd name="T1" fmla="*/ 0 h 31"/>
                  <a:gd name="T2" fmla="*/ 31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3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2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1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20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9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1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5" y="27"/>
                      <a:pt x="53" y="27"/>
                    </a:cubicBezTo>
                    <a:cubicBezTo>
                      <a:pt x="51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4" y="27"/>
                      <a:pt x="42" y="27"/>
                    </a:cubicBezTo>
                    <a:cubicBezTo>
                      <a:pt x="40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3" y="27"/>
                      <a:pt x="31" y="27"/>
                    </a:cubicBezTo>
                    <a:cubicBezTo>
                      <a:pt x="29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2" y="27"/>
                      <a:pt x="20" y="27"/>
                    </a:cubicBezTo>
                    <a:cubicBezTo>
                      <a:pt x="18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1" y="27"/>
                      <a:pt x="9" y="27"/>
                    </a:cubicBezTo>
                    <a:cubicBezTo>
                      <a:pt x="7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4" y="0"/>
                      <a:pt x="31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7"/>
              <p:cNvSpPr>
                <a:spLocks/>
              </p:cNvSpPr>
              <p:nvPr/>
            </p:nvSpPr>
            <p:spPr bwMode="auto">
              <a:xfrm>
                <a:off x="9675858" y="6215733"/>
                <a:ext cx="538134" cy="89688"/>
              </a:xfrm>
              <a:custGeom>
                <a:avLst/>
                <a:gdLst>
                  <a:gd name="T0" fmla="*/ 61 w 61"/>
                  <a:gd name="T1" fmla="*/ 0 h 10"/>
                  <a:gd name="T2" fmla="*/ 61 w 61"/>
                  <a:gd name="T3" fmla="*/ 10 h 10"/>
                  <a:gd name="T4" fmla="*/ 0 w 61"/>
                  <a:gd name="T5" fmla="*/ 10 h 10"/>
                  <a:gd name="T6" fmla="*/ 0 w 61"/>
                  <a:gd name="T7" fmla="*/ 0 h 10"/>
                  <a:gd name="T8" fmla="*/ 61 w 6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">
                    <a:moveTo>
                      <a:pt x="61" y="0"/>
                    </a:moveTo>
                    <a:cubicBezTo>
                      <a:pt x="61" y="3"/>
                      <a:pt x="61" y="7"/>
                      <a:pt x="61" y="10"/>
                    </a:cubicBezTo>
                    <a:cubicBezTo>
                      <a:pt x="38" y="10"/>
                      <a:pt x="23" y="10"/>
                      <a:pt x="0" y="10"/>
                    </a:cubicBezTo>
                    <a:cubicBezTo>
                      <a:pt x="0" y="7"/>
                      <a:pt x="0" y="3"/>
                      <a:pt x="0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8"/>
              <p:cNvSpPr>
                <a:spLocks/>
              </p:cNvSpPr>
              <p:nvPr/>
            </p:nvSpPr>
            <p:spPr bwMode="auto">
              <a:xfrm>
                <a:off x="8764019" y="2564640"/>
                <a:ext cx="1786308" cy="1898418"/>
              </a:xfrm>
              <a:custGeom>
                <a:avLst/>
                <a:gdLst>
                  <a:gd name="T0" fmla="*/ 164 w 202"/>
                  <a:gd name="T1" fmla="*/ 78 h 214"/>
                  <a:gd name="T2" fmla="*/ 164 w 202"/>
                  <a:gd name="T3" fmla="*/ 131 h 214"/>
                  <a:gd name="T4" fmla="*/ 164 w 202"/>
                  <a:gd name="T5" fmla="*/ 214 h 214"/>
                  <a:gd name="T6" fmla="*/ 38 w 202"/>
                  <a:gd name="T7" fmla="*/ 214 h 214"/>
                  <a:gd name="T8" fmla="*/ 38 w 202"/>
                  <a:gd name="T9" fmla="*/ 131 h 214"/>
                  <a:gd name="T10" fmla="*/ 38 w 202"/>
                  <a:gd name="T11" fmla="*/ 127 h 214"/>
                  <a:gd name="T12" fmla="*/ 0 w 202"/>
                  <a:gd name="T13" fmla="*/ 127 h 214"/>
                  <a:gd name="T14" fmla="*/ 3 w 202"/>
                  <a:gd name="T15" fmla="*/ 41 h 214"/>
                  <a:gd name="T16" fmla="*/ 24 w 202"/>
                  <a:gd name="T17" fmla="*/ 11 h 214"/>
                  <a:gd name="T18" fmla="*/ 62 w 202"/>
                  <a:gd name="T19" fmla="*/ 0 h 214"/>
                  <a:gd name="T20" fmla="*/ 89 w 202"/>
                  <a:gd name="T21" fmla="*/ 0 h 214"/>
                  <a:gd name="T22" fmla="*/ 113 w 202"/>
                  <a:gd name="T23" fmla="*/ 0 h 214"/>
                  <a:gd name="T24" fmla="*/ 139 w 202"/>
                  <a:gd name="T25" fmla="*/ 0 h 214"/>
                  <a:gd name="T26" fmla="*/ 174 w 202"/>
                  <a:gd name="T27" fmla="*/ 10 h 214"/>
                  <a:gd name="T28" fmla="*/ 199 w 202"/>
                  <a:gd name="T29" fmla="*/ 46 h 214"/>
                  <a:gd name="T30" fmla="*/ 202 w 202"/>
                  <a:gd name="T31" fmla="*/ 115 h 214"/>
                  <a:gd name="T32" fmla="*/ 164 w 202"/>
                  <a:gd name="T33" fmla="*/ 115 h 214"/>
                  <a:gd name="T34" fmla="*/ 164 w 202"/>
                  <a:gd name="T35" fmla="*/ 78 h 214"/>
                  <a:gd name="T36" fmla="*/ 164 w 202"/>
                  <a:gd name="T37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14">
                    <a:moveTo>
                      <a:pt x="164" y="78"/>
                    </a:move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214"/>
                      <a:pt x="164" y="214"/>
                      <a:pt x="164" y="214"/>
                    </a:cubicBez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99" y="19"/>
                      <a:pt x="198" y="19"/>
                      <a:pt x="199" y="46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164" y="115"/>
                      <a:pt x="164" y="115"/>
                      <a:pt x="164" y="115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89"/>
              <p:cNvSpPr>
                <a:spLocks/>
              </p:cNvSpPr>
              <p:nvPr/>
            </p:nvSpPr>
            <p:spPr bwMode="auto">
              <a:xfrm>
                <a:off x="8764019" y="2564640"/>
                <a:ext cx="885681" cy="1898418"/>
              </a:xfrm>
              <a:custGeom>
                <a:avLst/>
                <a:gdLst>
                  <a:gd name="T0" fmla="*/ 100 w 100"/>
                  <a:gd name="T1" fmla="*/ 214 h 214"/>
                  <a:gd name="T2" fmla="*/ 38 w 100"/>
                  <a:gd name="T3" fmla="*/ 214 h 214"/>
                  <a:gd name="T4" fmla="*/ 38 w 100"/>
                  <a:gd name="T5" fmla="*/ 131 h 214"/>
                  <a:gd name="T6" fmla="*/ 38 w 100"/>
                  <a:gd name="T7" fmla="*/ 127 h 214"/>
                  <a:gd name="T8" fmla="*/ 0 w 100"/>
                  <a:gd name="T9" fmla="*/ 127 h 214"/>
                  <a:gd name="T10" fmla="*/ 3 w 100"/>
                  <a:gd name="T11" fmla="*/ 41 h 214"/>
                  <a:gd name="T12" fmla="*/ 24 w 100"/>
                  <a:gd name="T13" fmla="*/ 11 h 214"/>
                  <a:gd name="T14" fmla="*/ 62 w 100"/>
                  <a:gd name="T15" fmla="*/ 0 h 214"/>
                  <a:gd name="T16" fmla="*/ 89 w 100"/>
                  <a:gd name="T17" fmla="*/ 0 h 214"/>
                  <a:gd name="T18" fmla="*/ 100 w 100"/>
                  <a:gd name="T19" fmla="*/ 0 h 214"/>
                  <a:gd name="T20" fmla="*/ 100 w 100"/>
                  <a:gd name="T21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14">
                    <a:moveTo>
                      <a:pt x="100" y="214"/>
                    </a:move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214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0"/>
              <p:cNvSpPr>
                <a:spLocks/>
              </p:cNvSpPr>
              <p:nvPr/>
            </p:nvSpPr>
            <p:spPr bwMode="auto">
              <a:xfrm>
                <a:off x="9313365" y="2299308"/>
                <a:ext cx="672668" cy="896892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1"/>
              <p:cNvSpPr>
                <a:spLocks/>
              </p:cNvSpPr>
              <p:nvPr/>
            </p:nvSpPr>
            <p:spPr bwMode="auto">
              <a:xfrm>
                <a:off x="9418003" y="2299308"/>
                <a:ext cx="459658" cy="373704"/>
              </a:xfrm>
              <a:custGeom>
                <a:avLst/>
                <a:gdLst>
                  <a:gd name="T0" fmla="*/ 0 w 52"/>
                  <a:gd name="T1" fmla="*/ 29 h 42"/>
                  <a:gd name="T2" fmla="*/ 2 w 52"/>
                  <a:gd name="T3" fmla="*/ 29 h 42"/>
                  <a:gd name="T4" fmla="*/ 2 w 52"/>
                  <a:gd name="T5" fmla="*/ 0 h 42"/>
                  <a:gd name="T6" fmla="*/ 52 w 52"/>
                  <a:gd name="T7" fmla="*/ 0 h 42"/>
                  <a:gd name="T8" fmla="*/ 52 w 52"/>
                  <a:gd name="T9" fmla="*/ 29 h 42"/>
                  <a:gd name="T10" fmla="*/ 52 w 52"/>
                  <a:gd name="T11" fmla="*/ 29 h 42"/>
                  <a:gd name="T12" fmla="*/ 26 w 52"/>
                  <a:gd name="T13" fmla="*/ 42 h 42"/>
                  <a:gd name="T14" fmla="*/ 0 w 52"/>
                  <a:gd name="T15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46" y="37"/>
                      <a:pt x="37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0D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92"/>
              <p:cNvSpPr>
                <a:spLocks/>
              </p:cNvSpPr>
              <p:nvPr/>
            </p:nvSpPr>
            <p:spPr bwMode="auto">
              <a:xfrm>
                <a:off x="9436687" y="2299308"/>
                <a:ext cx="440971" cy="284016"/>
              </a:xfrm>
              <a:custGeom>
                <a:avLst/>
                <a:gdLst>
                  <a:gd name="T0" fmla="*/ 0 w 50"/>
                  <a:gd name="T1" fmla="*/ 28 h 32"/>
                  <a:gd name="T2" fmla="*/ 0 w 50"/>
                  <a:gd name="T3" fmla="*/ 0 h 32"/>
                  <a:gd name="T4" fmla="*/ 50 w 50"/>
                  <a:gd name="T5" fmla="*/ 0 h 32"/>
                  <a:gd name="T6" fmla="*/ 50 w 50"/>
                  <a:gd name="T7" fmla="*/ 28 h 32"/>
                  <a:gd name="T8" fmla="*/ 25 w 50"/>
                  <a:gd name="T9" fmla="*/ 32 h 32"/>
                  <a:gd name="T10" fmla="*/ 0 w 50"/>
                  <a:gd name="T1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2" y="30"/>
                      <a:pt x="33" y="32"/>
                      <a:pt x="25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CAC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93"/>
              <p:cNvSpPr>
                <a:spLocks/>
              </p:cNvSpPr>
              <p:nvPr/>
            </p:nvSpPr>
            <p:spPr bwMode="auto">
              <a:xfrm>
                <a:off x="9376894" y="2299308"/>
                <a:ext cx="272805" cy="627824"/>
              </a:xfrm>
              <a:custGeom>
                <a:avLst/>
                <a:gdLst>
                  <a:gd name="T0" fmla="*/ 73 w 73"/>
                  <a:gd name="T1" fmla="*/ 168 h 168"/>
                  <a:gd name="T2" fmla="*/ 0 w 73"/>
                  <a:gd name="T3" fmla="*/ 71 h 168"/>
                  <a:gd name="T4" fmla="*/ 16 w 73"/>
                  <a:gd name="T5" fmla="*/ 69 h 168"/>
                  <a:gd name="T6" fmla="*/ 16 w 73"/>
                  <a:gd name="T7" fmla="*/ 0 h 168"/>
                  <a:gd name="T8" fmla="*/ 73 w 73"/>
                  <a:gd name="T9" fmla="*/ 0 h 168"/>
                  <a:gd name="T10" fmla="*/ 73 w 73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73" y="168"/>
                    </a:moveTo>
                    <a:lnTo>
                      <a:pt x="0" y="71"/>
                    </a:lnTo>
                    <a:lnTo>
                      <a:pt x="16" y="69"/>
                    </a:lnTo>
                    <a:lnTo>
                      <a:pt x="16" y="0"/>
                    </a:lnTo>
                    <a:lnTo>
                      <a:pt x="73" y="0"/>
                    </a:lnTo>
                    <a:lnTo>
                      <a:pt x="73" y="16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94"/>
              <p:cNvSpPr>
                <a:spLocks/>
              </p:cNvSpPr>
              <p:nvPr/>
            </p:nvSpPr>
            <p:spPr bwMode="auto">
              <a:xfrm>
                <a:off x="9418003" y="2299308"/>
                <a:ext cx="231697" cy="373704"/>
              </a:xfrm>
              <a:custGeom>
                <a:avLst/>
                <a:gdLst>
                  <a:gd name="T0" fmla="*/ 0 w 26"/>
                  <a:gd name="T1" fmla="*/ 29 h 42"/>
                  <a:gd name="T2" fmla="*/ 2 w 26"/>
                  <a:gd name="T3" fmla="*/ 29 h 42"/>
                  <a:gd name="T4" fmla="*/ 2 w 26"/>
                  <a:gd name="T5" fmla="*/ 0 h 42"/>
                  <a:gd name="T6" fmla="*/ 26 w 26"/>
                  <a:gd name="T7" fmla="*/ 0 h 42"/>
                  <a:gd name="T8" fmla="*/ 26 w 26"/>
                  <a:gd name="T9" fmla="*/ 42 h 42"/>
                  <a:gd name="T10" fmla="*/ 26 w 26"/>
                  <a:gd name="T11" fmla="*/ 42 h 42"/>
                  <a:gd name="T12" fmla="*/ 0 w 26"/>
                  <a:gd name="T1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AE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95"/>
              <p:cNvSpPr>
                <a:spLocks/>
              </p:cNvSpPr>
              <p:nvPr/>
            </p:nvSpPr>
            <p:spPr bwMode="auto">
              <a:xfrm>
                <a:off x="9436687" y="2299308"/>
                <a:ext cx="213013" cy="284016"/>
              </a:xfrm>
              <a:custGeom>
                <a:avLst/>
                <a:gdLst>
                  <a:gd name="T0" fmla="*/ 0 w 24"/>
                  <a:gd name="T1" fmla="*/ 28 h 32"/>
                  <a:gd name="T2" fmla="*/ 0 w 24"/>
                  <a:gd name="T3" fmla="*/ 0 h 32"/>
                  <a:gd name="T4" fmla="*/ 24 w 24"/>
                  <a:gd name="T5" fmla="*/ 0 h 32"/>
                  <a:gd name="T6" fmla="*/ 24 w 24"/>
                  <a:gd name="T7" fmla="*/ 32 h 32"/>
                  <a:gd name="T8" fmla="*/ 0 w 24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DAD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96"/>
              <p:cNvSpPr>
                <a:spLocks/>
              </p:cNvSpPr>
              <p:nvPr/>
            </p:nvSpPr>
            <p:spPr bwMode="auto">
              <a:xfrm>
                <a:off x="8950871" y="1103455"/>
                <a:ext cx="1412603" cy="1401393"/>
              </a:xfrm>
              <a:custGeom>
                <a:avLst/>
                <a:gdLst>
                  <a:gd name="T0" fmla="*/ 80 w 160"/>
                  <a:gd name="T1" fmla="*/ 0 h 158"/>
                  <a:gd name="T2" fmla="*/ 85 w 160"/>
                  <a:gd name="T3" fmla="*/ 1 h 158"/>
                  <a:gd name="T4" fmla="*/ 139 w 160"/>
                  <a:gd name="T5" fmla="*/ 1 h 158"/>
                  <a:gd name="T6" fmla="*/ 143 w 160"/>
                  <a:gd name="T7" fmla="*/ 18 h 158"/>
                  <a:gd name="T8" fmla="*/ 160 w 160"/>
                  <a:gd name="T9" fmla="*/ 35 h 158"/>
                  <a:gd name="T10" fmla="*/ 160 w 160"/>
                  <a:gd name="T11" fmla="*/ 77 h 158"/>
                  <a:gd name="T12" fmla="*/ 159 w 160"/>
                  <a:gd name="T13" fmla="*/ 77 h 158"/>
                  <a:gd name="T14" fmla="*/ 159 w 160"/>
                  <a:gd name="T15" fmla="*/ 79 h 158"/>
                  <a:gd name="T16" fmla="*/ 80 w 160"/>
                  <a:gd name="T17" fmla="*/ 158 h 158"/>
                  <a:gd name="T18" fmla="*/ 0 w 160"/>
                  <a:gd name="T19" fmla="*/ 79 h 158"/>
                  <a:gd name="T20" fmla="*/ 0 w 160"/>
                  <a:gd name="T21" fmla="*/ 73 h 158"/>
                  <a:gd name="T22" fmla="*/ 0 w 160"/>
                  <a:gd name="T23" fmla="*/ 17 h 158"/>
                  <a:gd name="T24" fmla="*/ 12 w 160"/>
                  <a:gd name="T25" fmla="*/ 1 h 158"/>
                  <a:gd name="T26" fmla="*/ 75 w 160"/>
                  <a:gd name="T27" fmla="*/ 1 h 158"/>
                  <a:gd name="T28" fmla="*/ 80 w 160"/>
                  <a:gd name="T2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58">
                    <a:moveTo>
                      <a:pt x="80" y="0"/>
                    </a:moveTo>
                    <a:cubicBezTo>
                      <a:pt x="81" y="0"/>
                      <a:pt x="83" y="1"/>
                      <a:pt x="85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0" y="77"/>
                      <a:pt x="160" y="77"/>
                      <a:pt x="160" y="77"/>
                    </a:cubicBezTo>
                    <a:cubicBezTo>
                      <a:pt x="159" y="77"/>
                      <a:pt x="159" y="77"/>
                      <a:pt x="159" y="77"/>
                    </a:cubicBezTo>
                    <a:cubicBezTo>
                      <a:pt x="159" y="78"/>
                      <a:pt x="159" y="79"/>
                      <a:pt x="159" y="79"/>
                    </a:cubicBezTo>
                    <a:cubicBezTo>
                      <a:pt x="159" y="123"/>
                      <a:pt x="124" y="158"/>
                      <a:pt x="80" y="158"/>
                    </a:cubicBezTo>
                    <a:cubicBezTo>
                      <a:pt x="36" y="158"/>
                      <a:pt x="0" y="123"/>
                      <a:pt x="0" y="79"/>
                    </a:cubicBezTo>
                    <a:cubicBezTo>
                      <a:pt x="0" y="77"/>
                      <a:pt x="0" y="75"/>
                      <a:pt x="0" y="7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8" y="0"/>
                      <a:pt x="80" y="0"/>
                    </a:cubicBez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97"/>
              <p:cNvSpPr>
                <a:spLocks/>
              </p:cNvSpPr>
              <p:nvPr/>
            </p:nvSpPr>
            <p:spPr bwMode="auto">
              <a:xfrm>
                <a:off x="8950871" y="1110929"/>
                <a:ext cx="609140" cy="1382707"/>
              </a:xfrm>
              <a:custGeom>
                <a:avLst/>
                <a:gdLst>
                  <a:gd name="T0" fmla="*/ 69 w 69"/>
                  <a:gd name="T1" fmla="*/ 156 h 156"/>
                  <a:gd name="T2" fmla="*/ 0 w 69"/>
                  <a:gd name="T3" fmla="*/ 78 h 156"/>
                  <a:gd name="T4" fmla="*/ 0 w 69"/>
                  <a:gd name="T5" fmla="*/ 72 h 156"/>
                  <a:gd name="T6" fmla="*/ 0 w 69"/>
                  <a:gd name="T7" fmla="*/ 16 h 156"/>
                  <a:gd name="T8" fmla="*/ 12 w 69"/>
                  <a:gd name="T9" fmla="*/ 0 h 156"/>
                  <a:gd name="T10" fmla="*/ 69 w 69"/>
                  <a:gd name="T11" fmla="*/ 0 h 156"/>
                  <a:gd name="T12" fmla="*/ 69 w 69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56">
                    <a:moveTo>
                      <a:pt x="69" y="156"/>
                    </a:moveTo>
                    <a:cubicBezTo>
                      <a:pt x="30" y="151"/>
                      <a:pt x="0" y="118"/>
                      <a:pt x="0" y="78"/>
                    </a:cubicBezTo>
                    <a:cubicBezTo>
                      <a:pt x="0" y="76"/>
                      <a:pt x="0" y="74"/>
                      <a:pt x="0" y="7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9" y="156"/>
                    </a:lnTo>
                    <a:close/>
                  </a:path>
                </a:pathLst>
              </a:custGeom>
              <a:solidFill>
                <a:srgbClr val="FAD9C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98"/>
              <p:cNvSpPr>
                <a:spLocks/>
              </p:cNvSpPr>
              <p:nvPr/>
            </p:nvSpPr>
            <p:spPr bwMode="auto">
              <a:xfrm>
                <a:off x="8879868" y="980132"/>
                <a:ext cx="1483608" cy="594192"/>
              </a:xfrm>
              <a:custGeom>
                <a:avLst/>
                <a:gdLst>
                  <a:gd name="T0" fmla="*/ 168 w 168"/>
                  <a:gd name="T1" fmla="*/ 43 h 67"/>
                  <a:gd name="T2" fmla="*/ 168 w 168"/>
                  <a:gd name="T3" fmla="*/ 67 h 67"/>
                  <a:gd name="T4" fmla="*/ 143 w 168"/>
                  <a:gd name="T5" fmla="*/ 67 h 67"/>
                  <a:gd name="T6" fmla="*/ 136 w 168"/>
                  <a:gd name="T7" fmla="*/ 67 h 67"/>
                  <a:gd name="T8" fmla="*/ 136 w 168"/>
                  <a:gd name="T9" fmla="*/ 43 h 67"/>
                  <a:gd name="T10" fmla="*/ 135 w 168"/>
                  <a:gd name="T11" fmla="*/ 43 h 67"/>
                  <a:gd name="T12" fmla="*/ 119 w 168"/>
                  <a:gd name="T13" fmla="*/ 66 h 67"/>
                  <a:gd name="T14" fmla="*/ 110 w 168"/>
                  <a:gd name="T15" fmla="*/ 67 h 67"/>
                  <a:gd name="T16" fmla="*/ 109 w 168"/>
                  <a:gd name="T17" fmla="*/ 67 h 67"/>
                  <a:gd name="T18" fmla="*/ 107 w 168"/>
                  <a:gd name="T19" fmla="*/ 67 h 67"/>
                  <a:gd name="T20" fmla="*/ 107 w 168"/>
                  <a:gd name="T21" fmla="*/ 67 h 67"/>
                  <a:gd name="T22" fmla="*/ 88 w 168"/>
                  <a:gd name="T23" fmla="*/ 67 h 67"/>
                  <a:gd name="T24" fmla="*/ 88 w 168"/>
                  <a:gd name="T25" fmla="*/ 67 h 67"/>
                  <a:gd name="T26" fmla="*/ 88 w 168"/>
                  <a:gd name="T27" fmla="*/ 67 h 67"/>
                  <a:gd name="T28" fmla="*/ 24 w 168"/>
                  <a:gd name="T29" fmla="*/ 67 h 67"/>
                  <a:gd name="T30" fmla="*/ 0 w 168"/>
                  <a:gd name="T31" fmla="*/ 43 h 67"/>
                  <a:gd name="T32" fmla="*/ 0 w 168"/>
                  <a:gd name="T33" fmla="*/ 0 h 67"/>
                  <a:gd name="T34" fmla="*/ 41 w 168"/>
                  <a:gd name="T35" fmla="*/ 0 h 67"/>
                  <a:gd name="T36" fmla="*/ 90 w 168"/>
                  <a:gd name="T37" fmla="*/ 0 h 67"/>
                  <a:gd name="T38" fmla="*/ 90 w 168"/>
                  <a:gd name="T39" fmla="*/ 0 h 67"/>
                  <a:gd name="T40" fmla="*/ 116 w 168"/>
                  <a:gd name="T41" fmla="*/ 0 h 67"/>
                  <a:gd name="T42" fmla="*/ 116 w 168"/>
                  <a:gd name="T43" fmla="*/ 0 h 67"/>
                  <a:gd name="T44" fmla="*/ 124 w 168"/>
                  <a:gd name="T45" fmla="*/ 0 h 67"/>
                  <a:gd name="T46" fmla="*/ 168 w 168"/>
                  <a:gd name="T47" fmla="*/ 41 h 67"/>
                  <a:gd name="T48" fmla="*/ 168 w 168"/>
                  <a:gd name="T4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8" h="67">
                    <a:moveTo>
                      <a:pt x="168" y="43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43" y="67"/>
                      <a:pt x="143" y="67"/>
                      <a:pt x="143" y="67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4" y="54"/>
                      <a:pt x="128" y="63"/>
                      <a:pt x="119" y="66"/>
                    </a:cubicBezTo>
                    <a:cubicBezTo>
                      <a:pt x="116" y="67"/>
                      <a:pt x="113" y="67"/>
                      <a:pt x="110" y="67"/>
                    </a:cubicBezTo>
                    <a:cubicBezTo>
                      <a:pt x="110" y="67"/>
                      <a:pt x="109" y="67"/>
                      <a:pt x="109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8" y="0"/>
                      <a:pt x="167" y="18"/>
                      <a:pt x="168" y="41"/>
                    </a:cubicBezTo>
                    <a:cubicBezTo>
                      <a:pt x="168" y="43"/>
                      <a:pt x="168" y="43"/>
                      <a:pt x="168" y="43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99"/>
              <p:cNvSpPr>
                <a:spLocks/>
              </p:cNvSpPr>
              <p:nvPr/>
            </p:nvSpPr>
            <p:spPr bwMode="auto">
              <a:xfrm>
                <a:off x="8879868" y="980132"/>
                <a:ext cx="691355" cy="594192"/>
              </a:xfrm>
              <a:custGeom>
                <a:avLst/>
                <a:gdLst>
                  <a:gd name="T0" fmla="*/ 78 w 78"/>
                  <a:gd name="T1" fmla="*/ 67 h 67"/>
                  <a:gd name="T2" fmla="*/ 24 w 78"/>
                  <a:gd name="T3" fmla="*/ 67 h 67"/>
                  <a:gd name="T4" fmla="*/ 0 w 78"/>
                  <a:gd name="T5" fmla="*/ 43 h 67"/>
                  <a:gd name="T6" fmla="*/ 0 w 78"/>
                  <a:gd name="T7" fmla="*/ 0 h 67"/>
                  <a:gd name="T8" fmla="*/ 41 w 78"/>
                  <a:gd name="T9" fmla="*/ 0 h 67"/>
                  <a:gd name="T10" fmla="*/ 78 w 78"/>
                  <a:gd name="T11" fmla="*/ 0 h 67"/>
                  <a:gd name="T12" fmla="*/ 78 w 7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67">
                    <a:moveTo>
                      <a:pt x="78" y="67"/>
                    </a:move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78" y="67"/>
                    </a:lnTo>
                    <a:close/>
                  </a:path>
                </a:pathLst>
              </a:custGeom>
              <a:solidFill>
                <a:srgbClr val="8A62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00"/>
              <p:cNvSpPr>
                <a:spLocks/>
              </p:cNvSpPr>
              <p:nvPr/>
            </p:nvSpPr>
            <p:spPr bwMode="auto">
              <a:xfrm>
                <a:off x="10071984" y="995806"/>
                <a:ext cx="284015" cy="866996"/>
              </a:xfrm>
              <a:custGeom>
                <a:avLst/>
                <a:gdLst>
                  <a:gd name="T0" fmla="*/ 2 w 32"/>
                  <a:gd name="T1" fmla="*/ 0 h 98"/>
                  <a:gd name="T2" fmla="*/ 1 w 32"/>
                  <a:gd name="T3" fmla="*/ 16 h 98"/>
                  <a:gd name="T4" fmla="*/ 1 w 32"/>
                  <a:gd name="T5" fmla="*/ 80 h 98"/>
                  <a:gd name="T6" fmla="*/ 17 w 32"/>
                  <a:gd name="T7" fmla="*/ 98 h 98"/>
                  <a:gd name="T8" fmla="*/ 17 w 32"/>
                  <a:gd name="T9" fmla="*/ 98 h 98"/>
                  <a:gd name="T10" fmla="*/ 18 w 32"/>
                  <a:gd name="T11" fmla="*/ 98 h 98"/>
                  <a:gd name="T12" fmla="*/ 32 w 32"/>
                  <a:gd name="T13" fmla="*/ 98 h 98"/>
                  <a:gd name="T14" fmla="*/ 32 w 32"/>
                  <a:gd name="T15" fmla="*/ 82 h 98"/>
                  <a:gd name="T16" fmla="*/ 32 w 32"/>
                  <a:gd name="T17" fmla="*/ 80 h 98"/>
                  <a:gd name="T18" fmla="*/ 32 w 32"/>
                  <a:gd name="T19" fmla="*/ 36 h 98"/>
                  <a:gd name="T20" fmla="*/ 2 w 32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98">
                    <a:moveTo>
                      <a:pt x="2" y="0"/>
                    </a:moveTo>
                    <a:cubicBezTo>
                      <a:pt x="0" y="3"/>
                      <a:pt x="1" y="9"/>
                      <a:pt x="1" y="1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90"/>
                      <a:pt x="8" y="98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98"/>
                      <a:pt x="18" y="98"/>
                      <a:pt x="18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2" y="81"/>
                      <a:pt x="32" y="81"/>
                      <a:pt x="32" y="8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19"/>
                      <a:pt x="18" y="5"/>
                      <a:pt x="2" y="0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2"/>
              <p:cNvSpPr>
                <a:spLocks/>
              </p:cNvSpPr>
              <p:nvPr/>
            </p:nvSpPr>
            <p:spPr bwMode="auto">
              <a:xfrm>
                <a:off x="8704226" y="3532534"/>
                <a:ext cx="467132" cy="396126"/>
              </a:xfrm>
              <a:custGeom>
                <a:avLst/>
                <a:gdLst>
                  <a:gd name="T0" fmla="*/ 53 w 53"/>
                  <a:gd name="T1" fmla="*/ 25 h 45"/>
                  <a:gd name="T2" fmla="*/ 39 w 53"/>
                  <a:gd name="T3" fmla="*/ 40 h 45"/>
                  <a:gd name="T4" fmla="*/ 28 w 53"/>
                  <a:gd name="T5" fmla="*/ 44 h 45"/>
                  <a:gd name="T6" fmla="*/ 16 w 53"/>
                  <a:gd name="T7" fmla="*/ 41 h 45"/>
                  <a:gd name="T8" fmla="*/ 0 w 53"/>
                  <a:gd name="T9" fmla="*/ 26 h 45"/>
                  <a:gd name="T10" fmla="*/ 25 w 53"/>
                  <a:gd name="T11" fmla="*/ 0 h 45"/>
                  <a:gd name="T12" fmla="*/ 53 w 53"/>
                  <a:gd name="T13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">
                    <a:moveTo>
                      <a:pt x="53" y="25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6" y="43"/>
                      <a:pt x="32" y="44"/>
                      <a:pt x="28" y="44"/>
                    </a:cubicBezTo>
                    <a:cubicBezTo>
                      <a:pt x="23" y="45"/>
                      <a:pt x="20" y="44"/>
                      <a:pt x="16" y="4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05"/>
              <p:cNvSpPr>
                <a:spLocks/>
              </p:cNvSpPr>
              <p:nvPr/>
            </p:nvSpPr>
            <p:spPr bwMode="auto">
              <a:xfrm>
                <a:off x="10213992" y="3353157"/>
                <a:ext cx="336334" cy="1020215"/>
              </a:xfrm>
              <a:custGeom>
                <a:avLst/>
                <a:gdLst>
                  <a:gd name="T0" fmla="*/ 38 w 38"/>
                  <a:gd name="T1" fmla="*/ 20 h 115"/>
                  <a:gd name="T2" fmla="*/ 38 w 38"/>
                  <a:gd name="T3" fmla="*/ 96 h 115"/>
                  <a:gd name="T4" fmla="*/ 19 w 38"/>
                  <a:gd name="T5" fmla="*/ 115 h 115"/>
                  <a:gd name="T6" fmla="*/ 19 w 38"/>
                  <a:gd name="T7" fmla="*/ 115 h 115"/>
                  <a:gd name="T8" fmla="*/ 0 w 38"/>
                  <a:gd name="T9" fmla="*/ 96 h 115"/>
                  <a:gd name="T10" fmla="*/ 0 w 38"/>
                  <a:gd name="T11" fmla="*/ 0 h 115"/>
                  <a:gd name="T12" fmla="*/ 6 w 38"/>
                  <a:gd name="T13" fmla="*/ 0 h 115"/>
                  <a:gd name="T14" fmla="*/ 38 w 38"/>
                  <a:gd name="T15" fmla="*/ 2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15">
                    <a:moveTo>
                      <a:pt x="38" y="20"/>
                    </a:moveTo>
                    <a:cubicBezTo>
                      <a:pt x="38" y="96"/>
                      <a:pt x="38" y="96"/>
                      <a:pt x="38" y="96"/>
                    </a:cubicBezTo>
                    <a:cubicBezTo>
                      <a:pt x="38" y="106"/>
                      <a:pt x="30" y="115"/>
                      <a:pt x="19" y="115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9" y="115"/>
                      <a:pt x="0" y="106"/>
                      <a:pt x="0" y="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6"/>
              <p:cNvSpPr>
                <a:spLocks/>
              </p:cNvSpPr>
              <p:nvPr/>
            </p:nvSpPr>
            <p:spPr bwMode="auto">
              <a:xfrm>
                <a:off x="9552536" y="2673013"/>
                <a:ext cx="201800" cy="213014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07"/>
              <p:cNvSpPr>
                <a:spLocks/>
              </p:cNvSpPr>
              <p:nvPr/>
            </p:nvSpPr>
            <p:spPr bwMode="auto">
              <a:xfrm>
                <a:off x="9552536" y="2673013"/>
                <a:ext cx="89689" cy="194325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08"/>
              <p:cNvSpPr>
                <a:spLocks/>
              </p:cNvSpPr>
              <p:nvPr/>
            </p:nvSpPr>
            <p:spPr bwMode="auto">
              <a:xfrm>
                <a:off x="9313365" y="2557166"/>
                <a:ext cx="336334" cy="239172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09"/>
              <p:cNvSpPr>
                <a:spLocks/>
              </p:cNvSpPr>
              <p:nvPr/>
            </p:nvSpPr>
            <p:spPr bwMode="auto">
              <a:xfrm>
                <a:off x="9657174" y="2557166"/>
                <a:ext cx="336334" cy="239172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10"/>
              <p:cNvSpPr>
                <a:spLocks/>
              </p:cNvSpPr>
              <p:nvPr/>
            </p:nvSpPr>
            <p:spPr bwMode="auto">
              <a:xfrm>
                <a:off x="9571220" y="2785126"/>
                <a:ext cx="168168" cy="411075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11"/>
              <p:cNvSpPr>
                <a:spLocks/>
              </p:cNvSpPr>
              <p:nvPr/>
            </p:nvSpPr>
            <p:spPr bwMode="auto">
              <a:xfrm>
                <a:off x="9571220" y="2815022"/>
                <a:ext cx="78479" cy="36249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12"/>
              <p:cNvSpPr>
                <a:spLocks/>
              </p:cNvSpPr>
              <p:nvPr/>
            </p:nvSpPr>
            <p:spPr bwMode="auto">
              <a:xfrm>
                <a:off x="9190042" y="2564640"/>
                <a:ext cx="467132" cy="94921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13"/>
              <p:cNvSpPr>
                <a:spLocks/>
              </p:cNvSpPr>
              <p:nvPr/>
            </p:nvSpPr>
            <p:spPr bwMode="auto">
              <a:xfrm>
                <a:off x="9649700" y="2564640"/>
                <a:ext cx="467132" cy="94921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14"/>
              <p:cNvSpPr>
                <a:spLocks/>
              </p:cNvSpPr>
              <p:nvPr/>
            </p:nvSpPr>
            <p:spPr bwMode="auto">
              <a:xfrm>
                <a:off x="8199726" y="3061667"/>
                <a:ext cx="369969" cy="373704"/>
              </a:xfrm>
              <a:custGeom>
                <a:avLst/>
                <a:gdLst>
                  <a:gd name="T0" fmla="*/ 42 w 42"/>
                  <a:gd name="T1" fmla="*/ 14 h 42"/>
                  <a:gd name="T2" fmla="*/ 34 w 42"/>
                  <a:gd name="T3" fmla="*/ 7 h 42"/>
                  <a:gd name="T4" fmla="*/ 7 w 42"/>
                  <a:gd name="T5" fmla="*/ 8 h 42"/>
                  <a:gd name="T6" fmla="*/ 7 w 42"/>
                  <a:gd name="T7" fmla="*/ 8 h 42"/>
                  <a:gd name="T8" fmla="*/ 8 w 42"/>
                  <a:gd name="T9" fmla="*/ 35 h 42"/>
                  <a:gd name="T10" fmla="*/ 17 w 42"/>
                  <a:gd name="T11" fmla="*/ 42 h 42"/>
                  <a:gd name="T12" fmla="*/ 42 w 42"/>
                  <a:gd name="T13" fmla="*/ 1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42" y="14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4" y="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0" y="16"/>
                      <a:pt x="1" y="28"/>
                      <a:pt x="8" y="35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15"/>
              <p:cNvSpPr>
                <a:spLocks/>
              </p:cNvSpPr>
              <p:nvPr/>
            </p:nvSpPr>
            <p:spPr bwMode="auto">
              <a:xfrm>
                <a:off x="8233358" y="2919658"/>
                <a:ext cx="257857" cy="239172"/>
              </a:xfrm>
              <a:custGeom>
                <a:avLst/>
                <a:gdLst>
                  <a:gd name="T0" fmla="*/ 2 w 29"/>
                  <a:gd name="T1" fmla="*/ 8 h 27"/>
                  <a:gd name="T2" fmla="*/ 1 w 29"/>
                  <a:gd name="T3" fmla="*/ 2 h 27"/>
                  <a:gd name="T4" fmla="*/ 7 w 29"/>
                  <a:gd name="T5" fmla="*/ 2 h 27"/>
                  <a:gd name="T6" fmla="*/ 27 w 29"/>
                  <a:gd name="T7" fmla="*/ 19 h 27"/>
                  <a:gd name="T8" fmla="*/ 27 w 29"/>
                  <a:gd name="T9" fmla="*/ 25 h 27"/>
                  <a:gd name="T10" fmla="*/ 22 w 29"/>
                  <a:gd name="T11" fmla="*/ 26 h 27"/>
                  <a:gd name="T12" fmla="*/ 2 w 29"/>
                  <a:gd name="T1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7">
                    <a:moveTo>
                      <a:pt x="2" y="8"/>
                    </a:moveTo>
                    <a:cubicBezTo>
                      <a:pt x="0" y="7"/>
                      <a:pt x="0" y="4"/>
                      <a:pt x="1" y="2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1"/>
                      <a:pt x="29" y="23"/>
                      <a:pt x="27" y="25"/>
                    </a:cubicBezTo>
                    <a:cubicBezTo>
                      <a:pt x="26" y="27"/>
                      <a:pt x="23" y="27"/>
                      <a:pt x="22" y="26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16"/>
              <p:cNvSpPr>
                <a:spLocks/>
              </p:cNvSpPr>
              <p:nvPr/>
            </p:nvSpPr>
            <p:spPr bwMode="auto">
              <a:xfrm>
                <a:off x="8412736" y="2957031"/>
                <a:ext cx="168168" cy="254120"/>
              </a:xfrm>
              <a:custGeom>
                <a:avLst/>
                <a:gdLst>
                  <a:gd name="T0" fmla="*/ 2 w 19"/>
                  <a:gd name="T1" fmla="*/ 7 h 29"/>
                  <a:gd name="T2" fmla="*/ 9 w 19"/>
                  <a:gd name="T3" fmla="*/ 4 h 29"/>
                  <a:gd name="T4" fmla="*/ 14 w 19"/>
                  <a:gd name="T5" fmla="*/ 10 h 29"/>
                  <a:gd name="T6" fmla="*/ 18 w 19"/>
                  <a:gd name="T7" fmla="*/ 23 h 29"/>
                  <a:gd name="T8" fmla="*/ 16 w 19"/>
                  <a:gd name="T9" fmla="*/ 28 h 29"/>
                  <a:gd name="T10" fmla="*/ 11 w 19"/>
                  <a:gd name="T11" fmla="*/ 26 h 29"/>
                  <a:gd name="T12" fmla="*/ 7 w 19"/>
                  <a:gd name="T13" fmla="*/ 15 h 29"/>
                  <a:gd name="T14" fmla="*/ 2 w 19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9">
                    <a:moveTo>
                      <a:pt x="2" y="7"/>
                    </a:moveTo>
                    <a:cubicBezTo>
                      <a:pt x="0" y="2"/>
                      <a:pt x="7" y="0"/>
                      <a:pt x="9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5"/>
                      <a:pt x="18" y="27"/>
                      <a:pt x="16" y="28"/>
                    </a:cubicBezTo>
                    <a:cubicBezTo>
                      <a:pt x="14" y="29"/>
                      <a:pt x="11" y="28"/>
                      <a:pt x="11" y="26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17"/>
              <p:cNvSpPr>
                <a:spLocks/>
              </p:cNvSpPr>
              <p:nvPr/>
            </p:nvSpPr>
            <p:spPr bwMode="auto">
              <a:xfrm>
                <a:off x="10083197" y="4212677"/>
                <a:ext cx="627824" cy="302702"/>
              </a:xfrm>
              <a:custGeom>
                <a:avLst/>
                <a:gdLst>
                  <a:gd name="T0" fmla="*/ 23 w 71"/>
                  <a:gd name="T1" fmla="*/ 0 h 34"/>
                  <a:gd name="T2" fmla="*/ 49 w 71"/>
                  <a:gd name="T3" fmla="*/ 0 h 34"/>
                  <a:gd name="T4" fmla="*/ 49 w 71"/>
                  <a:gd name="T5" fmla="*/ 0 h 34"/>
                  <a:gd name="T6" fmla="*/ 49 w 71"/>
                  <a:gd name="T7" fmla="*/ 0 h 34"/>
                  <a:gd name="T8" fmla="*/ 65 w 71"/>
                  <a:gd name="T9" fmla="*/ 7 h 34"/>
                  <a:gd name="T10" fmla="*/ 71 w 71"/>
                  <a:gd name="T11" fmla="*/ 22 h 34"/>
                  <a:gd name="T12" fmla="*/ 71 w 71"/>
                  <a:gd name="T13" fmla="*/ 22 h 34"/>
                  <a:gd name="T14" fmla="*/ 71 w 71"/>
                  <a:gd name="T15" fmla="*/ 22 h 34"/>
                  <a:gd name="T16" fmla="*/ 71 w 71"/>
                  <a:gd name="T17" fmla="*/ 34 h 34"/>
                  <a:gd name="T18" fmla="*/ 62 w 71"/>
                  <a:gd name="T19" fmla="*/ 34 h 34"/>
                  <a:gd name="T20" fmla="*/ 62 w 71"/>
                  <a:gd name="T21" fmla="*/ 22 h 34"/>
                  <a:gd name="T22" fmla="*/ 62 w 71"/>
                  <a:gd name="T23" fmla="*/ 22 h 34"/>
                  <a:gd name="T24" fmla="*/ 62 w 71"/>
                  <a:gd name="T25" fmla="*/ 22 h 34"/>
                  <a:gd name="T26" fmla="*/ 58 w 71"/>
                  <a:gd name="T27" fmla="*/ 14 h 34"/>
                  <a:gd name="T28" fmla="*/ 49 w 71"/>
                  <a:gd name="T29" fmla="*/ 10 h 34"/>
                  <a:gd name="T30" fmla="*/ 49 w 71"/>
                  <a:gd name="T31" fmla="*/ 10 h 34"/>
                  <a:gd name="T32" fmla="*/ 49 w 71"/>
                  <a:gd name="T33" fmla="*/ 10 h 34"/>
                  <a:gd name="T34" fmla="*/ 23 w 71"/>
                  <a:gd name="T35" fmla="*/ 10 h 34"/>
                  <a:gd name="T36" fmla="*/ 23 w 71"/>
                  <a:gd name="T37" fmla="*/ 10 h 34"/>
                  <a:gd name="T38" fmla="*/ 23 w 71"/>
                  <a:gd name="T39" fmla="*/ 10 h 34"/>
                  <a:gd name="T40" fmla="*/ 14 w 71"/>
                  <a:gd name="T41" fmla="*/ 14 h 34"/>
                  <a:gd name="T42" fmla="*/ 10 w 71"/>
                  <a:gd name="T43" fmla="*/ 22 h 34"/>
                  <a:gd name="T44" fmla="*/ 10 w 71"/>
                  <a:gd name="T45" fmla="*/ 22 h 34"/>
                  <a:gd name="T46" fmla="*/ 10 w 71"/>
                  <a:gd name="T47" fmla="*/ 22 h 34"/>
                  <a:gd name="T48" fmla="*/ 10 w 71"/>
                  <a:gd name="T49" fmla="*/ 34 h 34"/>
                  <a:gd name="T50" fmla="*/ 0 w 71"/>
                  <a:gd name="T51" fmla="*/ 34 h 34"/>
                  <a:gd name="T52" fmla="*/ 0 w 71"/>
                  <a:gd name="T53" fmla="*/ 22 h 34"/>
                  <a:gd name="T54" fmla="*/ 0 w 71"/>
                  <a:gd name="T55" fmla="*/ 22 h 34"/>
                  <a:gd name="T56" fmla="*/ 0 w 71"/>
                  <a:gd name="T57" fmla="*/ 22 h 34"/>
                  <a:gd name="T58" fmla="*/ 7 w 71"/>
                  <a:gd name="T59" fmla="*/ 7 h 34"/>
                  <a:gd name="T60" fmla="*/ 23 w 71"/>
                  <a:gd name="T61" fmla="*/ 0 h 34"/>
                  <a:gd name="T62" fmla="*/ 23 w 71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34">
                    <a:moveTo>
                      <a:pt x="23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1" y="3"/>
                      <a:pt x="65" y="7"/>
                    </a:cubicBezTo>
                    <a:cubicBezTo>
                      <a:pt x="69" y="11"/>
                      <a:pt x="71" y="16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0" y="16"/>
                      <a:pt x="58" y="14"/>
                    </a:cubicBezTo>
                    <a:cubicBezTo>
                      <a:pt x="56" y="11"/>
                      <a:pt x="53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9" y="10"/>
                      <a:pt x="16" y="11"/>
                      <a:pt x="14" y="14"/>
                    </a:cubicBezTo>
                    <a:cubicBezTo>
                      <a:pt x="11" y="16"/>
                      <a:pt x="10" y="19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1"/>
                      <a:pt x="7" y="7"/>
                    </a:cubicBezTo>
                    <a:cubicBezTo>
                      <a:pt x="11" y="3"/>
                      <a:pt x="17" y="1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7C7A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19"/>
              <p:cNvSpPr>
                <a:spLocks noChangeArrowheads="1"/>
              </p:cNvSpPr>
              <p:nvPr/>
            </p:nvSpPr>
            <p:spPr bwMode="auto">
              <a:xfrm>
                <a:off x="9739389" y="4470534"/>
                <a:ext cx="1322914" cy="98284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20"/>
              <p:cNvSpPr>
                <a:spLocks/>
              </p:cNvSpPr>
              <p:nvPr/>
            </p:nvSpPr>
            <p:spPr bwMode="auto">
              <a:xfrm>
                <a:off x="9739389" y="4515379"/>
                <a:ext cx="1322914" cy="646510"/>
              </a:xfrm>
              <a:custGeom>
                <a:avLst/>
                <a:gdLst>
                  <a:gd name="T0" fmla="*/ 354 w 354"/>
                  <a:gd name="T1" fmla="*/ 0 h 173"/>
                  <a:gd name="T2" fmla="*/ 354 w 354"/>
                  <a:gd name="T3" fmla="*/ 133 h 173"/>
                  <a:gd name="T4" fmla="*/ 182 w 354"/>
                  <a:gd name="T5" fmla="*/ 173 h 173"/>
                  <a:gd name="T6" fmla="*/ 0 w 354"/>
                  <a:gd name="T7" fmla="*/ 133 h 173"/>
                  <a:gd name="T8" fmla="*/ 0 w 354"/>
                  <a:gd name="T9" fmla="*/ 0 h 173"/>
                  <a:gd name="T10" fmla="*/ 354 w 354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73">
                    <a:moveTo>
                      <a:pt x="354" y="0"/>
                    </a:moveTo>
                    <a:lnTo>
                      <a:pt x="354" y="133"/>
                    </a:lnTo>
                    <a:lnTo>
                      <a:pt x="182" y="17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20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1"/>
              <p:cNvSpPr>
                <a:spLocks/>
              </p:cNvSpPr>
              <p:nvPr/>
            </p:nvSpPr>
            <p:spPr bwMode="auto">
              <a:xfrm>
                <a:off x="9702018" y="4451848"/>
                <a:ext cx="1397655" cy="683881"/>
              </a:xfrm>
              <a:custGeom>
                <a:avLst/>
                <a:gdLst>
                  <a:gd name="T0" fmla="*/ 0 w 374"/>
                  <a:gd name="T1" fmla="*/ 0 h 183"/>
                  <a:gd name="T2" fmla="*/ 374 w 374"/>
                  <a:gd name="T3" fmla="*/ 0 h 183"/>
                  <a:gd name="T4" fmla="*/ 374 w 374"/>
                  <a:gd name="T5" fmla="*/ 140 h 183"/>
                  <a:gd name="T6" fmla="*/ 194 w 374"/>
                  <a:gd name="T7" fmla="*/ 183 h 183"/>
                  <a:gd name="T8" fmla="*/ 0 w 374"/>
                  <a:gd name="T9" fmla="*/ 140 h 183"/>
                  <a:gd name="T10" fmla="*/ 0 w 374"/>
                  <a:gd name="T1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183">
                    <a:moveTo>
                      <a:pt x="0" y="0"/>
                    </a:moveTo>
                    <a:lnTo>
                      <a:pt x="374" y="0"/>
                    </a:lnTo>
                    <a:lnTo>
                      <a:pt x="374" y="140"/>
                    </a:lnTo>
                    <a:lnTo>
                      <a:pt x="194" y="183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22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149482" cy="149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23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78479" cy="149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4"/>
              <p:cNvSpPr>
                <a:spLocks/>
              </p:cNvSpPr>
              <p:nvPr/>
            </p:nvSpPr>
            <p:spPr bwMode="auto">
              <a:xfrm>
                <a:off x="10206520" y="4089356"/>
                <a:ext cx="362495" cy="291490"/>
              </a:xfrm>
              <a:custGeom>
                <a:avLst/>
                <a:gdLst>
                  <a:gd name="T0" fmla="*/ 40 w 41"/>
                  <a:gd name="T1" fmla="*/ 0 h 33"/>
                  <a:gd name="T2" fmla="*/ 40 w 41"/>
                  <a:gd name="T3" fmla="*/ 11 h 33"/>
                  <a:gd name="T4" fmla="*/ 21 w 41"/>
                  <a:gd name="T5" fmla="*/ 32 h 33"/>
                  <a:gd name="T6" fmla="*/ 21 w 41"/>
                  <a:gd name="T7" fmla="*/ 32 h 33"/>
                  <a:gd name="T8" fmla="*/ 1 w 41"/>
                  <a:gd name="T9" fmla="*/ 14 h 33"/>
                  <a:gd name="T10" fmla="*/ 0 w 41"/>
                  <a:gd name="T11" fmla="*/ 2 h 33"/>
                  <a:gd name="T12" fmla="*/ 40 w 4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3">
                    <a:moveTo>
                      <a:pt x="40" y="0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22"/>
                      <a:pt x="32" y="31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3"/>
                      <a:pt x="1" y="24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62"/>
          <p:cNvGrpSpPr/>
          <p:nvPr userDrawn="1"/>
        </p:nvGrpSpPr>
        <p:grpSpPr>
          <a:xfrm>
            <a:off x="6205863" y="4260153"/>
            <a:ext cx="585787" cy="585787"/>
            <a:chOff x="948740" y="3699046"/>
            <a:chExt cx="585787" cy="585787"/>
          </a:xfrm>
        </p:grpSpPr>
        <p:sp>
          <p:nvSpPr>
            <p:cNvPr id="64" name="Oval 63"/>
            <p:cNvSpPr/>
            <p:nvPr/>
          </p:nvSpPr>
          <p:spPr>
            <a:xfrm flipH="1">
              <a:off x="948740" y="369904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Shape 731"/>
            <p:cNvSpPr/>
            <p:nvPr/>
          </p:nvSpPr>
          <p:spPr>
            <a:xfrm>
              <a:off x="1132056" y="3859862"/>
              <a:ext cx="219154" cy="27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6205864" y="5304297"/>
            <a:ext cx="585787" cy="585787"/>
            <a:chOff x="948740" y="4965929"/>
            <a:chExt cx="585787" cy="585787"/>
          </a:xfrm>
        </p:grpSpPr>
        <p:sp>
          <p:nvSpPr>
            <p:cNvPr id="67" name="Oval 66"/>
            <p:cNvSpPr/>
            <p:nvPr/>
          </p:nvSpPr>
          <p:spPr>
            <a:xfrm flipH="1">
              <a:off x="948740" y="4965929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Shape 988"/>
            <p:cNvSpPr/>
            <p:nvPr/>
          </p:nvSpPr>
          <p:spPr>
            <a:xfrm>
              <a:off x="1087036" y="5120858"/>
              <a:ext cx="309194" cy="27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8721316" y="4263114"/>
            <a:ext cx="585787" cy="585787"/>
            <a:chOff x="8721316" y="4263114"/>
            <a:chExt cx="585787" cy="585787"/>
          </a:xfrm>
        </p:grpSpPr>
        <p:sp>
          <p:nvSpPr>
            <p:cNvPr id="70" name="Oval 69"/>
            <p:cNvSpPr/>
            <p:nvPr/>
          </p:nvSpPr>
          <p:spPr>
            <a:xfrm flipH="1">
              <a:off x="8721316" y="4263114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Shape 546"/>
            <p:cNvSpPr/>
            <p:nvPr/>
          </p:nvSpPr>
          <p:spPr>
            <a:xfrm>
              <a:off x="8864483" y="4438541"/>
              <a:ext cx="299452" cy="19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sp>
        <p:nvSpPr>
          <p:cNvPr id="76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949519" y="4299188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7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968250" y="5348279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8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520096" y="4296020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3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animBg="1"/>
      <p:bldP spid="21" grpId="0" animBg="1"/>
      <p:bldP spid="7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7518400" y="1411072"/>
            <a:ext cx="3833813" cy="40002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87800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531429" y="1411072"/>
            <a:ext cx="2079171" cy="4000242"/>
          </a:xfrm>
          <a:custGeom>
            <a:avLst/>
            <a:gdLst>
              <a:gd name="connsiteX0" fmla="*/ 631977 w 1875971"/>
              <a:gd name="connsiteY0" fmla="*/ 0 h 3609293"/>
              <a:gd name="connsiteX1" fmla="*/ 1243994 w 1875971"/>
              <a:gd name="connsiteY1" fmla="*/ 0 h 3609293"/>
              <a:gd name="connsiteX2" fmla="*/ 1875971 w 1875971"/>
              <a:gd name="connsiteY2" fmla="*/ 631977 h 3609293"/>
              <a:gd name="connsiteX3" fmla="*/ 1875971 w 1875971"/>
              <a:gd name="connsiteY3" fmla="*/ 2977316 h 3609293"/>
              <a:gd name="connsiteX4" fmla="*/ 1243994 w 1875971"/>
              <a:gd name="connsiteY4" fmla="*/ 3609293 h 3609293"/>
              <a:gd name="connsiteX5" fmla="*/ 631977 w 1875971"/>
              <a:gd name="connsiteY5" fmla="*/ 3609293 h 3609293"/>
              <a:gd name="connsiteX6" fmla="*/ 0 w 1875971"/>
              <a:gd name="connsiteY6" fmla="*/ 2977316 h 3609293"/>
              <a:gd name="connsiteX7" fmla="*/ 0 w 1875971"/>
              <a:gd name="connsiteY7" fmla="*/ 631977 h 3609293"/>
              <a:gd name="connsiteX8" fmla="*/ 631977 w 1875971"/>
              <a:gd name="connsiteY8" fmla="*/ 0 h 360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971" h="3609293">
                <a:moveTo>
                  <a:pt x="631977" y="0"/>
                </a:moveTo>
                <a:lnTo>
                  <a:pt x="1243994" y="0"/>
                </a:lnTo>
                <a:cubicBezTo>
                  <a:pt x="1593025" y="0"/>
                  <a:pt x="1875971" y="282946"/>
                  <a:pt x="1875971" y="631977"/>
                </a:cubicBezTo>
                <a:lnTo>
                  <a:pt x="1875971" y="2977316"/>
                </a:lnTo>
                <a:cubicBezTo>
                  <a:pt x="1875971" y="3326347"/>
                  <a:pt x="1593025" y="3609293"/>
                  <a:pt x="1243994" y="3609293"/>
                </a:cubicBezTo>
                <a:lnTo>
                  <a:pt x="631977" y="3609293"/>
                </a:lnTo>
                <a:cubicBezTo>
                  <a:pt x="282946" y="3609293"/>
                  <a:pt x="0" y="3326347"/>
                  <a:pt x="0" y="2977316"/>
                </a:cubicBezTo>
                <a:lnTo>
                  <a:pt x="0" y="631977"/>
                </a:lnTo>
                <a:cubicBezTo>
                  <a:pt x="0" y="282946"/>
                  <a:pt x="282946" y="0"/>
                  <a:pt x="63197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926286" y="1768940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926286" y="2254714"/>
            <a:ext cx="2225902" cy="288878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9788" y="3636424"/>
            <a:ext cx="462882" cy="462882"/>
            <a:chOff x="2018242" y="3429000"/>
            <a:chExt cx="462882" cy="462882"/>
          </a:xfrm>
        </p:grpSpPr>
        <p:sp>
          <p:nvSpPr>
            <p:cNvPr id="13" name="Rounded Rectangle 12"/>
            <p:cNvSpPr/>
            <p:nvPr/>
          </p:nvSpPr>
          <p:spPr>
            <a:xfrm>
              <a:off x="2018242" y="3429000"/>
              <a:ext cx="462882" cy="46288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hape 546"/>
            <p:cNvSpPr/>
            <p:nvPr/>
          </p:nvSpPr>
          <p:spPr>
            <a:xfrm>
              <a:off x="2102354" y="3560952"/>
              <a:ext cx="299452" cy="19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839788" y="4483100"/>
            <a:ext cx="462882" cy="462882"/>
            <a:chOff x="839788" y="4483100"/>
            <a:chExt cx="462882" cy="462882"/>
          </a:xfrm>
        </p:grpSpPr>
        <p:sp>
          <p:nvSpPr>
            <p:cNvPr id="25" name="Rounded Rectangle 24"/>
            <p:cNvSpPr/>
            <p:nvPr/>
          </p:nvSpPr>
          <p:spPr>
            <a:xfrm>
              <a:off x="839788" y="4483100"/>
              <a:ext cx="462882" cy="4628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hape 1807"/>
            <p:cNvSpPr/>
            <p:nvPr/>
          </p:nvSpPr>
          <p:spPr>
            <a:xfrm>
              <a:off x="942806" y="4580036"/>
              <a:ext cx="253669" cy="2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38200" y="5357020"/>
            <a:ext cx="462882" cy="462882"/>
            <a:chOff x="838200" y="5357020"/>
            <a:chExt cx="462882" cy="462882"/>
          </a:xfrm>
        </p:grpSpPr>
        <p:sp>
          <p:nvSpPr>
            <p:cNvPr id="28" name="Rounded Rectangle 27"/>
            <p:cNvSpPr/>
            <p:nvPr/>
          </p:nvSpPr>
          <p:spPr>
            <a:xfrm>
              <a:off x="838200" y="5357020"/>
              <a:ext cx="462882" cy="46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90"/>
            <p:cNvSpPr>
              <a:spLocks noChangeAspect="1" noChangeArrowheads="1"/>
            </p:cNvSpPr>
            <p:nvPr/>
          </p:nvSpPr>
          <p:spPr bwMode="auto">
            <a:xfrm>
              <a:off x="935220" y="5493805"/>
              <a:ext cx="264095" cy="204551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32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616768" y="3636425"/>
            <a:ext cx="2225902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1616768" y="3939218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616768" y="4481839"/>
            <a:ext cx="2225902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622450" y="5347059"/>
            <a:ext cx="2220220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1616768" y="4779894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1616768" y="5642073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0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39788" y="4597401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39788" y="5083176"/>
            <a:ext cx="2225902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98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8271164" y="2327275"/>
            <a:ext cx="3081049" cy="2078038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38200" y="4597401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38200" y="5083176"/>
            <a:ext cx="2225902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4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90750" y="836613"/>
            <a:ext cx="7848600" cy="485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0" y="1739900"/>
            <a:ext cx="2832100" cy="27432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</a:t>
            </a:r>
            <a:r>
              <a:rPr lang="id-ID" dirty="0" smtClean="0"/>
              <a:t>afefa</a:t>
            </a:r>
            <a:r>
              <a:rPr lang="en-US" dirty="0" smtClean="0"/>
              <a:t>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id-ID" dirty="0" smtClean="0"/>
              <a:t>aera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59400" y="304800"/>
            <a:ext cx="52070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6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5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0"/>
            <a:ext cx="105140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28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7447534" y="1980083"/>
            <a:ext cx="1703388" cy="3994366"/>
          </a:xfr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9180220" y="836613"/>
            <a:ext cx="1703388" cy="3994367"/>
          </a:xfr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824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45300" y="2474913"/>
            <a:ext cx="4508500" cy="35464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7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152629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39788" y="4294188"/>
            <a:ext cx="5256212" cy="172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807200" y="2005013"/>
            <a:ext cx="2184400" cy="34448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07200" y="2349500"/>
            <a:ext cx="2184400" cy="344487"/>
          </a:xfrm>
        </p:spPr>
        <p:txBody>
          <a:bodyPr>
            <a:normAutofit/>
          </a:bodyPr>
          <a:lstStyle>
            <a:lvl1pPr marL="0" indent="0">
              <a:buNone/>
              <a:defRPr sz="1200" i="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9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01688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3601356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405658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9209960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801689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801689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601356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601356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401023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6401023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9209960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9209960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24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14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5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64" r:id="rId13"/>
    <p:sldLayoutId id="2147483657" r:id="rId14"/>
    <p:sldLayoutId id="2147483658" r:id="rId15"/>
    <p:sldLayoutId id="2147483666" r:id="rId16"/>
    <p:sldLayoutId id="2147483665" r:id="rId17"/>
    <p:sldLayoutId id="2147483667" r:id="rId18"/>
    <p:sldLayoutId id="2147483668" r:id="rId19"/>
    <p:sldLayoutId id="2147483683" r:id="rId20"/>
    <p:sldLayoutId id="2147483669" r:id="rId21"/>
    <p:sldLayoutId id="2147483672" r:id="rId22"/>
    <p:sldLayoutId id="2147483670" r:id="rId23"/>
    <p:sldLayoutId id="2147483673" r:id="rId24"/>
    <p:sldLayoutId id="2147483676" r:id="rId25"/>
    <p:sldLayoutId id="2147483675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71" r:id="rId33"/>
    <p:sldLayoutId id="2147483659" r:id="rId34"/>
    <p:sldLayoutId id="2147483684" r:id="rId35"/>
    <p:sldLayoutId id="2147483685" r:id="rId3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529">
          <p15:clr>
            <a:srgbClr val="F26B43"/>
          </p15:clr>
        </p15:guide>
        <p15:guide id="2" pos="384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527">
          <p15:clr>
            <a:srgbClr val="F26B43"/>
          </p15:clr>
        </p15:guide>
        <p15:guide id="5" orient="horz" pos="3793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flipH="1">
            <a:off x="1321807" y="3219148"/>
            <a:ext cx="10870193" cy="3638852"/>
            <a:chOff x="-1" y="3219148"/>
            <a:chExt cx="10870193" cy="3638852"/>
          </a:xfrm>
        </p:grpSpPr>
        <p:grpSp>
          <p:nvGrpSpPr>
            <p:cNvPr id="8" name="Group 7"/>
            <p:cNvGrpSpPr/>
            <p:nvPr/>
          </p:nvGrpSpPr>
          <p:grpSpPr>
            <a:xfrm>
              <a:off x="8407979" y="5698593"/>
              <a:ext cx="2462213" cy="1159407"/>
              <a:chOff x="8407979" y="5698593"/>
              <a:chExt cx="2462213" cy="1159407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407979" y="5698594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407979" y="6541556"/>
                <a:ext cx="1816100" cy="316444"/>
              </a:xfrm>
              <a:custGeom>
                <a:avLst/>
                <a:gdLst>
                  <a:gd name="connsiteX0" fmla="*/ 0 w 1816100"/>
                  <a:gd name="connsiteY0" fmla="*/ 0 h 316444"/>
                  <a:gd name="connsiteX1" fmla="*/ 1816100 w 1816100"/>
                  <a:gd name="connsiteY1" fmla="*/ 0 h 316444"/>
                  <a:gd name="connsiteX2" fmla="*/ 1816100 w 1816100"/>
                  <a:gd name="connsiteY2" fmla="*/ 316444 h 316444"/>
                  <a:gd name="connsiteX3" fmla="*/ 0 w 1816100"/>
                  <a:gd name="connsiteY3" fmla="*/ 316444 h 316444"/>
                  <a:gd name="connsiteX4" fmla="*/ 0 w 1816100"/>
                  <a:gd name="connsiteY4" fmla="*/ 0 h 31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100" h="316444">
                    <a:moveTo>
                      <a:pt x="0" y="0"/>
                    </a:moveTo>
                    <a:lnTo>
                      <a:pt x="1816100" y="0"/>
                    </a:lnTo>
                    <a:lnTo>
                      <a:pt x="1816100" y="316444"/>
                    </a:lnTo>
                    <a:lnTo>
                      <a:pt x="0" y="316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0214555" y="5698593"/>
                <a:ext cx="646113" cy="1159406"/>
              </a:xfrm>
              <a:custGeom>
                <a:avLst/>
                <a:gdLst>
                  <a:gd name="connsiteX0" fmla="*/ 646113 w 646113"/>
                  <a:gd name="connsiteY0" fmla="*/ 0 h 1159406"/>
                  <a:gd name="connsiteX1" fmla="*/ 646113 w 646113"/>
                  <a:gd name="connsiteY1" fmla="*/ 421481 h 1159406"/>
                  <a:gd name="connsiteX2" fmla="*/ 646113 w 646113"/>
                  <a:gd name="connsiteY2" fmla="*/ 496887 h 1159406"/>
                  <a:gd name="connsiteX3" fmla="*/ 646113 w 646113"/>
                  <a:gd name="connsiteY3" fmla="*/ 842962 h 1159406"/>
                  <a:gd name="connsiteX4" fmla="*/ 646113 w 646113"/>
                  <a:gd name="connsiteY4" fmla="*/ 918368 h 1159406"/>
                  <a:gd name="connsiteX5" fmla="*/ 646113 w 646113"/>
                  <a:gd name="connsiteY5" fmla="*/ 1159406 h 1159406"/>
                  <a:gd name="connsiteX6" fmla="*/ 0 w 646113"/>
                  <a:gd name="connsiteY6" fmla="*/ 1159406 h 1159406"/>
                  <a:gd name="connsiteX7" fmla="*/ 0 w 646113"/>
                  <a:gd name="connsiteY7" fmla="*/ 842962 h 1159406"/>
                  <a:gd name="connsiteX8" fmla="*/ 646113 w 646113"/>
                  <a:gd name="connsiteY8" fmla="*/ 0 h 115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6113" h="1159406">
                    <a:moveTo>
                      <a:pt x="646113" y="0"/>
                    </a:moveTo>
                    <a:lnTo>
                      <a:pt x="646113" y="421481"/>
                    </a:lnTo>
                    <a:lnTo>
                      <a:pt x="646113" y="496887"/>
                    </a:lnTo>
                    <a:lnTo>
                      <a:pt x="646113" y="842962"/>
                    </a:lnTo>
                    <a:lnTo>
                      <a:pt x="646113" y="918368"/>
                    </a:lnTo>
                    <a:lnTo>
                      <a:pt x="646113" y="1159406"/>
                    </a:lnTo>
                    <a:lnTo>
                      <a:pt x="0" y="1159406"/>
                    </a:lnTo>
                    <a:lnTo>
                      <a:pt x="0" y="842962"/>
                    </a:lnTo>
                    <a:lnTo>
                      <a:pt x="646113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1" y="3219148"/>
              <a:ext cx="1813456" cy="3638852"/>
              <a:chOff x="-1" y="3219148"/>
              <a:chExt cx="1813456" cy="3638852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167342" y="3219148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-1" y="4057122"/>
                <a:ext cx="1167342" cy="496888"/>
              </a:xfrm>
              <a:custGeom>
                <a:avLst/>
                <a:gdLst>
                  <a:gd name="connsiteX0" fmla="*/ 0 w 1167342"/>
                  <a:gd name="connsiteY0" fmla="*/ 0 h 496888"/>
                  <a:gd name="connsiteX1" fmla="*/ 1167342 w 1167342"/>
                  <a:gd name="connsiteY1" fmla="*/ 0 h 496888"/>
                  <a:gd name="connsiteX2" fmla="*/ 1167342 w 1167342"/>
                  <a:gd name="connsiteY2" fmla="*/ 496888 h 496888"/>
                  <a:gd name="connsiteX3" fmla="*/ 0 w 1167342"/>
                  <a:gd name="connsiteY3" fmla="*/ 496888 h 496888"/>
                  <a:gd name="connsiteX4" fmla="*/ 0 w 1167342"/>
                  <a:gd name="connsiteY4" fmla="*/ 0 h 4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7342" h="496888">
                    <a:moveTo>
                      <a:pt x="0" y="0"/>
                    </a:moveTo>
                    <a:lnTo>
                      <a:pt x="1167342" y="0"/>
                    </a:lnTo>
                    <a:lnTo>
                      <a:pt x="1167342" y="496888"/>
                    </a:lnTo>
                    <a:lnTo>
                      <a:pt x="0" y="4968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0" y="3228673"/>
                <a:ext cx="1813455" cy="842963"/>
              </a:xfrm>
              <a:custGeom>
                <a:avLst/>
                <a:gdLst>
                  <a:gd name="connsiteX0" fmla="*/ 0 w 1813455"/>
                  <a:gd name="connsiteY0" fmla="*/ 0 h 842963"/>
                  <a:gd name="connsiteX1" fmla="*/ 1813455 w 1813455"/>
                  <a:gd name="connsiteY1" fmla="*/ 0 h 842963"/>
                  <a:gd name="connsiteX2" fmla="*/ 1167342 w 1813455"/>
                  <a:gd name="connsiteY2" fmla="*/ 842963 h 842963"/>
                  <a:gd name="connsiteX3" fmla="*/ 0 w 1813455"/>
                  <a:gd name="connsiteY3" fmla="*/ 842963 h 842963"/>
                  <a:gd name="connsiteX4" fmla="*/ 0 w 1813455"/>
                  <a:gd name="connsiteY4" fmla="*/ 0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455" h="842963">
                    <a:moveTo>
                      <a:pt x="0" y="0"/>
                    </a:moveTo>
                    <a:lnTo>
                      <a:pt x="1813455" y="0"/>
                    </a:lnTo>
                    <a:lnTo>
                      <a:pt x="1167342" y="842963"/>
                    </a:lnTo>
                    <a:lnTo>
                      <a:pt x="0" y="842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4554009"/>
                <a:ext cx="1157817" cy="230399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7767" y="3707721"/>
              <a:ext cx="2462263" cy="3150279"/>
              <a:chOff x="1157767" y="3707721"/>
              <a:chExt cx="2462263" cy="3150279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157817" y="4554009"/>
                <a:ext cx="1816100" cy="49688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157817" y="3711046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73917" y="3707721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57767" y="5041371"/>
                <a:ext cx="1813505" cy="1816629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969204" y="4207933"/>
              <a:ext cx="2462213" cy="2650067"/>
              <a:chOff x="2969204" y="4207933"/>
              <a:chExt cx="2462213" cy="2650067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969204" y="5050896"/>
                <a:ext cx="1816100" cy="4968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969204" y="4207933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785304" y="4207933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272" y="5544458"/>
                <a:ext cx="1811338" cy="131354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777847" y="4695295"/>
              <a:ext cx="2469670" cy="2162704"/>
              <a:chOff x="4777847" y="4695295"/>
              <a:chExt cx="2469670" cy="2162704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777847" y="5547783"/>
                <a:ext cx="1823557" cy="4968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785304" y="4704820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601404" y="4695295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82559" y="6035144"/>
                <a:ext cx="1818795" cy="822855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91879" y="5201707"/>
              <a:ext cx="2462213" cy="1656292"/>
              <a:chOff x="6591879" y="5201707"/>
              <a:chExt cx="2462213" cy="1656292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591879" y="6044670"/>
                <a:ext cx="1816100" cy="49688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6591879" y="5201707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407979" y="5201707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96641" y="6532030"/>
                <a:ext cx="1811288" cy="32596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/>
          <a:lstStyle/>
          <a:p>
            <a:r>
              <a:rPr lang="id-ID" dirty="0" smtClean="0"/>
              <a:t>Design Stages</a:t>
            </a:r>
            <a:endParaRPr lang="en-AU" dirty="0"/>
          </a:p>
        </p:txBody>
      </p:sp>
      <p:sp>
        <p:nvSpPr>
          <p:cNvPr id="42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/>
          <a:lstStyle/>
          <a:p>
            <a:r>
              <a:rPr lang="id-ID" dirty="0" smtClean="0"/>
              <a:t>Business is lorem ipsum dolor sit</a:t>
            </a:r>
            <a:endParaRPr lang="en-AU" dirty="0"/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 rot="898892">
            <a:off x="9181019" y="1411489"/>
            <a:ext cx="1952512" cy="1988124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Inspiration</a:t>
            </a:r>
            <a:endParaRPr lang="en-AU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3228673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Analysis</a:t>
            </a:r>
            <a:endParaRPr lang="en-AU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3564212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4505931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Blue-print</a:t>
            </a:r>
            <a:endParaRPr lang="en-AU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4841470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87813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Design</a:t>
            </a:r>
            <a:endParaRPr lang="en-AU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87813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64175" y="3228673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Beta-test</a:t>
            </a:r>
            <a:endParaRPr lang="en-AU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64175" y="3564212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474149" y="2067086"/>
            <a:ext cx="209550" cy="2108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74149" y="3291010"/>
            <a:ext cx="209550" cy="2108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74149" y="4523981"/>
            <a:ext cx="209550" cy="2108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8357" y="2067086"/>
            <a:ext cx="209550" cy="2108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928357" y="3291010"/>
            <a:ext cx="209550" cy="210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7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625642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L</a:t>
            </a:r>
            <a:r>
              <a:rPr lang="id-ID" dirty="0" smtClean="0"/>
              <a:t>aunch</a:t>
            </a:r>
            <a:endParaRPr lang="en-AU" dirty="0"/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625642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72" name="Oval 71"/>
          <p:cNvSpPr/>
          <p:nvPr/>
        </p:nvSpPr>
        <p:spPr>
          <a:xfrm>
            <a:off x="5289824" y="2098836"/>
            <a:ext cx="209550" cy="2108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Business Presentation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035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  <p:bldP spid="43" grpId="0" animBg="1"/>
      <p:bldP spid="47" grpId="0" build="p"/>
      <p:bldP spid="48" grpId="0" build="p"/>
      <p:bldP spid="57" grpId="0" build="p"/>
      <p:bldP spid="58" grpId="0" build="p"/>
      <p:bldP spid="59" grpId="0" build="p"/>
      <p:bldP spid="60" grpId="0" build="p"/>
      <p:bldP spid="61" grpId="0" build="p"/>
      <p:bldP spid="62" grpId="0" build="p"/>
      <p:bldP spid="63" grpId="0" build="p"/>
      <p:bldP spid="64" grpId="0" build="p"/>
      <p:bldP spid="65" grpId="0" animBg="1"/>
      <p:bldP spid="66" grpId="0" animBg="1"/>
      <p:bldP spid="67" grpId="0" animBg="1"/>
      <p:bldP spid="68" grpId="0" animBg="1"/>
      <p:bldP spid="69" grpId="0" animBg="1"/>
      <p:bldP spid="70" grpId="0" build="p"/>
      <p:bldP spid="71" grpId="0" build="p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6A085"/>
      </a:accent2>
      <a:accent3>
        <a:srgbClr val="FFC000"/>
      </a:accent3>
      <a:accent4>
        <a:srgbClr val="9BBB59"/>
      </a:accent4>
      <a:accent5>
        <a:srgbClr val="2C3F50"/>
      </a:accent5>
      <a:accent6>
        <a:srgbClr val="C0392B"/>
      </a:accent6>
      <a:hlink>
        <a:srgbClr val="0563C1"/>
      </a:hlink>
      <a:folHlink>
        <a:srgbClr val="954F72"/>
      </a:folHlink>
    </a:clrScheme>
    <a:fontScheme name="Custom 2">
      <a:majorFont>
        <a:latin typeface="Robo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BG Paper</Template>
  <TotalTime>2297</TotalTime>
  <Words>71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Design Stages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545</cp:revision>
  <dcterms:created xsi:type="dcterms:W3CDTF">2015-07-31T09:53:43Z</dcterms:created>
  <dcterms:modified xsi:type="dcterms:W3CDTF">2017-09-25T09:14:52Z</dcterms:modified>
</cp:coreProperties>
</file>