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Starting Company</a:t>
            </a:r>
            <a:endParaRPr lang="en-US" sz="320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Put a relevant subtitle in </a:t>
            </a:r>
            <a:r>
              <a:rPr lang="en-US" sz="1400" smtClean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this line</a:t>
            </a:r>
          </a:p>
          <a:p>
            <a:endParaRPr lang="en-US" sz="140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6823" y="361731"/>
            <a:ext cx="477272" cy="3281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sz="1200" smtClean="0"/>
              <a:t>1</a:t>
            </a:fld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094" y="4602726"/>
            <a:ext cx="2440219" cy="1508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2431124" y="4602123"/>
            <a:ext cx="2440219" cy="1508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4871343" y="4602743"/>
            <a:ext cx="2440219" cy="1508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7311562" y="4602743"/>
            <a:ext cx="2440219" cy="1508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9729562" y="4602743"/>
            <a:ext cx="2462438" cy="15089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180052" y="4853736"/>
            <a:ext cx="2138578" cy="1022128"/>
            <a:chOff x="6586039" y="1581150"/>
            <a:chExt cx="1773219" cy="564704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6586039" y="1581150"/>
              <a:ext cx="1773219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sz="2800" b="1" dirty="0">
                  <a:solidFill>
                    <a:schemeClr val="bg1"/>
                  </a:solidFill>
                </a:rPr>
                <a:t>35</a:t>
              </a:r>
              <a:r>
                <a:rPr lang="en-US" sz="2800" b="1">
                  <a:solidFill>
                    <a:schemeClr val="bg1"/>
                  </a:solidFill>
                </a:rPr>
                <a:t>%</a:t>
              </a:r>
              <a:r>
                <a:rPr lang="en-US" sz="1800" b="1">
                  <a:solidFill>
                    <a:schemeClr val="bg1"/>
                  </a:solidFill>
                </a:rPr>
                <a:t> </a:t>
              </a:r>
              <a:r>
                <a:rPr lang="id-ID" sz="1600" b="1" smtClean="0">
                  <a:solidFill>
                    <a:schemeClr val="bg1"/>
                  </a:solidFill>
                </a:rPr>
                <a:t>Starting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596992" y="1817477"/>
              <a:ext cx="1503670" cy="3283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>
                  <a:solidFill>
                    <a:schemeClr val="bg1"/>
                  </a:solidFill>
                </a:rPr>
                <a:t>Lorem ipsum dolor sit amet, consectetur adipiscing elit</a:t>
              </a:r>
              <a:r>
                <a:rPr lang="en-US" sz="700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66263" y="4845537"/>
            <a:ext cx="2138578" cy="1022128"/>
            <a:chOff x="6586039" y="1581150"/>
            <a:chExt cx="1773219" cy="564704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586039" y="1581150"/>
              <a:ext cx="1773219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sz="2800" b="1" smtClean="0">
                  <a:solidFill>
                    <a:schemeClr val="bg1"/>
                  </a:solidFill>
                </a:rPr>
                <a:t>56</a:t>
              </a:r>
              <a:r>
                <a:rPr lang="en-US" sz="2800" b="1" smtClean="0">
                  <a:solidFill>
                    <a:schemeClr val="bg1"/>
                  </a:solidFill>
                </a:rPr>
                <a:t>%</a:t>
              </a:r>
              <a:r>
                <a:rPr lang="en-US" sz="1800" b="1" smtClean="0">
                  <a:solidFill>
                    <a:schemeClr val="bg1"/>
                  </a:solidFill>
                </a:rPr>
                <a:t> </a:t>
              </a:r>
              <a:r>
                <a:rPr lang="id-ID" sz="1600" b="1" smtClean="0">
                  <a:solidFill>
                    <a:schemeClr val="bg1"/>
                  </a:solidFill>
                </a:rPr>
                <a:t>Prepare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6596992" y="1817477"/>
              <a:ext cx="1503670" cy="3283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>
                  <a:solidFill>
                    <a:schemeClr val="bg1"/>
                  </a:solidFill>
                </a:rPr>
                <a:t>Lorem ipsum dolor sit amet, consectetur adipiscing elit</a:t>
              </a:r>
              <a:r>
                <a:rPr lang="en-US" sz="700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32709" y="4853736"/>
            <a:ext cx="2138578" cy="1022128"/>
            <a:chOff x="6586039" y="1581150"/>
            <a:chExt cx="1773219" cy="564704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6586039" y="1581150"/>
              <a:ext cx="1773219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sz="2800" b="1" smtClean="0">
                  <a:solidFill>
                    <a:schemeClr val="bg1"/>
                  </a:solidFill>
                </a:rPr>
                <a:t>75</a:t>
              </a:r>
              <a:r>
                <a:rPr lang="en-US" sz="2800" b="1">
                  <a:solidFill>
                    <a:schemeClr val="bg1"/>
                  </a:solidFill>
                </a:rPr>
                <a:t>%</a:t>
              </a:r>
              <a:r>
                <a:rPr lang="en-US" sz="1800" b="1">
                  <a:solidFill>
                    <a:schemeClr val="bg1"/>
                  </a:solidFill>
                </a:rPr>
                <a:t> </a:t>
              </a:r>
              <a:r>
                <a:rPr lang="id-ID" sz="1600" b="1" smtClean="0">
                  <a:solidFill>
                    <a:schemeClr val="bg1"/>
                  </a:solidFill>
                </a:rPr>
                <a:t>Go run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6596992" y="1817477"/>
              <a:ext cx="1503670" cy="3283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>
                  <a:solidFill>
                    <a:schemeClr val="bg1"/>
                  </a:solidFill>
                </a:rPr>
                <a:t>Lorem ipsum dolor sit amet, consectetur adipiscing elit</a:t>
              </a:r>
              <a:r>
                <a:rPr lang="en-US" sz="700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70847" y="4845537"/>
            <a:ext cx="2138578" cy="1022128"/>
            <a:chOff x="6586039" y="1581150"/>
            <a:chExt cx="1773219" cy="564704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6586039" y="1581150"/>
              <a:ext cx="1773219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sz="2800" b="1" smtClean="0">
                  <a:solidFill>
                    <a:schemeClr val="bg1"/>
                  </a:solidFill>
                </a:rPr>
                <a:t>95</a:t>
              </a:r>
              <a:r>
                <a:rPr lang="en-US" sz="2800" b="1" smtClean="0">
                  <a:solidFill>
                    <a:schemeClr val="bg1"/>
                  </a:solidFill>
                </a:rPr>
                <a:t>%</a:t>
              </a:r>
              <a:r>
                <a:rPr lang="en-US" sz="1800" b="1" smtClean="0">
                  <a:solidFill>
                    <a:schemeClr val="bg1"/>
                  </a:solidFill>
                </a:rPr>
                <a:t> </a:t>
              </a:r>
              <a:r>
                <a:rPr lang="id-ID" sz="1600" b="1" smtClean="0">
                  <a:solidFill>
                    <a:schemeClr val="bg1"/>
                  </a:solidFill>
                </a:rPr>
                <a:t>Acceleration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6596992" y="1817477"/>
              <a:ext cx="1503670" cy="3283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>
                  <a:solidFill>
                    <a:schemeClr val="bg1"/>
                  </a:solidFill>
                </a:rPr>
                <a:t>Lorem ipsum dolor sit amet, consectetur adipiscing elit</a:t>
              </a:r>
              <a:r>
                <a:rPr lang="en-US" sz="700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991461" y="4845537"/>
            <a:ext cx="2138578" cy="1022128"/>
            <a:chOff x="6586039" y="1581150"/>
            <a:chExt cx="1773219" cy="564704"/>
          </a:xfrm>
        </p:grpSpPr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6586039" y="1581150"/>
              <a:ext cx="1773219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sz="2800" b="1" smtClean="0">
                  <a:solidFill>
                    <a:schemeClr val="bg1"/>
                  </a:solidFill>
                </a:rPr>
                <a:t>29</a:t>
              </a:r>
              <a:r>
                <a:rPr lang="en-US" sz="2800" b="1" smtClean="0">
                  <a:solidFill>
                    <a:schemeClr val="bg1"/>
                  </a:solidFill>
                </a:rPr>
                <a:t>%</a:t>
              </a:r>
              <a:r>
                <a:rPr lang="en-US" sz="1800" b="1" smtClean="0">
                  <a:solidFill>
                    <a:schemeClr val="bg1"/>
                  </a:solidFill>
                </a:rPr>
                <a:t> </a:t>
              </a:r>
              <a:r>
                <a:rPr lang="id-ID" sz="1600" b="1" smtClean="0">
                  <a:solidFill>
                    <a:schemeClr val="bg1"/>
                  </a:solidFill>
                </a:rPr>
                <a:t>Winner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6596992" y="1817477"/>
              <a:ext cx="1503670" cy="3283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>
                  <a:solidFill>
                    <a:schemeClr val="bg1"/>
                  </a:solidFill>
                </a:rPr>
                <a:t>Lorem ipsum dolor sit amet, consectetur adipiscing elit</a:t>
              </a:r>
              <a:r>
                <a:rPr lang="en-US" sz="700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sp>
        <p:nvSpPr>
          <p:cNvPr id="27" name="Freeform 12"/>
          <p:cNvSpPr>
            <a:spLocks noEditPoints="1"/>
          </p:cNvSpPr>
          <p:nvPr/>
        </p:nvSpPr>
        <p:spPr bwMode="auto">
          <a:xfrm>
            <a:off x="378486" y="2774498"/>
            <a:ext cx="1530351" cy="1876204"/>
          </a:xfrm>
          <a:custGeom>
            <a:avLst/>
            <a:gdLst>
              <a:gd name="T0" fmla="*/ 276 w 310"/>
              <a:gd name="T1" fmla="*/ 353 h 385"/>
              <a:gd name="T2" fmla="*/ 253 w 310"/>
              <a:gd name="T3" fmla="*/ 325 h 385"/>
              <a:gd name="T4" fmla="*/ 246 w 310"/>
              <a:gd name="T5" fmla="*/ 228 h 385"/>
              <a:gd name="T6" fmla="*/ 246 w 310"/>
              <a:gd name="T7" fmla="*/ 158 h 385"/>
              <a:gd name="T8" fmla="*/ 245 w 310"/>
              <a:gd name="T9" fmla="*/ 100 h 385"/>
              <a:gd name="T10" fmla="*/ 209 w 310"/>
              <a:gd name="T11" fmla="*/ 52 h 385"/>
              <a:gd name="T12" fmla="*/ 121 w 310"/>
              <a:gd name="T13" fmla="*/ 44 h 385"/>
              <a:gd name="T14" fmla="*/ 71 w 310"/>
              <a:gd name="T15" fmla="*/ 73 h 385"/>
              <a:gd name="T16" fmla="*/ 58 w 310"/>
              <a:gd name="T17" fmla="*/ 145 h 385"/>
              <a:gd name="T18" fmla="*/ 58 w 310"/>
              <a:gd name="T19" fmla="*/ 204 h 385"/>
              <a:gd name="T20" fmla="*/ 54 w 310"/>
              <a:gd name="T21" fmla="*/ 308 h 385"/>
              <a:gd name="T22" fmla="*/ 51 w 310"/>
              <a:gd name="T23" fmla="*/ 332 h 385"/>
              <a:gd name="T24" fmla="*/ 28 w 310"/>
              <a:gd name="T25" fmla="*/ 355 h 385"/>
              <a:gd name="T26" fmla="*/ 16 w 310"/>
              <a:gd name="T27" fmla="*/ 375 h 385"/>
              <a:gd name="T28" fmla="*/ 43 w 310"/>
              <a:gd name="T29" fmla="*/ 363 h 385"/>
              <a:gd name="T30" fmla="*/ 67 w 310"/>
              <a:gd name="T31" fmla="*/ 381 h 385"/>
              <a:gd name="T32" fmla="*/ 64 w 310"/>
              <a:gd name="T33" fmla="*/ 371 h 385"/>
              <a:gd name="T34" fmla="*/ 75 w 310"/>
              <a:gd name="T35" fmla="*/ 326 h 385"/>
              <a:gd name="T36" fmla="*/ 85 w 310"/>
              <a:gd name="T37" fmla="*/ 236 h 385"/>
              <a:gd name="T38" fmla="*/ 92 w 310"/>
              <a:gd name="T39" fmla="*/ 165 h 385"/>
              <a:gd name="T40" fmla="*/ 94 w 310"/>
              <a:gd name="T41" fmla="*/ 130 h 385"/>
              <a:gd name="T42" fmla="*/ 115 w 310"/>
              <a:gd name="T43" fmla="*/ 137 h 385"/>
              <a:gd name="T44" fmla="*/ 99 w 310"/>
              <a:gd name="T45" fmla="*/ 212 h 385"/>
              <a:gd name="T46" fmla="*/ 106 w 310"/>
              <a:gd name="T47" fmla="*/ 272 h 385"/>
              <a:gd name="T48" fmla="*/ 97 w 310"/>
              <a:gd name="T49" fmla="*/ 317 h 385"/>
              <a:gd name="T50" fmla="*/ 125 w 310"/>
              <a:gd name="T51" fmla="*/ 350 h 385"/>
              <a:gd name="T52" fmla="*/ 133 w 310"/>
              <a:gd name="T53" fmla="*/ 289 h 385"/>
              <a:gd name="T54" fmla="*/ 130 w 310"/>
              <a:gd name="T55" fmla="*/ 258 h 385"/>
              <a:gd name="T56" fmla="*/ 148 w 310"/>
              <a:gd name="T57" fmla="*/ 221 h 385"/>
              <a:gd name="T58" fmla="*/ 161 w 310"/>
              <a:gd name="T59" fmla="*/ 209 h 385"/>
              <a:gd name="T60" fmla="*/ 172 w 310"/>
              <a:gd name="T61" fmla="*/ 301 h 385"/>
              <a:gd name="T62" fmla="*/ 179 w 310"/>
              <a:gd name="T63" fmla="*/ 341 h 385"/>
              <a:gd name="T64" fmla="*/ 212 w 310"/>
              <a:gd name="T65" fmla="*/ 322 h 385"/>
              <a:gd name="T66" fmla="*/ 221 w 310"/>
              <a:gd name="T67" fmla="*/ 269 h 385"/>
              <a:gd name="T68" fmla="*/ 235 w 310"/>
              <a:gd name="T69" fmla="*/ 337 h 385"/>
              <a:gd name="T70" fmla="*/ 239 w 310"/>
              <a:gd name="T71" fmla="*/ 372 h 385"/>
              <a:gd name="T72" fmla="*/ 251 w 310"/>
              <a:gd name="T73" fmla="*/ 369 h 385"/>
              <a:gd name="T74" fmla="*/ 278 w 310"/>
              <a:gd name="T75" fmla="*/ 377 h 385"/>
              <a:gd name="T76" fmla="*/ 295 w 310"/>
              <a:gd name="T77" fmla="*/ 370 h 385"/>
              <a:gd name="T78" fmla="*/ 204 w 310"/>
              <a:gd name="T79" fmla="*/ 130 h 385"/>
              <a:gd name="T80" fmla="*/ 211 w 310"/>
              <a:gd name="T81" fmla="*/ 142 h 385"/>
              <a:gd name="T82" fmla="*/ 221 w 310"/>
              <a:gd name="T83" fmla="*/ 268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0" h="385">
                <a:moveTo>
                  <a:pt x="295" y="370"/>
                </a:moveTo>
                <a:cubicBezTo>
                  <a:pt x="285" y="370"/>
                  <a:pt x="278" y="355"/>
                  <a:pt x="276" y="353"/>
                </a:cubicBezTo>
                <a:cubicBezTo>
                  <a:pt x="274" y="351"/>
                  <a:pt x="276" y="348"/>
                  <a:pt x="272" y="345"/>
                </a:cubicBezTo>
                <a:cubicBezTo>
                  <a:pt x="267" y="342"/>
                  <a:pt x="254" y="332"/>
                  <a:pt x="253" y="325"/>
                </a:cubicBezTo>
                <a:cubicBezTo>
                  <a:pt x="252" y="319"/>
                  <a:pt x="248" y="289"/>
                  <a:pt x="249" y="281"/>
                </a:cubicBezTo>
                <a:cubicBezTo>
                  <a:pt x="250" y="273"/>
                  <a:pt x="245" y="235"/>
                  <a:pt x="246" y="228"/>
                </a:cubicBezTo>
                <a:cubicBezTo>
                  <a:pt x="247" y="221"/>
                  <a:pt x="243" y="212"/>
                  <a:pt x="243" y="201"/>
                </a:cubicBezTo>
                <a:cubicBezTo>
                  <a:pt x="243" y="190"/>
                  <a:pt x="247" y="164"/>
                  <a:pt x="246" y="158"/>
                </a:cubicBezTo>
                <a:cubicBezTo>
                  <a:pt x="246" y="152"/>
                  <a:pt x="241" y="139"/>
                  <a:pt x="241" y="133"/>
                </a:cubicBezTo>
                <a:cubicBezTo>
                  <a:pt x="242" y="127"/>
                  <a:pt x="246" y="112"/>
                  <a:pt x="245" y="100"/>
                </a:cubicBezTo>
                <a:cubicBezTo>
                  <a:pt x="244" y="89"/>
                  <a:pt x="235" y="73"/>
                  <a:pt x="227" y="68"/>
                </a:cubicBezTo>
                <a:cubicBezTo>
                  <a:pt x="219" y="63"/>
                  <a:pt x="209" y="52"/>
                  <a:pt x="209" y="52"/>
                </a:cubicBezTo>
                <a:cubicBezTo>
                  <a:pt x="201" y="41"/>
                  <a:pt x="186" y="42"/>
                  <a:pt x="186" y="42"/>
                </a:cubicBezTo>
                <a:cubicBezTo>
                  <a:pt x="148" y="0"/>
                  <a:pt x="121" y="44"/>
                  <a:pt x="121" y="44"/>
                </a:cubicBezTo>
                <a:cubicBezTo>
                  <a:pt x="112" y="40"/>
                  <a:pt x="98" y="54"/>
                  <a:pt x="93" y="58"/>
                </a:cubicBezTo>
                <a:cubicBezTo>
                  <a:pt x="88" y="62"/>
                  <a:pt x="84" y="66"/>
                  <a:pt x="71" y="73"/>
                </a:cubicBezTo>
                <a:cubicBezTo>
                  <a:pt x="58" y="79"/>
                  <a:pt x="58" y="106"/>
                  <a:pt x="61" y="115"/>
                </a:cubicBezTo>
                <a:cubicBezTo>
                  <a:pt x="63" y="124"/>
                  <a:pt x="61" y="135"/>
                  <a:pt x="58" y="145"/>
                </a:cubicBezTo>
                <a:cubicBezTo>
                  <a:pt x="55" y="157"/>
                  <a:pt x="59" y="165"/>
                  <a:pt x="59" y="171"/>
                </a:cubicBezTo>
                <a:cubicBezTo>
                  <a:pt x="59" y="177"/>
                  <a:pt x="61" y="199"/>
                  <a:pt x="58" y="204"/>
                </a:cubicBezTo>
                <a:cubicBezTo>
                  <a:pt x="55" y="210"/>
                  <a:pt x="57" y="227"/>
                  <a:pt x="55" y="233"/>
                </a:cubicBezTo>
                <a:cubicBezTo>
                  <a:pt x="53" y="238"/>
                  <a:pt x="54" y="301"/>
                  <a:pt x="54" y="308"/>
                </a:cubicBezTo>
                <a:cubicBezTo>
                  <a:pt x="54" y="314"/>
                  <a:pt x="55" y="320"/>
                  <a:pt x="53" y="323"/>
                </a:cubicBezTo>
                <a:cubicBezTo>
                  <a:pt x="51" y="326"/>
                  <a:pt x="53" y="330"/>
                  <a:pt x="51" y="332"/>
                </a:cubicBezTo>
                <a:cubicBezTo>
                  <a:pt x="50" y="334"/>
                  <a:pt x="41" y="340"/>
                  <a:pt x="34" y="343"/>
                </a:cubicBezTo>
                <a:cubicBezTo>
                  <a:pt x="27" y="346"/>
                  <a:pt x="30" y="352"/>
                  <a:pt x="28" y="355"/>
                </a:cubicBezTo>
                <a:cubicBezTo>
                  <a:pt x="26" y="358"/>
                  <a:pt x="24" y="367"/>
                  <a:pt x="22" y="371"/>
                </a:cubicBezTo>
                <a:cubicBezTo>
                  <a:pt x="21" y="375"/>
                  <a:pt x="16" y="375"/>
                  <a:pt x="16" y="375"/>
                </a:cubicBezTo>
                <a:cubicBezTo>
                  <a:pt x="0" y="381"/>
                  <a:pt x="25" y="382"/>
                  <a:pt x="29" y="380"/>
                </a:cubicBezTo>
                <a:cubicBezTo>
                  <a:pt x="33" y="378"/>
                  <a:pt x="43" y="363"/>
                  <a:pt x="43" y="363"/>
                </a:cubicBezTo>
                <a:cubicBezTo>
                  <a:pt x="46" y="360"/>
                  <a:pt x="55" y="375"/>
                  <a:pt x="55" y="375"/>
                </a:cubicBezTo>
                <a:cubicBezTo>
                  <a:pt x="57" y="385"/>
                  <a:pt x="67" y="381"/>
                  <a:pt x="67" y="381"/>
                </a:cubicBezTo>
                <a:cubicBezTo>
                  <a:pt x="73" y="381"/>
                  <a:pt x="74" y="376"/>
                  <a:pt x="69" y="377"/>
                </a:cubicBezTo>
                <a:cubicBezTo>
                  <a:pt x="65" y="377"/>
                  <a:pt x="64" y="371"/>
                  <a:pt x="64" y="371"/>
                </a:cubicBezTo>
                <a:cubicBezTo>
                  <a:pt x="61" y="367"/>
                  <a:pt x="67" y="357"/>
                  <a:pt x="67" y="357"/>
                </a:cubicBezTo>
                <a:cubicBezTo>
                  <a:pt x="73" y="350"/>
                  <a:pt x="75" y="332"/>
                  <a:pt x="75" y="326"/>
                </a:cubicBezTo>
                <a:cubicBezTo>
                  <a:pt x="74" y="319"/>
                  <a:pt x="77" y="289"/>
                  <a:pt x="78" y="283"/>
                </a:cubicBezTo>
                <a:cubicBezTo>
                  <a:pt x="79" y="278"/>
                  <a:pt x="85" y="236"/>
                  <a:pt x="85" y="236"/>
                </a:cubicBezTo>
                <a:cubicBezTo>
                  <a:pt x="89" y="229"/>
                  <a:pt x="87" y="215"/>
                  <a:pt x="87" y="215"/>
                </a:cubicBezTo>
                <a:cubicBezTo>
                  <a:pt x="90" y="209"/>
                  <a:pt x="92" y="173"/>
                  <a:pt x="92" y="165"/>
                </a:cubicBezTo>
                <a:cubicBezTo>
                  <a:pt x="92" y="156"/>
                  <a:pt x="94" y="132"/>
                  <a:pt x="94" y="132"/>
                </a:cubicBezTo>
                <a:cubicBezTo>
                  <a:pt x="94" y="132"/>
                  <a:pt x="90" y="151"/>
                  <a:pt x="94" y="130"/>
                </a:cubicBezTo>
                <a:cubicBezTo>
                  <a:pt x="97" y="109"/>
                  <a:pt x="108" y="121"/>
                  <a:pt x="108" y="121"/>
                </a:cubicBezTo>
                <a:cubicBezTo>
                  <a:pt x="113" y="123"/>
                  <a:pt x="115" y="137"/>
                  <a:pt x="115" y="137"/>
                </a:cubicBezTo>
                <a:cubicBezTo>
                  <a:pt x="103" y="141"/>
                  <a:pt x="99" y="171"/>
                  <a:pt x="99" y="171"/>
                </a:cubicBezTo>
                <a:cubicBezTo>
                  <a:pt x="90" y="188"/>
                  <a:pt x="99" y="212"/>
                  <a:pt x="99" y="212"/>
                </a:cubicBezTo>
                <a:cubicBezTo>
                  <a:pt x="98" y="214"/>
                  <a:pt x="99" y="221"/>
                  <a:pt x="99" y="221"/>
                </a:cubicBezTo>
                <a:cubicBezTo>
                  <a:pt x="82" y="226"/>
                  <a:pt x="106" y="272"/>
                  <a:pt x="106" y="272"/>
                </a:cubicBezTo>
                <a:cubicBezTo>
                  <a:pt x="103" y="276"/>
                  <a:pt x="101" y="293"/>
                  <a:pt x="102" y="296"/>
                </a:cubicBezTo>
                <a:cubicBezTo>
                  <a:pt x="103" y="300"/>
                  <a:pt x="103" y="294"/>
                  <a:pt x="97" y="317"/>
                </a:cubicBezTo>
                <a:cubicBezTo>
                  <a:pt x="91" y="341"/>
                  <a:pt x="108" y="351"/>
                  <a:pt x="108" y="351"/>
                </a:cubicBezTo>
                <a:cubicBezTo>
                  <a:pt x="125" y="350"/>
                  <a:pt x="125" y="350"/>
                  <a:pt x="125" y="350"/>
                </a:cubicBezTo>
                <a:cubicBezTo>
                  <a:pt x="133" y="345"/>
                  <a:pt x="137" y="325"/>
                  <a:pt x="131" y="316"/>
                </a:cubicBezTo>
                <a:cubicBezTo>
                  <a:pt x="126" y="306"/>
                  <a:pt x="133" y="289"/>
                  <a:pt x="133" y="289"/>
                </a:cubicBezTo>
                <a:cubicBezTo>
                  <a:pt x="136" y="280"/>
                  <a:pt x="135" y="270"/>
                  <a:pt x="131" y="267"/>
                </a:cubicBezTo>
                <a:cubicBezTo>
                  <a:pt x="128" y="264"/>
                  <a:pt x="130" y="258"/>
                  <a:pt x="130" y="258"/>
                </a:cubicBezTo>
                <a:cubicBezTo>
                  <a:pt x="153" y="250"/>
                  <a:pt x="143" y="232"/>
                  <a:pt x="143" y="232"/>
                </a:cubicBezTo>
                <a:cubicBezTo>
                  <a:pt x="145" y="230"/>
                  <a:pt x="148" y="221"/>
                  <a:pt x="148" y="221"/>
                </a:cubicBezTo>
                <a:cubicBezTo>
                  <a:pt x="152" y="219"/>
                  <a:pt x="157" y="209"/>
                  <a:pt x="157" y="209"/>
                </a:cubicBezTo>
                <a:cubicBezTo>
                  <a:pt x="159" y="210"/>
                  <a:pt x="161" y="209"/>
                  <a:pt x="161" y="209"/>
                </a:cubicBezTo>
                <a:cubicBezTo>
                  <a:pt x="153" y="228"/>
                  <a:pt x="168" y="267"/>
                  <a:pt x="169" y="270"/>
                </a:cubicBezTo>
                <a:cubicBezTo>
                  <a:pt x="170" y="272"/>
                  <a:pt x="173" y="294"/>
                  <a:pt x="172" y="301"/>
                </a:cubicBezTo>
                <a:cubicBezTo>
                  <a:pt x="172" y="309"/>
                  <a:pt x="174" y="328"/>
                  <a:pt x="174" y="328"/>
                </a:cubicBezTo>
                <a:cubicBezTo>
                  <a:pt x="176" y="330"/>
                  <a:pt x="179" y="341"/>
                  <a:pt x="179" y="341"/>
                </a:cubicBezTo>
                <a:cubicBezTo>
                  <a:pt x="186" y="356"/>
                  <a:pt x="202" y="350"/>
                  <a:pt x="202" y="350"/>
                </a:cubicBezTo>
                <a:cubicBezTo>
                  <a:pt x="208" y="347"/>
                  <a:pt x="211" y="332"/>
                  <a:pt x="212" y="322"/>
                </a:cubicBezTo>
                <a:cubicBezTo>
                  <a:pt x="214" y="313"/>
                  <a:pt x="221" y="269"/>
                  <a:pt x="221" y="268"/>
                </a:cubicBezTo>
                <a:cubicBezTo>
                  <a:pt x="221" y="268"/>
                  <a:pt x="221" y="268"/>
                  <a:pt x="221" y="269"/>
                </a:cubicBezTo>
                <a:cubicBezTo>
                  <a:pt x="225" y="278"/>
                  <a:pt x="233" y="319"/>
                  <a:pt x="232" y="324"/>
                </a:cubicBezTo>
                <a:cubicBezTo>
                  <a:pt x="231" y="331"/>
                  <a:pt x="234" y="338"/>
                  <a:pt x="235" y="337"/>
                </a:cubicBezTo>
                <a:cubicBezTo>
                  <a:pt x="235" y="336"/>
                  <a:pt x="241" y="362"/>
                  <a:pt x="242" y="366"/>
                </a:cubicBezTo>
                <a:cubicBezTo>
                  <a:pt x="243" y="370"/>
                  <a:pt x="239" y="372"/>
                  <a:pt x="239" y="372"/>
                </a:cubicBezTo>
                <a:cubicBezTo>
                  <a:pt x="226" y="379"/>
                  <a:pt x="245" y="378"/>
                  <a:pt x="248" y="377"/>
                </a:cubicBezTo>
                <a:cubicBezTo>
                  <a:pt x="252" y="376"/>
                  <a:pt x="250" y="374"/>
                  <a:pt x="251" y="369"/>
                </a:cubicBezTo>
                <a:cubicBezTo>
                  <a:pt x="251" y="364"/>
                  <a:pt x="258" y="361"/>
                  <a:pt x="258" y="361"/>
                </a:cubicBezTo>
                <a:cubicBezTo>
                  <a:pt x="265" y="359"/>
                  <a:pt x="278" y="377"/>
                  <a:pt x="278" y="377"/>
                </a:cubicBezTo>
                <a:cubicBezTo>
                  <a:pt x="283" y="381"/>
                  <a:pt x="299" y="376"/>
                  <a:pt x="299" y="376"/>
                </a:cubicBezTo>
                <a:cubicBezTo>
                  <a:pt x="310" y="373"/>
                  <a:pt x="295" y="370"/>
                  <a:pt x="295" y="370"/>
                </a:cubicBezTo>
                <a:close/>
                <a:moveTo>
                  <a:pt x="211" y="142"/>
                </a:moveTo>
                <a:cubicBezTo>
                  <a:pt x="210" y="140"/>
                  <a:pt x="205" y="132"/>
                  <a:pt x="204" y="130"/>
                </a:cubicBezTo>
                <a:cubicBezTo>
                  <a:pt x="203" y="128"/>
                  <a:pt x="207" y="126"/>
                  <a:pt x="207" y="126"/>
                </a:cubicBezTo>
                <a:cubicBezTo>
                  <a:pt x="214" y="127"/>
                  <a:pt x="211" y="142"/>
                  <a:pt x="211" y="142"/>
                </a:cubicBezTo>
                <a:close/>
                <a:moveTo>
                  <a:pt x="221" y="267"/>
                </a:moveTo>
                <a:cubicBezTo>
                  <a:pt x="221" y="267"/>
                  <a:pt x="221" y="267"/>
                  <a:pt x="221" y="268"/>
                </a:cubicBezTo>
                <a:cubicBezTo>
                  <a:pt x="221" y="267"/>
                  <a:pt x="218" y="263"/>
                  <a:pt x="221" y="2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2569823" y="2908968"/>
            <a:ext cx="1721993" cy="1735147"/>
          </a:xfrm>
          <a:custGeom>
            <a:avLst/>
            <a:gdLst>
              <a:gd name="T0" fmla="*/ 14 w 325"/>
              <a:gd name="T1" fmla="*/ 312 h 315"/>
              <a:gd name="T2" fmla="*/ 59 w 325"/>
              <a:gd name="T3" fmla="*/ 310 h 315"/>
              <a:gd name="T4" fmla="*/ 80 w 325"/>
              <a:gd name="T5" fmla="*/ 312 h 315"/>
              <a:gd name="T6" fmla="*/ 78 w 325"/>
              <a:gd name="T7" fmla="*/ 301 h 315"/>
              <a:gd name="T8" fmla="*/ 65 w 325"/>
              <a:gd name="T9" fmla="*/ 273 h 315"/>
              <a:gd name="T10" fmla="*/ 84 w 325"/>
              <a:gd name="T11" fmla="*/ 265 h 315"/>
              <a:gd name="T12" fmla="*/ 112 w 325"/>
              <a:gd name="T13" fmla="*/ 258 h 315"/>
              <a:gd name="T14" fmla="*/ 123 w 325"/>
              <a:gd name="T15" fmla="*/ 236 h 315"/>
              <a:gd name="T16" fmla="*/ 125 w 325"/>
              <a:gd name="T17" fmla="*/ 161 h 315"/>
              <a:gd name="T18" fmla="*/ 165 w 325"/>
              <a:gd name="T19" fmla="*/ 186 h 315"/>
              <a:gd name="T20" fmla="*/ 147 w 325"/>
              <a:gd name="T21" fmla="*/ 230 h 315"/>
              <a:gd name="T22" fmla="*/ 134 w 325"/>
              <a:gd name="T23" fmla="*/ 255 h 315"/>
              <a:gd name="T24" fmla="*/ 124 w 325"/>
              <a:gd name="T25" fmla="*/ 273 h 315"/>
              <a:gd name="T26" fmla="*/ 132 w 325"/>
              <a:gd name="T27" fmla="*/ 293 h 315"/>
              <a:gd name="T28" fmla="*/ 148 w 325"/>
              <a:gd name="T29" fmla="*/ 307 h 315"/>
              <a:gd name="T30" fmla="*/ 163 w 325"/>
              <a:gd name="T31" fmla="*/ 292 h 315"/>
              <a:gd name="T32" fmla="*/ 154 w 325"/>
              <a:gd name="T33" fmla="*/ 269 h 315"/>
              <a:gd name="T34" fmla="*/ 182 w 325"/>
              <a:gd name="T35" fmla="*/ 235 h 315"/>
              <a:gd name="T36" fmla="*/ 211 w 325"/>
              <a:gd name="T37" fmla="*/ 172 h 315"/>
              <a:gd name="T38" fmla="*/ 209 w 325"/>
              <a:gd name="T39" fmla="*/ 136 h 315"/>
              <a:gd name="T40" fmla="*/ 227 w 325"/>
              <a:gd name="T41" fmla="*/ 140 h 315"/>
              <a:gd name="T42" fmla="*/ 241 w 325"/>
              <a:gd name="T43" fmla="*/ 208 h 315"/>
              <a:gd name="T44" fmla="*/ 266 w 325"/>
              <a:gd name="T45" fmla="*/ 269 h 315"/>
              <a:gd name="T46" fmla="*/ 270 w 325"/>
              <a:gd name="T47" fmla="*/ 301 h 315"/>
              <a:gd name="T48" fmla="*/ 264 w 325"/>
              <a:gd name="T49" fmla="*/ 312 h 315"/>
              <a:gd name="T50" fmla="*/ 284 w 325"/>
              <a:gd name="T51" fmla="*/ 310 h 315"/>
              <a:gd name="T52" fmla="*/ 317 w 325"/>
              <a:gd name="T53" fmla="*/ 312 h 315"/>
              <a:gd name="T54" fmla="*/ 307 w 325"/>
              <a:gd name="T55" fmla="*/ 307 h 315"/>
              <a:gd name="T56" fmla="*/ 292 w 325"/>
              <a:gd name="T57" fmla="*/ 301 h 315"/>
              <a:gd name="T58" fmla="*/ 284 w 325"/>
              <a:gd name="T59" fmla="*/ 270 h 315"/>
              <a:gd name="T60" fmla="*/ 275 w 325"/>
              <a:gd name="T61" fmla="*/ 221 h 315"/>
              <a:gd name="T62" fmla="*/ 259 w 325"/>
              <a:gd name="T63" fmla="*/ 169 h 315"/>
              <a:gd name="T64" fmla="*/ 250 w 325"/>
              <a:gd name="T65" fmla="*/ 115 h 315"/>
              <a:gd name="T66" fmla="*/ 235 w 325"/>
              <a:gd name="T67" fmla="*/ 89 h 315"/>
              <a:gd name="T68" fmla="*/ 246 w 325"/>
              <a:gd name="T69" fmla="*/ 64 h 315"/>
              <a:gd name="T70" fmla="*/ 199 w 325"/>
              <a:gd name="T71" fmla="*/ 15 h 315"/>
              <a:gd name="T72" fmla="*/ 180 w 325"/>
              <a:gd name="T73" fmla="*/ 64 h 315"/>
              <a:gd name="T74" fmla="*/ 119 w 325"/>
              <a:gd name="T75" fmla="*/ 77 h 315"/>
              <a:gd name="T76" fmla="*/ 74 w 325"/>
              <a:gd name="T77" fmla="*/ 145 h 315"/>
              <a:gd name="T78" fmla="*/ 79 w 325"/>
              <a:gd name="T79" fmla="*/ 193 h 315"/>
              <a:gd name="T80" fmla="*/ 51 w 325"/>
              <a:gd name="T81" fmla="*/ 243 h 315"/>
              <a:gd name="T82" fmla="*/ 38 w 325"/>
              <a:gd name="T83" fmla="*/ 242 h 315"/>
              <a:gd name="T84" fmla="*/ 29 w 325"/>
              <a:gd name="T85" fmla="*/ 269 h 315"/>
              <a:gd name="T86" fmla="*/ 33 w 325"/>
              <a:gd name="T87" fmla="*/ 297 h 315"/>
              <a:gd name="T88" fmla="*/ 13 w 325"/>
              <a:gd name="T89" fmla="*/ 305 h 315"/>
              <a:gd name="T90" fmla="*/ 80 w 325"/>
              <a:gd name="T91" fmla="*/ 242 h 315"/>
              <a:gd name="T92" fmla="*/ 84 w 325"/>
              <a:gd name="T93" fmla="*/ 235 h 315"/>
              <a:gd name="T94" fmla="*/ 84 w 325"/>
              <a:gd name="T95" fmla="*/ 24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5" h="315">
                <a:moveTo>
                  <a:pt x="2" y="310"/>
                </a:moveTo>
                <a:cubicBezTo>
                  <a:pt x="3" y="312"/>
                  <a:pt x="10" y="312"/>
                  <a:pt x="14" y="312"/>
                </a:cubicBezTo>
                <a:cubicBezTo>
                  <a:pt x="14" y="312"/>
                  <a:pt x="30" y="312"/>
                  <a:pt x="35" y="312"/>
                </a:cubicBezTo>
                <a:cubicBezTo>
                  <a:pt x="35" y="312"/>
                  <a:pt x="56" y="315"/>
                  <a:pt x="59" y="310"/>
                </a:cubicBezTo>
                <a:cubicBezTo>
                  <a:pt x="59" y="310"/>
                  <a:pt x="65" y="305"/>
                  <a:pt x="71" y="307"/>
                </a:cubicBezTo>
                <a:cubicBezTo>
                  <a:pt x="71" y="307"/>
                  <a:pt x="78" y="311"/>
                  <a:pt x="80" y="312"/>
                </a:cubicBezTo>
                <a:cubicBezTo>
                  <a:pt x="80" y="312"/>
                  <a:pt x="102" y="313"/>
                  <a:pt x="87" y="307"/>
                </a:cubicBezTo>
                <a:cubicBezTo>
                  <a:pt x="87" y="307"/>
                  <a:pt x="81" y="303"/>
                  <a:pt x="78" y="301"/>
                </a:cubicBezTo>
                <a:cubicBezTo>
                  <a:pt x="74" y="300"/>
                  <a:pt x="72" y="290"/>
                  <a:pt x="69" y="287"/>
                </a:cubicBezTo>
                <a:cubicBezTo>
                  <a:pt x="66" y="283"/>
                  <a:pt x="63" y="277"/>
                  <a:pt x="65" y="273"/>
                </a:cubicBezTo>
                <a:cubicBezTo>
                  <a:pt x="67" y="269"/>
                  <a:pt x="70" y="264"/>
                  <a:pt x="70" y="264"/>
                </a:cubicBezTo>
                <a:cubicBezTo>
                  <a:pt x="70" y="264"/>
                  <a:pt x="80" y="265"/>
                  <a:pt x="84" y="265"/>
                </a:cubicBezTo>
                <a:cubicBezTo>
                  <a:pt x="84" y="265"/>
                  <a:pt x="88" y="264"/>
                  <a:pt x="91" y="265"/>
                </a:cubicBezTo>
                <a:cubicBezTo>
                  <a:pt x="91" y="265"/>
                  <a:pt x="107" y="267"/>
                  <a:pt x="112" y="258"/>
                </a:cubicBezTo>
                <a:cubicBezTo>
                  <a:pt x="112" y="258"/>
                  <a:pt x="116" y="254"/>
                  <a:pt x="117" y="253"/>
                </a:cubicBezTo>
                <a:cubicBezTo>
                  <a:pt x="118" y="252"/>
                  <a:pt x="123" y="243"/>
                  <a:pt x="123" y="236"/>
                </a:cubicBezTo>
                <a:cubicBezTo>
                  <a:pt x="123" y="228"/>
                  <a:pt x="122" y="199"/>
                  <a:pt x="122" y="195"/>
                </a:cubicBezTo>
                <a:cubicBezTo>
                  <a:pt x="122" y="190"/>
                  <a:pt x="127" y="164"/>
                  <a:pt x="125" y="161"/>
                </a:cubicBezTo>
                <a:cubicBezTo>
                  <a:pt x="125" y="161"/>
                  <a:pt x="128" y="152"/>
                  <a:pt x="131" y="155"/>
                </a:cubicBezTo>
                <a:cubicBezTo>
                  <a:pt x="131" y="155"/>
                  <a:pt x="156" y="182"/>
                  <a:pt x="165" y="186"/>
                </a:cubicBezTo>
                <a:cubicBezTo>
                  <a:pt x="165" y="186"/>
                  <a:pt x="170" y="194"/>
                  <a:pt x="171" y="195"/>
                </a:cubicBezTo>
                <a:cubicBezTo>
                  <a:pt x="171" y="195"/>
                  <a:pt x="150" y="215"/>
                  <a:pt x="147" y="230"/>
                </a:cubicBezTo>
                <a:cubicBezTo>
                  <a:pt x="147" y="230"/>
                  <a:pt x="141" y="245"/>
                  <a:pt x="137" y="250"/>
                </a:cubicBezTo>
                <a:cubicBezTo>
                  <a:pt x="134" y="254"/>
                  <a:pt x="134" y="255"/>
                  <a:pt x="134" y="255"/>
                </a:cubicBezTo>
                <a:cubicBezTo>
                  <a:pt x="134" y="255"/>
                  <a:pt x="130" y="254"/>
                  <a:pt x="129" y="259"/>
                </a:cubicBezTo>
                <a:cubicBezTo>
                  <a:pt x="128" y="264"/>
                  <a:pt x="126" y="270"/>
                  <a:pt x="124" y="273"/>
                </a:cubicBezTo>
                <a:cubicBezTo>
                  <a:pt x="121" y="276"/>
                  <a:pt x="117" y="276"/>
                  <a:pt x="121" y="283"/>
                </a:cubicBezTo>
                <a:cubicBezTo>
                  <a:pt x="121" y="283"/>
                  <a:pt x="130" y="292"/>
                  <a:pt x="132" y="293"/>
                </a:cubicBezTo>
                <a:cubicBezTo>
                  <a:pt x="135" y="295"/>
                  <a:pt x="134" y="297"/>
                  <a:pt x="133" y="300"/>
                </a:cubicBezTo>
                <a:cubicBezTo>
                  <a:pt x="133" y="300"/>
                  <a:pt x="131" y="307"/>
                  <a:pt x="148" y="307"/>
                </a:cubicBezTo>
                <a:cubicBezTo>
                  <a:pt x="148" y="307"/>
                  <a:pt x="166" y="308"/>
                  <a:pt x="167" y="304"/>
                </a:cubicBezTo>
                <a:cubicBezTo>
                  <a:pt x="167" y="304"/>
                  <a:pt x="169" y="297"/>
                  <a:pt x="163" y="292"/>
                </a:cubicBezTo>
                <a:cubicBezTo>
                  <a:pt x="163" y="292"/>
                  <a:pt x="157" y="284"/>
                  <a:pt x="155" y="277"/>
                </a:cubicBezTo>
                <a:cubicBezTo>
                  <a:pt x="154" y="271"/>
                  <a:pt x="154" y="269"/>
                  <a:pt x="154" y="269"/>
                </a:cubicBezTo>
                <a:cubicBezTo>
                  <a:pt x="154" y="269"/>
                  <a:pt x="156" y="262"/>
                  <a:pt x="152" y="261"/>
                </a:cubicBezTo>
                <a:cubicBezTo>
                  <a:pt x="152" y="261"/>
                  <a:pt x="177" y="238"/>
                  <a:pt x="182" y="235"/>
                </a:cubicBezTo>
                <a:cubicBezTo>
                  <a:pt x="187" y="232"/>
                  <a:pt x="205" y="213"/>
                  <a:pt x="204" y="209"/>
                </a:cubicBezTo>
                <a:cubicBezTo>
                  <a:pt x="204" y="209"/>
                  <a:pt x="219" y="185"/>
                  <a:pt x="211" y="172"/>
                </a:cubicBezTo>
                <a:cubicBezTo>
                  <a:pt x="203" y="159"/>
                  <a:pt x="205" y="147"/>
                  <a:pt x="199" y="144"/>
                </a:cubicBezTo>
                <a:cubicBezTo>
                  <a:pt x="199" y="144"/>
                  <a:pt x="208" y="138"/>
                  <a:pt x="209" y="136"/>
                </a:cubicBezTo>
                <a:cubicBezTo>
                  <a:pt x="209" y="136"/>
                  <a:pt x="219" y="137"/>
                  <a:pt x="221" y="135"/>
                </a:cubicBezTo>
                <a:cubicBezTo>
                  <a:pt x="221" y="135"/>
                  <a:pt x="227" y="136"/>
                  <a:pt x="227" y="140"/>
                </a:cubicBezTo>
                <a:cubicBezTo>
                  <a:pt x="227" y="144"/>
                  <a:pt x="233" y="176"/>
                  <a:pt x="235" y="183"/>
                </a:cubicBezTo>
                <a:cubicBezTo>
                  <a:pt x="238" y="190"/>
                  <a:pt x="240" y="202"/>
                  <a:pt x="241" y="208"/>
                </a:cubicBezTo>
                <a:cubicBezTo>
                  <a:pt x="241" y="214"/>
                  <a:pt x="249" y="231"/>
                  <a:pt x="254" y="239"/>
                </a:cubicBezTo>
                <a:cubicBezTo>
                  <a:pt x="258" y="248"/>
                  <a:pt x="265" y="264"/>
                  <a:pt x="266" y="269"/>
                </a:cubicBezTo>
                <a:cubicBezTo>
                  <a:pt x="268" y="274"/>
                  <a:pt x="272" y="281"/>
                  <a:pt x="272" y="286"/>
                </a:cubicBezTo>
                <a:cubicBezTo>
                  <a:pt x="271" y="291"/>
                  <a:pt x="270" y="299"/>
                  <a:pt x="270" y="301"/>
                </a:cubicBezTo>
                <a:cubicBezTo>
                  <a:pt x="270" y="303"/>
                  <a:pt x="270" y="306"/>
                  <a:pt x="266" y="307"/>
                </a:cubicBezTo>
                <a:cubicBezTo>
                  <a:pt x="263" y="309"/>
                  <a:pt x="261" y="310"/>
                  <a:pt x="264" y="312"/>
                </a:cubicBezTo>
                <a:cubicBezTo>
                  <a:pt x="264" y="312"/>
                  <a:pt x="270" y="313"/>
                  <a:pt x="273" y="311"/>
                </a:cubicBezTo>
                <a:cubicBezTo>
                  <a:pt x="273" y="311"/>
                  <a:pt x="277" y="307"/>
                  <a:pt x="284" y="310"/>
                </a:cubicBezTo>
                <a:cubicBezTo>
                  <a:pt x="284" y="310"/>
                  <a:pt x="291" y="312"/>
                  <a:pt x="295" y="312"/>
                </a:cubicBezTo>
                <a:cubicBezTo>
                  <a:pt x="295" y="312"/>
                  <a:pt x="316" y="313"/>
                  <a:pt x="317" y="312"/>
                </a:cubicBezTo>
                <a:cubicBezTo>
                  <a:pt x="317" y="312"/>
                  <a:pt x="325" y="311"/>
                  <a:pt x="317" y="307"/>
                </a:cubicBezTo>
                <a:cubicBezTo>
                  <a:pt x="317" y="307"/>
                  <a:pt x="311" y="307"/>
                  <a:pt x="307" y="307"/>
                </a:cubicBezTo>
                <a:cubicBezTo>
                  <a:pt x="304" y="307"/>
                  <a:pt x="302" y="304"/>
                  <a:pt x="299" y="305"/>
                </a:cubicBezTo>
                <a:cubicBezTo>
                  <a:pt x="295" y="305"/>
                  <a:pt x="296" y="304"/>
                  <a:pt x="292" y="301"/>
                </a:cubicBezTo>
                <a:cubicBezTo>
                  <a:pt x="289" y="297"/>
                  <a:pt x="285" y="279"/>
                  <a:pt x="285" y="277"/>
                </a:cubicBezTo>
                <a:cubicBezTo>
                  <a:pt x="285" y="276"/>
                  <a:pt x="285" y="272"/>
                  <a:pt x="284" y="270"/>
                </a:cubicBezTo>
                <a:cubicBezTo>
                  <a:pt x="283" y="268"/>
                  <a:pt x="280" y="246"/>
                  <a:pt x="279" y="241"/>
                </a:cubicBezTo>
                <a:cubicBezTo>
                  <a:pt x="278" y="235"/>
                  <a:pt x="277" y="225"/>
                  <a:pt x="275" y="221"/>
                </a:cubicBezTo>
                <a:cubicBezTo>
                  <a:pt x="274" y="217"/>
                  <a:pt x="276" y="205"/>
                  <a:pt x="269" y="196"/>
                </a:cubicBezTo>
                <a:cubicBezTo>
                  <a:pt x="261" y="186"/>
                  <a:pt x="259" y="178"/>
                  <a:pt x="259" y="169"/>
                </a:cubicBezTo>
                <a:cubicBezTo>
                  <a:pt x="258" y="160"/>
                  <a:pt x="255" y="149"/>
                  <a:pt x="254" y="146"/>
                </a:cubicBezTo>
                <a:cubicBezTo>
                  <a:pt x="254" y="142"/>
                  <a:pt x="255" y="128"/>
                  <a:pt x="250" y="115"/>
                </a:cubicBezTo>
                <a:cubicBezTo>
                  <a:pt x="245" y="101"/>
                  <a:pt x="239" y="91"/>
                  <a:pt x="234" y="89"/>
                </a:cubicBezTo>
                <a:cubicBezTo>
                  <a:pt x="235" y="89"/>
                  <a:pt x="235" y="89"/>
                  <a:pt x="235" y="89"/>
                </a:cubicBezTo>
                <a:cubicBezTo>
                  <a:pt x="235" y="89"/>
                  <a:pt x="243" y="78"/>
                  <a:pt x="242" y="70"/>
                </a:cubicBezTo>
                <a:cubicBezTo>
                  <a:pt x="242" y="70"/>
                  <a:pt x="244" y="65"/>
                  <a:pt x="246" y="64"/>
                </a:cubicBezTo>
                <a:cubicBezTo>
                  <a:pt x="246" y="64"/>
                  <a:pt x="259" y="40"/>
                  <a:pt x="245" y="25"/>
                </a:cubicBezTo>
                <a:cubicBezTo>
                  <a:pt x="245" y="25"/>
                  <a:pt x="226" y="0"/>
                  <a:pt x="199" y="15"/>
                </a:cubicBezTo>
                <a:cubicBezTo>
                  <a:pt x="199" y="15"/>
                  <a:pt x="182" y="28"/>
                  <a:pt x="181" y="45"/>
                </a:cubicBezTo>
                <a:cubicBezTo>
                  <a:pt x="181" y="45"/>
                  <a:pt x="176" y="48"/>
                  <a:pt x="180" y="64"/>
                </a:cubicBezTo>
                <a:cubicBezTo>
                  <a:pt x="180" y="64"/>
                  <a:pt x="164" y="56"/>
                  <a:pt x="155" y="60"/>
                </a:cubicBezTo>
                <a:cubicBezTo>
                  <a:pt x="155" y="60"/>
                  <a:pt x="131" y="66"/>
                  <a:pt x="119" y="77"/>
                </a:cubicBezTo>
                <a:cubicBezTo>
                  <a:pt x="119" y="77"/>
                  <a:pt x="97" y="90"/>
                  <a:pt x="87" y="104"/>
                </a:cubicBezTo>
                <a:cubicBezTo>
                  <a:pt x="78" y="118"/>
                  <a:pt x="74" y="132"/>
                  <a:pt x="74" y="145"/>
                </a:cubicBezTo>
                <a:cubicBezTo>
                  <a:pt x="74" y="158"/>
                  <a:pt x="71" y="161"/>
                  <a:pt x="75" y="163"/>
                </a:cubicBezTo>
                <a:cubicBezTo>
                  <a:pt x="75" y="163"/>
                  <a:pt x="78" y="189"/>
                  <a:pt x="79" y="193"/>
                </a:cubicBezTo>
                <a:cubicBezTo>
                  <a:pt x="79" y="193"/>
                  <a:pt x="59" y="231"/>
                  <a:pt x="57" y="240"/>
                </a:cubicBezTo>
                <a:cubicBezTo>
                  <a:pt x="57" y="240"/>
                  <a:pt x="55" y="244"/>
                  <a:pt x="51" y="243"/>
                </a:cubicBezTo>
                <a:cubicBezTo>
                  <a:pt x="51" y="243"/>
                  <a:pt x="49" y="240"/>
                  <a:pt x="42" y="242"/>
                </a:cubicBezTo>
                <a:cubicBezTo>
                  <a:pt x="42" y="242"/>
                  <a:pt x="39" y="243"/>
                  <a:pt x="38" y="242"/>
                </a:cubicBezTo>
                <a:cubicBezTo>
                  <a:pt x="36" y="241"/>
                  <a:pt x="30" y="240"/>
                  <a:pt x="27" y="245"/>
                </a:cubicBezTo>
                <a:cubicBezTo>
                  <a:pt x="25" y="251"/>
                  <a:pt x="27" y="263"/>
                  <a:pt x="29" y="269"/>
                </a:cubicBezTo>
                <a:cubicBezTo>
                  <a:pt x="30" y="276"/>
                  <a:pt x="28" y="281"/>
                  <a:pt x="28" y="285"/>
                </a:cubicBezTo>
                <a:cubicBezTo>
                  <a:pt x="28" y="288"/>
                  <a:pt x="30" y="295"/>
                  <a:pt x="33" y="297"/>
                </a:cubicBezTo>
                <a:cubicBezTo>
                  <a:pt x="33" y="297"/>
                  <a:pt x="31" y="301"/>
                  <a:pt x="27" y="302"/>
                </a:cubicBezTo>
                <a:cubicBezTo>
                  <a:pt x="24" y="303"/>
                  <a:pt x="16" y="304"/>
                  <a:pt x="13" y="305"/>
                </a:cubicBezTo>
                <a:cubicBezTo>
                  <a:pt x="10" y="306"/>
                  <a:pt x="0" y="307"/>
                  <a:pt x="2" y="310"/>
                </a:cubicBezTo>
                <a:close/>
                <a:moveTo>
                  <a:pt x="80" y="242"/>
                </a:moveTo>
                <a:cubicBezTo>
                  <a:pt x="80" y="242"/>
                  <a:pt x="84" y="237"/>
                  <a:pt x="84" y="235"/>
                </a:cubicBezTo>
                <a:cubicBezTo>
                  <a:pt x="84" y="235"/>
                  <a:pt x="84" y="235"/>
                  <a:pt x="84" y="235"/>
                </a:cubicBezTo>
                <a:cubicBezTo>
                  <a:pt x="84" y="235"/>
                  <a:pt x="84" y="235"/>
                  <a:pt x="84" y="235"/>
                </a:cubicBezTo>
                <a:cubicBezTo>
                  <a:pt x="84" y="236"/>
                  <a:pt x="83" y="240"/>
                  <a:pt x="84" y="241"/>
                </a:cubicBezTo>
                <a:cubicBezTo>
                  <a:pt x="84" y="241"/>
                  <a:pt x="81" y="241"/>
                  <a:pt x="80" y="24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0"/>
          <p:cNvSpPr>
            <a:spLocks noEditPoints="1"/>
          </p:cNvSpPr>
          <p:nvPr/>
        </p:nvSpPr>
        <p:spPr bwMode="auto">
          <a:xfrm>
            <a:off x="5643779" y="2330745"/>
            <a:ext cx="1016820" cy="2312194"/>
          </a:xfrm>
          <a:custGeom>
            <a:avLst/>
            <a:gdLst>
              <a:gd name="T0" fmla="*/ 186 w 194"/>
              <a:gd name="T1" fmla="*/ 40 h 436"/>
              <a:gd name="T2" fmla="*/ 128 w 194"/>
              <a:gd name="T3" fmla="*/ 42 h 436"/>
              <a:gd name="T4" fmla="*/ 120 w 194"/>
              <a:gd name="T5" fmla="*/ 39 h 436"/>
              <a:gd name="T6" fmla="*/ 67 w 194"/>
              <a:gd name="T7" fmla="*/ 41 h 436"/>
              <a:gd name="T8" fmla="*/ 38 w 194"/>
              <a:gd name="T9" fmla="*/ 71 h 436"/>
              <a:gd name="T10" fmla="*/ 6 w 194"/>
              <a:gd name="T11" fmla="*/ 146 h 436"/>
              <a:gd name="T12" fmla="*/ 4 w 194"/>
              <a:gd name="T13" fmla="*/ 176 h 436"/>
              <a:gd name="T14" fmla="*/ 17 w 194"/>
              <a:gd name="T15" fmla="*/ 183 h 436"/>
              <a:gd name="T16" fmla="*/ 42 w 194"/>
              <a:gd name="T17" fmla="*/ 183 h 436"/>
              <a:gd name="T18" fmla="*/ 39 w 194"/>
              <a:gd name="T19" fmla="*/ 230 h 436"/>
              <a:gd name="T20" fmla="*/ 48 w 194"/>
              <a:gd name="T21" fmla="*/ 275 h 436"/>
              <a:gd name="T22" fmla="*/ 54 w 194"/>
              <a:gd name="T23" fmla="*/ 336 h 436"/>
              <a:gd name="T24" fmla="*/ 43 w 194"/>
              <a:gd name="T25" fmla="*/ 376 h 436"/>
              <a:gd name="T26" fmla="*/ 71 w 194"/>
              <a:gd name="T27" fmla="*/ 367 h 436"/>
              <a:gd name="T28" fmla="*/ 69 w 194"/>
              <a:gd name="T29" fmla="*/ 332 h 436"/>
              <a:gd name="T30" fmla="*/ 75 w 194"/>
              <a:gd name="T31" fmla="*/ 285 h 436"/>
              <a:gd name="T32" fmla="*/ 82 w 194"/>
              <a:gd name="T33" fmla="*/ 262 h 436"/>
              <a:gd name="T34" fmla="*/ 94 w 194"/>
              <a:gd name="T35" fmla="*/ 221 h 436"/>
              <a:gd name="T36" fmla="*/ 99 w 194"/>
              <a:gd name="T37" fmla="*/ 233 h 436"/>
              <a:gd name="T38" fmla="*/ 103 w 194"/>
              <a:gd name="T39" fmla="*/ 281 h 436"/>
              <a:gd name="T40" fmla="*/ 102 w 194"/>
              <a:gd name="T41" fmla="*/ 354 h 436"/>
              <a:gd name="T42" fmla="*/ 92 w 194"/>
              <a:gd name="T43" fmla="*/ 395 h 436"/>
              <a:gd name="T44" fmla="*/ 82 w 194"/>
              <a:gd name="T45" fmla="*/ 426 h 436"/>
              <a:gd name="T46" fmla="*/ 117 w 194"/>
              <a:gd name="T47" fmla="*/ 413 h 436"/>
              <a:gd name="T48" fmla="*/ 120 w 194"/>
              <a:gd name="T49" fmla="*/ 363 h 436"/>
              <a:gd name="T50" fmla="*/ 132 w 194"/>
              <a:gd name="T51" fmla="*/ 275 h 436"/>
              <a:gd name="T52" fmla="*/ 150 w 194"/>
              <a:gd name="T53" fmla="*/ 207 h 436"/>
              <a:gd name="T54" fmla="*/ 152 w 194"/>
              <a:gd name="T55" fmla="*/ 201 h 436"/>
              <a:gd name="T56" fmla="*/ 153 w 194"/>
              <a:gd name="T57" fmla="*/ 186 h 436"/>
              <a:gd name="T58" fmla="*/ 152 w 194"/>
              <a:gd name="T59" fmla="*/ 171 h 436"/>
              <a:gd name="T60" fmla="*/ 144 w 194"/>
              <a:gd name="T61" fmla="*/ 141 h 436"/>
              <a:gd name="T62" fmla="*/ 146 w 194"/>
              <a:gd name="T63" fmla="*/ 113 h 436"/>
              <a:gd name="T64" fmla="*/ 167 w 194"/>
              <a:gd name="T65" fmla="*/ 78 h 436"/>
              <a:gd name="T66" fmla="*/ 173 w 194"/>
              <a:gd name="T67" fmla="*/ 117 h 436"/>
              <a:gd name="T68" fmla="*/ 162 w 194"/>
              <a:gd name="T69" fmla="*/ 132 h 436"/>
              <a:gd name="T70" fmla="*/ 165 w 194"/>
              <a:gd name="T71" fmla="*/ 135 h 436"/>
              <a:gd name="T72" fmla="*/ 176 w 194"/>
              <a:gd name="T73" fmla="*/ 138 h 436"/>
              <a:gd name="T74" fmla="*/ 176 w 194"/>
              <a:gd name="T75" fmla="*/ 144 h 436"/>
              <a:gd name="T76" fmla="*/ 172 w 194"/>
              <a:gd name="T77" fmla="*/ 147 h 436"/>
              <a:gd name="T78" fmla="*/ 171 w 194"/>
              <a:gd name="T79" fmla="*/ 151 h 436"/>
              <a:gd name="T80" fmla="*/ 181 w 194"/>
              <a:gd name="T81" fmla="*/ 148 h 436"/>
              <a:gd name="T82" fmla="*/ 189 w 194"/>
              <a:gd name="T83" fmla="*/ 118 h 436"/>
              <a:gd name="T84" fmla="*/ 189 w 194"/>
              <a:gd name="T85" fmla="*/ 53 h 436"/>
              <a:gd name="T86" fmla="*/ 42 w 194"/>
              <a:gd name="T87" fmla="*/ 153 h 436"/>
              <a:gd name="T88" fmla="*/ 48 w 194"/>
              <a:gd name="T89" fmla="*/ 122 h 436"/>
              <a:gd name="T90" fmla="*/ 57 w 194"/>
              <a:gd name="T91" fmla="*/ 129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4" h="436">
                <a:moveTo>
                  <a:pt x="189" y="53"/>
                </a:moveTo>
                <a:cubicBezTo>
                  <a:pt x="186" y="48"/>
                  <a:pt x="186" y="40"/>
                  <a:pt x="186" y="40"/>
                </a:cubicBezTo>
                <a:cubicBezTo>
                  <a:pt x="177" y="24"/>
                  <a:pt x="147" y="38"/>
                  <a:pt x="147" y="38"/>
                </a:cubicBezTo>
                <a:cubicBezTo>
                  <a:pt x="140" y="37"/>
                  <a:pt x="131" y="42"/>
                  <a:pt x="128" y="42"/>
                </a:cubicBezTo>
                <a:cubicBezTo>
                  <a:pt x="126" y="42"/>
                  <a:pt x="123" y="42"/>
                  <a:pt x="123" y="42"/>
                </a:cubicBezTo>
                <a:cubicBezTo>
                  <a:pt x="123" y="38"/>
                  <a:pt x="120" y="39"/>
                  <a:pt x="120" y="39"/>
                </a:cubicBezTo>
                <a:cubicBezTo>
                  <a:pt x="125" y="0"/>
                  <a:pt x="94" y="2"/>
                  <a:pt x="94" y="2"/>
                </a:cubicBezTo>
                <a:cubicBezTo>
                  <a:pt x="59" y="2"/>
                  <a:pt x="67" y="41"/>
                  <a:pt x="67" y="41"/>
                </a:cubicBezTo>
                <a:cubicBezTo>
                  <a:pt x="59" y="32"/>
                  <a:pt x="67" y="52"/>
                  <a:pt x="67" y="52"/>
                </a:cubicBezTo>
                <a:cubicBezTo>
                  <a:pt x="56" y="53"/>
                  <a:pt x="38" y="71"/>
                  <a:pt x="38" y="71"/>
                </a:cubicBezTo>
                <a:cubicBezTo>
                  <a:pt x="23" y="79"/>
                  <a:pt x="26" y="104"/>
                  <a:pt x="21" y="108"/>
                </a:cubicBezTo>
                <a:cubicBezTo>
                  <a:pt x="15" y="113"/>
                  <a:pt x="6" y="143"/>
                  <a:pt x="6" y="146"/>
                </a:cubicBezTo>
                <a:cubicBezTo>
                  <a:pt x="5" y="149"/>
                  <a:pt x="6" y="154"/>
                  <a:pt x="3" y="161"/>
                </a:cubicBezTo>
                <a:cubicBezTo>
                  <a:pt x="0" y="168"/>
                  <a:pt x="0" y="167"/>
                  <a:pt x="4" y="176"/>
                </a:cubicBezTo>
                <a:cubicBezTo>
                  <a:pt x="8" y="185"/>
                  <a:pt x="11" y="183"/>
                  <a:pt x="11" y="183"/>
                </a:cubicBezTo>
                <a:cubicBezTo>
                  <a:pt x="13" y="182"/>
                  <a:pt x="17" y="183"/>
                  <a:pt x="17" y="183"/>
                </a:cubicBezTo>
                <a:cubicBezTo>
                  <a:pt x="25" y="185"/>
                  <a:pt x="42" y="181"/>
                  <a:pt x="42" y="181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39" y="184"/>
                  <a:pt x="40" y="191"/>
                  <a:pt x="40" y="191"/>
                </a:cubicBezTo>
                <a:cubicBezTo>
                  <a:pt x="38" y="196"/>
                  <a:pt x="41" y="216"/>
                  <a:pt x="39" y="230"/>
                </a:cubicBezTo>
                <a:cubicBezTo>
                  <a:pt x="37" y="244"/>
                  <a:pt x="48" y="258"/>
                  <a:pt x="48" y="258"/>
                </a:cubicBezTo>
                <a:cubicBezTo>
                  <a:pt x="49" y="260"/>
                  <a:pt x="48" y="275"/>
                  <a:pt x="48" y="275"/>
                </a:cubicBezTo>
                <a:cubicBezTo>
                  <a:pt x="42" y="286"/>
                  <a:pt x="44" y="301"/>
                  <a:pt x="46" y="306"/>
                </a:cubicBezTo>
                <a:cubicBezTo>
                  <a:pt x="48" y="311"/>
                  <a:pt x="53" y="328"/>
                  <a:pt x="54" y="336"/>
                </a:cubicBezTo>
                <a:cubicBezTo>
                  <a:pt x="56" y="343"/>
                  <a:pt x="51" y="355"/>
                  <a:pt x="49" y="359"/>
                </a:cubicBezTo>
                <a:cubicBezTo>
                  <a:pt x="47" y="364"/>
                  <a:pt x="43" y="376"/>
                  <a:pt x="43" y="376"/>
                </a:cubicBezTo>
                <a:cubicBezTo>
                  <a:pt x="39" y="387"/>
                  <a:pt x="68" y="383"/>
                  <a:pt x="68" y="383"/>
                </a:cubicBezTo>
                <a:cubicBezTo>
                  <a:pt x="73" y="380"/>
                  <a:pt x="71" y="374"/>
                  <a:pt x="71" y="367"/>
                </a:cubicBezTo>
                <a:cubicBezTo>
                  <a:pt x="72" y="360"/>
                  <a:pt x="75" y="359"/>
                  <a:pt x="75" y="354"/>
                </a:cubicBezTo>
                <a:cubicBezTo>
                  <a:pt x="74" y="350"/>
                  <a:pt x="70" y="338"/>
                  <a:pt x="69" y="332"/>
                </a:cubicBezTo>
                <a:cubicBezTo>
                  <a:pt x="67" y="326"/>
                  <a:pt x="67" y="321"/>
                  <a:pt x="70" y="314"/>
                </a:cubicBezTo>
                <a:cubicBezTo>
                  <a:pt x="73" y="306"/>
                  <a:pt x="77" y="290"/>
                  <a:pt x="75" y="285"/>
                </a:cubicBezTo>
                <a:cubicBezTo>
                  <a:pt x="74" y="280"/>
                  <a:pt x="75" y="275"/>
                  <a:pt x="75" y="275"/>
                </a:cubicBezTo>
                <a:cubicBezTo>
                  <a:pt x="76" y="273"/>
                  <a:pt x="82" y="262"/>
                  <a:pt x="82" y="262"/>
                </a:cubicBezTo>
                <a:cubicBezTo>
                  <a:pt x="85" y="260"/>
                  <a:pt x="89" y="240"/>
                  <a:pt x="89" y="239"/>
                </a:cubicBezTo>
                <a:cubicBezTo>
                  <a:pt x="90" y="238"/>
                  <a:pt x="91" y="224"/>
                  <a:pt x="94" y="221"/>
                </a:cubicBezTo>
                <a:cubicBezTo>
                  <a:pt x="97" y="219"/>
                  <a:pt x="98" y="226"/>
                  <a:pt x="98" y="227"/>
                </a:cubicBezTo>
                <a:cubicBezTo>
                  <a:pt x="98" y="228"/>
                  <a:pt x="99" y="233"/>
                  <a:pt x="99" y="233"/>
                </a:cubicBezTo>
                <a:cubicBezTo>
                  <a:pt x="98" y="237"/>
                  <a:pt x="103" y="261"/>
                  <a:pt x="103" y="261"/>
                </a:cubicBezTo>
                <a:cubicBezTo>
                  <a:pt x="100" y="266"/>
                  <a:pt x="103" y="281"/>
                  <a:pt x="103" y="281"/>
                </a:cubicBezTo>
                <a:cubicBezTo>
                  <a:pt x="105" y="285"/>
                  <a:pt x="105" y="292"/>
                  <a:pt x="105" y="292"/>
                </a:cubicBezTo>
                <a:cubicBezTo>
                  <a:pt x="99" y="303"/>
                  <a:pt x="102" y="348"/>
                  <a:pt x="102" y="354"/>
                </a:cubicBezTo>
                <a:cubicBezTo>
                  <a:pt x="101" y="360"/>
                  <a:pt x="100" y="378"/>
                  <a:pt x="97" y="382"/>
                </a:cubicBezTo>
                <a:cubicBezTo>
                  <a:pt x="94" y="386"/>
                  <a:pt x="93" y="390"/>
                  <a:pt x="92" y="395"/>
                </a:cubicBezTo>
                <a:cubicBezTo>
                  <a:pt x="91" y="400"/>
                  <a:pt x="89" y="409"/>
                  <a:pt x="89" y="409"/>
                </a:cubicBezTo>
                <a:cubicBezTo>
                  <a:pt x="84" y="413"/>
                  <a:pt x="82" y="426"/>
                  <a:pt x="82" y="426"/>
                </a:cubicBezTo>
                <a:cubicBezTo>
                  <a:pt x="81" y="436"/>
                  <a:pt x="115" y="430"/>
                  <a:pt x="115" y="430"/>
                </a:cubicBezTo>
                <a:cubicBezTo>
                  <a:pt x="120" y="426"/>
                  <a:pt x="118" y="418"/>
                  <a:pt x="117" y="413"/>
                </a:cubicBezTo>
                <a:cubicBezTo>
                  <a:pt x="117" y="407"/>
                  <a:pt x="116" y="389"/>
                  <a:pt x="116" y="389"/>
                </a:cubicBezTo>
                <a:cubicBezTo>
                  <a:pt x="112" y="381"/>
                  <a:pt x="120" y="363"/>
                  <a:pt x="120" y="363"/>
                </a:cubicBezTo>
                <a:cubicBezTo>
                  <a:pt x="141" y="300"/>
                  <a:pt x="132" y="287"/>
                  <a:pt x="132" y="287"/>
                </a:cubicBezTo>
                <a:cubicBezTo>
                  <a:pt x="132" y="287"/>
                  <a:pt x="132" y="280"/>
                  <a:pt x="132" y="275"/>
                </a:cubicBezTo>
                <a:cubicBezTo>
                  <a:pt x="132" y="269"/>
                  <a:pt x="128" y="271"/>
                  <a:pt x="138" y="252"/>
                </a:cubicBezTo>
                <a:cubicBezTo>
                  <a:pt x="148" y="234"/>
                  <a:pt x="150" y="208"/>
                  <a:pt x="150" y="207"/>
                </a:cubicBezTo>
                <a:cubicBezTo>
                  <a:pt x="151" y="206"/>
                  <a:pt x="151" y="205"/>
                  <a:pt x="150" y="203"/>
                </a:cubicBezTo>
                <a:cubicBezTo>
                  <a:pt x="149" y="201"/>
                  <a:pt x="150" y="203"/>
                  <a:pt x="152" y="201"/>
                </a:cubicBezTo>
                <a:cubicBezTo>
                  <a:pt x="153" y="199"/>
                  <a:pt x="152" y="195"/>
                  <a:pt x="152" y="194"/>
                </a:cubicBezTo>
                <a:cubicBezTo>
                  <a:pt x="153" y="192"/>
                  <a:pt x="153" y="188"/>
                  <a:pt x="153" y="186"/>
                </a:cubicBezTo>
                <a:cubicBezTo>
                  <a:pt x="153" y="184"/>
                  <a:pt x="153" y="180"/>
                  <a:pt x="153" y="178"/>
                </a:cubicBezTo>
                <a:cubicBezTo>
                  <a:pt x="153" y="176"/>
                  <a:pt x="151" y="176"/>
                  <a:pt x="152" y="171"/>
                </a:cubicBezTo>
                <a:cubicBezTo>
                  <a:pt x="153" y="167"/>
                  <a:pt x="151" y="162"/>
                  <a:pt x="151" y="162"/>
                </a:cubicBezTo>
                <a:cubicBezTo>
                  <a:pt x="152" y="153"/>
                  <a:pt x="143" y="143"/>
                  <a:pt x="144" y="141"/>
                </a:cubicBezTo>
                <a:cubicBezTo>
                  <a:pt x="144" y="138"/>
                  <a:pt x="143" y="128"/>
                  <a:pt x="142" y="126"/>
                </a:cubicBezTo>
                <a:cubicBezTo>
                  <a:pt x="142" y="125"/>
                  <a:pt x="146" y="113"/>
                  <a:pt x="146" y="113"/>
                </a:cubicBezTo>
                <a:cubicBezTo>
                  <a:pt x="149" y="110"/>
                  <a:pt x="156" y="89"/>
                  <a:pt x="157" y="88"/>
                </a:cubicBezTo>
                <a:cubicBezTo>
                  <a:pt x="157" y="87"/>
                  <a:pt x="167" y="78"/>
                  <a:pt x="167" y="78"/>
                </a:cubicBezTo>
                <a:cubicBezTo>
                  <a:pt x="167" y="80"/>
                  <a:pt x="175" y="106"/>
                  <a:pt x="175" y="109"/>
                </a:cubicBezTo>
                <a:cubicBezTo>
                  <a:pt x="176" y="112"/>
                  <a:pt x="176" y="115"/>
                  <a:pt x="173" y="117"/>
                </a:cubicBezTo>
                <a:cubicBezTo>
                  <a:pt x="170" y="119"/>
                  <a:pt x="168" y="124"/>
                  <a:pt x="167" y="126"/>
                </a:cubicBezTo>
                <a:cubicBezTo>
                  <a:pt x="165" y="128"/>
                  <a:pt x="164" y="131"/>
                  <a:pt x="162" y="132"/>
                </a:cubicBezTo>
                <a:cubicBezTo>
                  <a:pt x="160" y="133"/>
                  <a:pt x="157" y="135"/>
                  <a:pt x="157" y="135"/>
                </a:cubicBezTo>
                <a:cubicBezTo>
                  <a:pt x="154" y="143"/>
                  <a:pt x="165" y="135"/>
                  <a:pt x="165" y="135"/>
                </a:cubicBezTo>
                <a:cubicBezTo>
                  <a:pt x="167" y="133"/>
                  <a:pt x="170" y="132"/>
                  <a:pt x="170" y="132"/>
                </a:cubicBezTo>
                <a:cubicBezTo>
                  <a:pt x="178" y="132"/>
                  <a:pt x="176" y="138"/>
                  <a:pt x="176" y="138"/>
                </a:cubicBezTo>
                <a:cubicBezTo>
                  <a:pt x="169" y="136"/>
                  <a:pt x="172" y="139"/>
                  <a:pt x="172" y="139"/>
                </a:cubicBezTo>
                <a:cubicBezTo>
                  <a:pt x="175" y="139"/>
                  <a:pt x="176" y="144"/>
                  <a:pt x="176" y="144"/>
                </a:cubicBezTo>
                <a:cubicBezTo>
                  <a:pt x="175" y="145"/>
                  <a:pt x="169" y="143"/>
                  <a:pt x="169" y="143"/>
                </a:cubicBezTo>
                <a:cubicBezTo>
                  <a:pt x="164" y="143"/>
                  <a:pt x="172" y="147"/>
                  <a:pt x="172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0" y="147"/>
                  <a:pt x="171" y="151"/>
                  <a:pt x="171" y="151"/>
                </a:cubicBezTo>
                <a:cubicBezTo>
                  <a:pt x="163" y="156"/>
                  <a:pt x="173" y="154"/>
                  <a:pt x="174" y="154"/>
                </a:cubicBezTo>
                <a:cubicBezTo>
                  <a:pt x="176" y="153"/>
                  <a:pt x="181" y="148"/>
                  <a:pt x="181" y="148"/>
                </a:cubicBezTo>
                <a:cubicBezTo>
                  <a:pt x="186" y="142"/>
                  <a:pt x="186" y="142"/>
                  <a:pt x="186" y="142"/>
                </a:cubicBezTo>
                <a:cubicBezTo>
                  <a:pt x="189" y="138"/>
                  <a:pt x="188" y="123"/>
                  <a:pt x="189" y="118"/>
                </a:cubicBezTo>
                <a:cubicBezTo>
                  <a:pt x="189" y="112"/>
                  <a:pt x="188" y="100"/>
                  <a:pt x="188" y="100"/>
                </a:cubicBezTo>
                <a:cubicBezTo>
                  <a:pt x="194" y="73"/>
                  <a:pt x="189" y="53"/>
                  <a:pt x="189" y="53"/>
                </a:cubicBezTo>
                <a:close/>
                <a:moveTo>
                  <a:pt x="50" y="151"/>
                </a:moveTo>
                <a:cubicBezTo>
                  <a:pt x="50" y="151"/>
                  <a:pt x="43" y="152"/>
                  <a:pt x="42" y="153"/>
                </a:cubicBezTo>
                <a:cubicBezTo>
                  <a:pt x="40" y="155"/>
                  <a:pt x="35" y="155"/>
                  <a:pt x="33" y="154"/>
                </a:cubicBezTo>
                <a:cubicBezTo>
                  <a:pt x="33" y="154"/>
                  <a:pt x="48" y="141"/>
                  <a:pt x="48" y="122"/>
                </a:cubicBezTo>
                <a:cubicBezTo>
                  <a:pt x="48" y="122"/>
                  <a:pt x="50" y="115"/>
                  <a:pt x="55" y="119"/>
                </a:cubicBezTo>
                <a:cubicBezTo>
                  <a:pt x="55" y="119"/>
                  <a:pt x="55" y="126"/>
                  <a:pt x="57" y="129"/>
                </a:cubicBezTo>
                <a:cubicBezTo>
                  <a:pt x="57" y="129"/>
                  <a:pt x="55" y="146"/>
                  <a:pt x="50" y="1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7677672" y="2245020"/>
            <a:ext cx="1623495" cy="2450779"/>
          </a:xfrm>
          <a:custGeom>
            <a:avLst/>
            <a:gdLst>
              <a:gd name="T0" fmla="*/ 217 w 318"/>
              <a:gd name="T1" fmla="*/ 58 h 422"/>
              <a:gd name="T2" fmla="*/ 261 w 318"/>
              <a:gd name="T3" fmla="*/ 27 h 422"/>
              <a:gd name="T4" fmla="*/ 262 w 318"/>
              <a:gd name="T5" fmla="*/ 51 h 422"/>
              <a:gd name="T6" fmla="*/ 258 w 318"/>
              <a:gd name="T7" fmla="*/ 64 h 422"/>
              <a:gd name="T8" fmla="*/ 254 w 318"/>
              <a:gd name="T9" fmla="*/ 75 h 422"/>
              <a:gd name="T10" fmla="*/ 259 w 318"/>
              <a:gd name="T11" fmla="*/ 92 h 422"/>
              <a:gd name="T12" fmla="*/ 278 w 318"/>
              <a:gd name="T13" fmla="*/ 126 h 422"/>
              <a:gd name="T14" fmla="*/ 288 w 318"/>
              <a:gd name="T15" fmla="*/ 104 h 422"/>
              <a:gd name="T16" fmla="*/ 288 w 318"/>
              <a:gd name="T17" fmla="*/ 77 h 422"/>
              <a:gd name="T18" fmla="*/ 294 w 318"/>
              <a:gd name="T19" fmla="*/ 82 h 422"/>
              <a:gd name="T20" fmla="*/ 311 w 318"/>
              <a:gd name="T21" fmla="*/ 66 h 422"/>
              <a:gd name="T22" fmla="*/ 315 w 318"/>
              <a:gd name="T23" fmla="*/ 76 h 422"/>
              <a:gd name="T24" fmla="*/ 311 w 318"/>
              <a:gd name="T25" fmla="*/ 92 h 422"/>
              <a:gd name="T26" fmla="*/ 299 w 318"/>
              <a:gd name="T27" fmla="*/ 117 h 422"/>
              <a:gd name="T28" fmla="*/ 275 w 318"/>
              <a:gd name="T29" fmla="*/ 158 h 422"/>
              <a:gd name="T30" fmla="*/ 250 w 318"/>
              <a:gd name="T31" fmla="*/ 125 h 422"/>
              <a:gd name="T32" fmla="*/ 223 w 318"/>
              <a:gd name="T33" fmla="*/ 178 h 422"/>
              <a:gd name="T34" fmla="*/ 215 w 318"/>
              <a:gd name="T35" fmla="*/ 205 h 422"/>
              <a:gd name="T36" fmla="*/ 289 w 318"/>
              <a:gd name="T37" fmla="*/ 257 h 422"/>
              <a:gd name="T38" fmla="*/ 227 w 318"/>
              <a:gd name="T39" fmla="*/ 329 h 422"/>
              <a:gd name="T40" fmla="*/ 233 w 318"/>
              <a:gd name="T41" fmla="*/ 352 h 422"/>
              <a:gd name="T42" fmla="*/ 222 w 318"/>
              <a:gd name="T43" fmla="*/ 364 h 422"/>
              <a:gd name="T44" fmla="*/ 193 w 318"/>
              <a:gd name="T45" fmla="*/ 334 h 422"/>
              <a:gd name="T46" fmla="*/ 219 w 318"/>
              <a:gd name="T47" fmla="*/ 304 h 422"/>
              <a:gd name="T48" fmla="*/ 231 w 318"/>
              <a:gd name="T49" fmla="*/ 254 h 422"/>
              <a:gd name="T50" fmla="*/ 129 w 318"/>
              <a:gd name="T51" fmla="*/ 292 h 422"/>
              <a:gd name="T52" fmla="*/ 105 w 318"/>
              <a:gd name="T53" fmla="*/ 308 h 422"/>
              <a:gd name="T54" fmla="*/ 50 w 318"/>
              <a:gd name="T55" fmla="*/ 348 h 422"/>
              <a:gd name="T56" fmla="*/ 34 w 318"/>
              <a:gd name="T57" fmla="*/ 377 h 422"/>
              <a:gd name="T58" fmla="*/ 13 w 318"/>
              <a:gd name="T59" fmla="*/ 405 h 422"/>
              <a:gd name="T60" fmla="*/ 3 w 318"/>
              <a:gd name="T61" fmla="*/ 377 h 422"/>
              <a:gd name="T62" fmla="*/ 12 w 318"/>
              <a:gd name="T63" fmla="*/ 346 h 422"/>
              <a:gd name="T64" fmla="*/ 45 w 318"/>
              <a:gd name="T65" fmla="*/ 321 h 422"/>
              <a:gd name="T66" fmla="*/ 108 w 318"/>
              <a:gd name="T67" fmla="*/ 274 h 422"/>
              <a:gd name="T68" fmla="*/ 160 w 318"/>
              <a:gd name="T69" fmla="*/ 192 h 422"/>
              <a:gd name="T70" fmla="*/ 185 w 318"/>
              <a:gd name="T71" fmla="*/ 109 h 422"/>
              <a:gd name="T72" fmla="*/ 156 w 318"/>
              <a:gd name="T73" fmla="*/ 99 h 422"/>
              <a:gd name="T74" fmla="*/ 134 w 318"/>
              <a:gd name="T75" fmla="*/ 135 h 422"/>
              <a:gd name="T76" fmla="*/ 140 w 318"/>
              <a:gd name="T77" fmla="*/ 166 h 422"/>
              <a:gd name="T78" fmla="*/ 133 w 318"/>
              <a:gd name="T79" fmla="*/ 167 h 422"/>
              <a:gd name="T80" fmla="*/ 111 w 318"/>
              <a:gd name="T81" fmla="*/ 187 h 422"/>
              <a:gd name="T82" fmla="*/ 105 w 318"/>
              <a:gd name="T83" fmla="*/ 180 h 422"/>
              <a:gd name="T84" fmla="*/ 102 w 318"/>
              <a:gd name="T85" fmla="*/ 173 h 422"/>
              <a:gd name="T86" fmla="*/ 109 w 318"/>
              <a:gd name="T87" fmla="*/ 158 h 422"/>
              <a:gd name="T88" fmla="*/ 121 w 318"/>
              <a:gd name="T89" fmla="*/ 128 h 422"/>
              <a:gd name="T90" fmla="*/ 156 w 318"/>
              <a:gd name="T91" fmla="*/ 75 h 422"/>
              <a:gd name="T92" fmla="*/ 213 w 318"/>
              <a:gd name="T93" fmla="*/ 7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8" h="422">
                <a:moveTo>
                  <a:pt x="213" y="71"/>
                </a:moveTo>
                <a:cubicBezTo>
                  <a:pt x="213" y="71"/>
                  <a:pt x="223" y="64"/>
                  <a:pt x="217" y="58"/>
                </a:cubicBezTo>
                <a:cubicBezTo>
                  <a:pt x="211" y="53"/>
                  <a:pt x="208" y="32"/>
                  <a:pt x="217" y="22"/>
                </a:cubicBezTo>
                <a:cubicBezTo>
                  <a:pt x="217" y="22"/>
                  <a:pt x="243" y="0"/>
                  <a:pt x="261" y="27"/>
                </a:cubicBezTo>
                <a:cubicBezTo>
                  <a:pt x="261" y="27"/>
                  <a:pt x="263" y="39"/>
                  <a:pt x="261" y="44"/>
                </a:cubicBezTo>
                <a:cubicBezTo>
                  <a:pt x="261" y="44"/>
                  <a:pt x="261" y="49"/>
                  <a:pt x="262" y="51"/>
                </a:cubicBezTo>
                <a:cubicBezTo>
                  <a:pt x="262" y="51"/>
                  <a:pt x="267" y="59"/>
                  <a:pt x="260" y="59"/>
                </a:cubicBezTo>
                <a:cubicBezTo>
                  <a:pt x="260" y="59"/>
                  <a:pt x="259" y="63"/>
                  <a:pt x="258" y="64"/>
                </a:cubicBezTo>
                <a:cubicBezTo>
                  <a:pt x="258" y="64"/>
                  <a:pt x="258" y="67"/>
                  <a:pt x="257" y="67"/>
                </a:cubicBezTo>
                <a:cubicBezTo>
                  <a:pt x="257" y="67"/>
                  <a:pt x="256" y="75"/>
                  <a:pt x="254" y="75"/>
                </a:cubicBezTo>
                <a:cubicBezTo>
                  <a:pt x="246" y="75"/>
                  <a:pt x="246" y="75"/>
                  <a:pt x="246" y="75"/>
                </a:cubicBezTo>
                <a:cubicBezTo>
                  <a:pt x="246" y="75"/>
                  <a:pt x="256" y="82"/>
                  <a:pt x="259" y="92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63" y="103"/>
                  <a:pt x="274" y="116"/>
                  <a:pt x="278" y="126"/>
                </a:cubicBezTo>
                <a:cubicBezTo>
                  <a:pt x="278" y="126"/>
                  <a:pt x="284" y="116"/>
                  <a:pt x="286" y="114"/>
                </a:cubicBezTo>
                <a:cubicBezTo>
                  <a:pt x="288" y="111"/>
                  <a:pt x="288" y="107"/>
                  <a:pt x="288" y="104"/>
                </a:cubicBezTo>
                <a:cubicBezTo>
                  <a:pt x="288" y="101"/>
                  <a:pt x="285" y="88"/>
                  <a:pt x="287" y="86"/>
                </a:cubicBezTo>
                <a:cubicBezTo>
                  <a:pt x="289" y="83"/>
                  <a:pt x="288" y="77"/>
                  <a:pt x="288" y="77"/>
                </a:cubicBezTo>
                <a:cubicBezTo>
                  <a:pt x="288" y="77"/>
                  <a:pt x="290" y="71"/>
                  <a:pt x="293" y="77"/>
                </a:cubicBezTo>
                <a:cubicBezTo>
                  <a:pt x="294" y="82"/>
                  <a:pt x="294" y="82"/>
                  <a:pt x="294" y="82"/>
                </a:cubicBezTo>
                <a:cubicBezTo>
                  <a:pt x="294" y="82"/>
                  <a:pt x="297" y="80"/>
                  <a:pt x="298" y="80"/>
                </a:cubicBezTo>
                <a:cubicBezTo>
                  <a:pt x="299" y="79"/>
                  <a:pt x="309" y="65"/>
                  <a:pt x="311" y="66"/>
                </a:cubicBezTo>
                <a:cubicBezTo>
                  <a:pt x="311" y="66"/>
                  <a:pt x="317" y="63"/>
                  <a:pt x="317" y="69"/>
                </a:cubicBezTo>
                <a:cubicBezTo>
                  <a:pt x="317" y="75"/>
                  <a:pt x="315" y="76"/>
                  <a:pt x="315" y="76"/>
                </a:cubicBezTo>
                <a:cubicBezTo>
                  <a:pt x="315" y="76"/>
                  <a:pt x="318" y="77"/>
                  <a:pt x="316" y="81"/>
                </a:cubicBezTo>
                <a:cubicBezTo>
                  <a:pt x="316" y="81"/>
                  <a:pt x="312" y="89"/>
                  <a:pt x="311" y="92"/>
                </a:cubicBezTo>
                <a:cubicBezTo>
                  <a:pt x="310" y="96"/>
                  <a:pt x="306" y="105"/>
                  <a:pt x="303" y="109"/>
                </a:cubicBezTo>
                <a:cubicBezTo>
                  <a:pt x="300" y="112"/>
                  <a:pt x="301" y="110"/>
                  <a:pt x="299" y="117"/>
                </a:cubicBezTo>
                <a:cubicBezTo>
                  <a:pt x="297" y="125"/>
                  <a:pt x="290" y="146"/>
                  <a:pt x="285" y="152"/>
                </a:cubicBezTo>
                <a:cubicBezTo>
                  <a:pt x="285" y="152"/>
                  <a:pt x="284" y="158"/>
                  <a:pt x="275" y="158"/>
                </a:cubicBezTo>
                <a:cubicBezTo>
                  <a:pt x="275" y="158"/>
                  <a:pt x="268" y="156"/>
                  <a:pt x="267" y="151"/>
                </a:cubicBezTo>
                <a:cubicBezTo>
                  <a:pt x="266" y="146"/>
                  <a:pt x="251" y="127"/>
                  <a:pt x="250" y="125"/>
                </a:cubicBezTo>
                <a:cubicBezTo>
                  <a:pt x="250" y="125"/>
                  <a:pt x="242" y="138"/>
                  <a:pt x="236" y="140"/>
                </a:cubicBezTo>
                <a:cubicBezTo>
                  <a:pt x="236" y="140"/>
                  <a:pt x="227" y="168"/>
                  <a:pt x="223" y="178"/>
                </a:cubicBezTo>
                <a:cubicBezTo>
                  <a:pt x="218" y="188"/>
                  <a:pt x="222" y="181"/>
                  <a:pt x="222" y="181"/>
                </a:cubicBezTo>
                <a:cubicBezTo>
                  <a:pt x="222" y="181"/>
                  <a:pt x="217" y="201"/>
                  <a:pt x="215" y="205"/>
                </a:cubicBezTo>
                <a:cubicBezTo>
                  <a:pt x="215" y="205"/>
                  <a:pt x="237" y="202"/>
                  <a:pt x="267" y="227"/>
                </a:cubicBezTo>
                <a:cubicBezTo>
                  <a:pt x="267" y="227"/>
                  <a:pt x="297" y="241"/>
                  <a:pt x="289" y="257"/>
                </a:cubicBezTo>
                <a:cubicBezTo>
                  <a:pt x="289" y="257"/>
                  <a:pt x="270" y="281"/>
                  <a:pt x="267" y="284"/>
                </a:cubicBezTo>
                <a:cubicBezTo>
                  <a:pt x="265" y="287"/>
                  <a:pt x="225" y="320"/>
                  <a:pt x="227" y="329"/>
                </a:cubicBezTo>
                <a:cubicBezTo>
                  <a:pt x="227" y="329"/>
                  <a:pt x="230" y="333"/>
                  <a:pt x="229" y="336"/>
                </a:cubicBezTo>
                <a:cubicBezTo>
                  <a:pt x="229" y="339"/>
                  <a:pt x="229" y="348"/>
                  <a:pt x="233" y="352"/>
                </a:cubicBezTo>
                <a:cubicBezTo>
                  <a:pt x="237" y="355"/>
                  <a:pt x="257" y="367"/>
                  <a:pt x="247" y="371"/>
                </a:cubicBezTo>
                <a:cubicBezTo>
                  <a:pt x="247" y="371"/>
                  <a:pt x="226" y="372"/>
                  <a:pt x="222" y="364"/>
                </a:cubicBezTo>
                <a:cubicBezTo>
                  <a:pt x="222" y="364"/>
                  <a:pt x="211" y="353"/>
                  <a:pt x="205" y="352"/>
                </a:cubicBezTo>
                <a:cubicBezTo>
                  <a:pt x="205" y="352"/>
                  <a:pt x="184" y="344"/>
                  <a:pt x="193" y="334"/>
                </a:cubicBezTo>
                <a:cubicBezTo>
                  <a:pt x="193" y="334"/>
                  <a:pt x="200" y="322"/>
                  <a:pt x="203" y="323"/>
                </a:cubicBezTo>
                <a:cubicBezTo>
                  <a:pt x="203" y="323"/>
                  <a:pt x="216" y="312"/>
                  <a:pt x="219" y="304"/>
                </a:cubicBezTo>
                <a:cubicBezTo>
                  <a:pt x="223" y="296"/>
                  <a:pt x="241" y="259"/>
                  <a:pt x="248" y="256"/>
                </a:cubicBezTo>
                <a:cubicBezTo>
                  <a:pt x="248" y="256"/>
                  <a:pt x="238" y="254"/>
                  <a:pt x="231" y="254"/>
                </a:cubicBezTo>
                <a:cubicBezTo>
                  <a:pt x="223" y="254"/>
                  <a:pt x="197" y="251"/>
                  <a:pt x="186" y="245"/>
                </a:cubicBezTo>
                <a:cubicBezTo>
                  <a:pt x="186" y="245"/>
                  <a:pt x="144" y="285"/>
                  <a:pt x="129" y="292"/>
                </a:cubicBezTo>
                <a:cubicBezTo>
                  <a:pt x="129" y="292"/>
                  <a:pt x="125" y="298"/>
                  <a:pt x="123" y="299"/>
                </a:cubicBezTo>
                <a:cubicBezTo>
                  <a:pt x="123" y="299"/>
                  <a:pt x="113" y="307"/>
                  <a:pt x="105" y="308"/>
                </a:cubicBezTo>
                <a:cubicBezTo>
                  <a:pt x="105" y="308"/>
                  <a:pt x="92" y="315"/>
                  <a:pt x="89" y="318"/>
                </a:cubicBezTo>
                <a:cubicBezTo>
                  <a:pt x="85" y="321"/>
                  <a:pt x="53" y="346"/>
                  <a:pt x="50" y="348"/>
                </a:cubicBezTo>
                <a:cubicBezTo>
                  <a:pt x="50" y="348"/>
                  <a:pt x="36" y="365"/>
                  <a:pt x="35" y="369"/>
                </a:cubicBezTo>
                <a:cubicBezTo>
                  <a:pt x="35" y="369"/>
                  <a:pt x="40" y="375"/>
                  <a:pt x="34" y="377"/>
                </a:cubicBezTo>
                <a:cubicBezTo>
                  <a:pt x="34" y="377"/>
                  <a:pt x="21" y="386"/>
                  <a:pt x="18" y="391"/>
                </a:cubicBezTo>
                <a:cubicBezTo>
                  <a:pt x="16" y="396"/>
                  <a:pt x="12" y="402"/>
                  <a:pt x="13" y="405"/>
                </a:cubicBezTo>
                <a:cubicBezTo>
                  <a:pt x="14" y="409"/>
                  <a:pt x="5" y="422"/>
                  <a:pt x="0" y="404"/>
                </a:cubicBezTo>
                <a:cubicBezTo>
                  <a:pt x="0" y="404"/>
                  <a:pt x="1" y="386"/>
                  <a:pt x="3" y="377"/>
                </a:cubicBezTo>
                <a:cubicBezTo>
                  <a:pt x="6" y="367"/>
                  <a:pt x="7" y="365"/>
                  <a:pt x="6" y="362"/>
                </a:cubicBezTo>
                <a:cubicBezTo>
                  <a:pt x="5" y="358"/>
                  <a:pt x="4" y="348"/>
                  <a:pt x="12" y="346"/>
                </a:cubicBezTo>
                <a:cubicBezTo>
                  <a:pt x="20" y="344"/>
                  <a:pt x="27" y="345"/>
                  <a:pt x="27" y="345"/>
                </a:cubicBezTo>
                <a:cubicBezTo>
                  <a:pt x="27" y="345"/>
                  <a:pt x="41" y="329"/>
                  <a:pt x="45" y="321"/>
                </a:cubicBezTo>
                <a:cubicBezTo>
                  <a:pt x="50" y="313"/>
                  <a:pt x="69" y="296"/>
                  <a:pt x="77" y="292"/>
                </a:cubicBezTo>
                <a:cubicBezTo>
                  <a:pt x="84" y="288"/>
                  <a:pt x="103" y="280"/>
                  <a:pt x="108" y="274"/>
                </a:cubicBezTo>
                <a:cubicBezTo>
                  <a:pt x="113" y="267"/>
                  <a:pt x="133" y="235"/>
                  <a:pt x="142" y="232"/>
                </a:cubicBezTo>
                <a:cubicBezTo>
                  <a:pt x="142" y="232"/>
                  <a:pt x="141" y="199"/>
                  <a:pt x="160" y="192"/>
                </a:cubicBezTo>
                <a:cubicBezTo>
                  <a:pt x="160" y="192"/>
                  <a:pt x="170" y="188"/>
                  <a:pt x="175" y="175"/>
                </a:cubicBezTo>
                <a:cubicBezTo>
                  <a:pt x="180" y="163"/>
                  <a:pt x="180" y="117"/>
                  <a:pt x="185" y="109"/>
                </a:cubicBezTo>
                <a:cubicBezTo>
                  <a:pt x="185" y="109"/>
                  <a:pt x="184" y="104"/>
                  <a:pt x="185" y="102"/>
                </a:cubicBezTo>
                <a:cubicBezTo>
                  <a:pt x="185" y="102"/>
                  <a:pt x="160" y="101"/>
                  <a:pt x="156" y="99"/>
                </a:cubicBezTo>
                <a:cubicBezTo>
                  <a:pt x="156" y="99"/>
                  <a:pt x="149" y="94"/>
                  <a:pt x="146" y="103"/>
                </a:cubicBezTo>
                <a:cubicBezTo>
                  <a:pt x="146" y="103"/>
                  <a:pt x="136" y="127"/>
                  <a:pt x="134" y="135"/>
                </a:cubicBezTo>
                <a:cubicBezTo>
                  <a:pt x="134" y="135"/>
                  <a:pt x="133" y="148"/>
                  <a:pt x="134" y="153"/>
                </a:cubicBezTo>
                <a:cubicBezTo>
                  <a:pt x="135" y="157"/>
                  <a:pt x="138" y="164"/>
                  <a:pt x="140" y="166"/>
                </a:cubicBezTo>
                <a:cubicBezTo>
                  <a:pt x="142" y="168"/>
                  <a:pt x="144" y="172"/>
                  <a:pt x="141" y="172"/>
                </a:cubicBezTo>
                <a:cubicBezTo>
                  <a:pt x="141" y="172"/>
                  <a:pt x="135" y="171"/>
                  <a:pt x="133" y="167"/>
                </a:cubicBezTo>
                <a:cubicBezTo>
                  <a:pt x="133" y="167"/>
                  <a:pt x="132" y="160"/>
                  <a:pt x="127" y="168"/>
                </a:cubicBezTo>
                <a:cubicBezTo>
                  <a:pt x="127" y="168"/>
                  <a:pt x="110" y="200"/>
                  <a:pt x="111" y="187"/>
                </a:cubicBezTo>
                <a:cubicBezTo>
                  <a:pt x="111" y="187"/>
                  <a:pt x="103" y="195"/>
                  <a:pt x="107" y="185"/>
                </a:cubicBezTo>
                <a:cubicBezTo>
                  <a:pt x="107" y="185"/>
                  <a:pt x="101" y="187"/>
                  <a:pt x="105" y="180"/>
                </a:cubicBezTo>
                <a:cubicBezTo>
                  <a:pt x="105" y="180"/>
                  <a:pt x="114" y="161"/>
                  <a:pt x="108" y="167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2" y="173"/>
                  <a:pt x="96" y="176"/>
                  <a:pt x="100" y="170"/>
                </a:cubicBezTo>
                <a:cubicBezTo>
                  <a:pt x="100" y="170"/>
                  <a:pt x="107" y="163"/>
                  <a:pt x="109" y="158"/>
                </a:cubicBezTo>
                <a:cubicBezTo>
                  <a:pt x="111" y="154"/>
                  <a:pt x="114" y="149"/>
                  <a:pt x="118" y="146"/>
                </a:cubicBezTo>
                <a:cubicBezTo>
                  <a:pt x="121" y="142"/>
                  <a:pt x="120" y="132"/>
                  <a:pt x="121" y="128"/>
                </a:cubicBezTo>
                <a:cubicBezTo>
                  <a:pt x="121" y="124"/>
                  <a:pt x="125" y="86"/>
                  <a:pt x="134" y="82"/>
                </a:cubicBezTo>
                <a:cubicBezTo>
                  <a:pt x="144" y="77"/>
                  <a:pt x="150" y="77"/>
                  <a:pt x="156" y="75"/>
                </a:cubicBezTo>
                <a:cubicBezTo>
                  <a:pt x="161" y="73"/>
                  <a:pt x="189" y="70"/>
                  <a:pt x="197" y="72"/>
                </a:cubicBezTo>
                <a:cubicBezTo>
                  <a:pt x="197" y="72"/>
                  <a:pt x="211" y="72"/>
                  <a:pt x="213" y="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"/>
          <p:cNvSpPr>
            <a:spLocks noEditPoints="1"/>
          </p:cNvSpPr>
          <p:nvPr/>
        </p:nvSpPr>
        <p:spPr bwMode="auto">
          <a:xfrm>
            <a:off x="10345837" y="2258272"/>
            <a:ext cx="1432670" cy="2343230"/>
          </a:xfrm>
          <a:custGeom>
            <a:avLst/>
            <a:gdLst>
              <a:gd name="T0" fmla="*/ 205 w 213"/>
              <a:gd name="T1" fmla="*/ 194 h 401"/>
              <a:gd name="T2" fmla="*/ 200 w 213"/>
              <a:gd name="T3" fmla="*/ 202 h 401"/>
              <a:gd name="T4" fmla="*/ 177 w 213"/>
              <a:gd name="T5" fmla="*/ 273 h 401"/>
              <a:gd name="T6" fmla="*/ 140 w 213"/>
              <a:gd name="T7" fmla="*/ 275 h 401"/>
              <a:gd name="T8" fmla="*/ 76 w 213"/>
              <a:gd name="T9" fmla="*/ 300 h 401"/>
              <a:gd name="T10" fmla="*/ 59 w 213"/>
              <a:gd name="T11" fmla="*/ 357 h 401"/>
              <a:gd name="T12" fmla="*/ 20 w 213"/>
              <a:gd name="T13" fmla="*/ 400 h 401"/>
              <a:gd name="T14" fmla="*/ 21 w 213"/>
              <a:gd name="T15" fmla="*/ 383 h 401"/>
              <a:gd name="T16" fmla="*/ 25 w 213"/>
              <a:gd name="T17" fmla="*/ 375 h 401"/>
              <a:gd name="T18" fmla="*/ 19 w 213"/>
              <a:gd name="T19" fmla="*/ 369 h 401"/>
              <a:gd name="T20" fmla="*/ 23 w 213"/>
              <a:gd name="T21" fmla="*/ 364 h 401"/>
              <a:gd name="T22" fmla="*/ 29 w 213"/>
              <a:gd name="T23" fmla="*/ 361 h 401"/>
              <a:gd name="T24" fmla="*/ 27 w 213"/>
              <a:gd name="T25" fmla="*/ 348 h 401"/>
              <a:gd name="T26" fmla="*/ 37 w 213"/>
              <a:gd name="T27" fmla="*/ 315 h 401"/>
              <a:gd name="T28" fmla="*/ 55 w 213"/>
              <a:gd name="T29" fmla="*/ 265 h 401"/>
              <a:gd name="T30" fmla="*/ 61 w 213"/>
              <a:gd name="T31" fmla="*/ 251 h 401"/>
              <a:gd name="T32" fmla="*/ 69 w 213"/>
              <a:gd name="T33" fmla="*/ 219 h 401"/>
              <a:gd name="T34" fmla="*/ 78 w 213"/>
              <a:gd name="T35" fmla="*/ 198 h 401"/>
              <a:gd name="T36" fmla="*/ 71 w 213"/>
              <a:gd name="T37" fmla="*/ 169 h 401"/>
              <a:gd name="T38" fmla="*/ 52 w 213"/>
              <a:gd name="T39" fmla="*/ 103 h 401"/>
              <a:gd name="T40" fmla="*/ 31 w 213"/>
              <a:gd name="T41" fmla="*/ 91 h 401"/>
              <a:gd name="T42" fmla="*/ 26 w 213"/>
              <a:gd name="T43" fmla="*/ 26 h 401"/>
              <a:gd name="T44" fmla="*/ 43 w 213"/>
              <a:gd name="T45" fmla="*/ 10 h 401"/>
              <a:gd name="T46" fmla="*/ 63 w 213"/>
              <a:gd name="T47" fmla="*/ 9 h 401"/>
              <a:gd name="T48" fmla="*/ 64 w 213"/>
              <a:gd name="T49" fmla="*/ 22 h 401"/>
              <a:gd name="T50" fmla="*/ 36 w 213"/>
              <a:gd name="T51" fmla="*/ 35 h 401"/>
              <a:gd name="T52" fmla="*/ 25 w 213"/>
              <a:gd name="T53" fmla="*/ 59 h 401"/>
              <a:gd name="T54" fmla="*/ 64 w 213"/>
              <a:gd name="T55" fmla="*/ 76 h 401"/>
              <a:gd name="T56" fmla="*/ 75 w 213"/>
              <a:gd name="T57" fmla="*/ 81 h 401"/>
              <a:gd name="T58" fmla="*/ 71 w 213"/>
              <a:gd name="T59" fmla="*/ 54 h 401"/>
              <a:gd name="T60" fmla="*/ 74 w 213"/>
              <a:gd name="T61" fmla="*/ 33 h 401"/>
              <a:gd name="T62" fmla="*/ 79 w 213"/>
              <a:gd name="T63" fmla="*/ 28 h 401"/>
              <a:gd name="T64" fmla="*/ 108 w 213"/>
              <a:gd name="T65" fmla="*/ 35 h 401"/>
              <a:gd name="T66" fmla="*/ 109 w 213"/>
              <a:gd name="T67" fmla="*/ 37 h 401"/>
              <a:gd name="T68" fmla="*/ 111 w 213"/>
              <a:gd name="T69" fmla="*/ 44 h 401"/>
              <a:gd name="T70" fmla="*/ 107 w 213"/>
              <a:gd name="T71" fmla="*/ 77 h 401"/>
              <a:gd name="T72" fmla="*/ 132 w 213"/>
              <a:gd name="T73" fmla="*/ 88 h 401"/>
              <a:gd name="T74" fmla="*/ 149 w 213"/>
              <a:gd name="T75" fmla="*/ 102 h 401"/>
              <a:gd name="T76" fmla="*/ 173 w 213"/>
              <a:gd name="T77" fmla="*/ 143 h 401"/>
              <a:gd name="T78" fmla="*/ 146 w 213"/>
              <a:gd name="T79" fmla="*/ 188 h 401"/>
              <a:gd name="T80" fmla="*/ 140 w 213"/>
              <a:gd name="T81" fmla="*/ 199 h 401"/>
              <a:gd name="T82" fmla="*/ 154 w 213"/>
              <a:gd name="T83" fmla="*/ 238 h 401"/>
              <a:gd name="T84" fmla="*/ 168 w 213"/>
              <a:gd name="T85" fmla="*/ 221 h 401"/>
              <a:gd name="T86" fmla="*/ 182 w 213"/>
              <a:gd name="T87" fmla="*/ 197 h 401"/>
              <a:gd name="T88" fmla="*/ 212 w 213"/>
              <a:gd name="T89" fmla="*/ 172 h 401"/>
              <a:gd name="T90" fmla="*/ 60 w 213"/>
              <a:gd name="T91" fmla="*/ 19 h 401"/>
              <a:gd name="T92" fmla="*/ 136 w 213"/>
              <a:gd name="T93" fmla="*/ 143 h 401"/>
              <a:gd name="T94" fmla="*/ 149 w 213"/>
              <a:gd name="T95" fmla="*/ 161 h 401"/>
              <a:gd name="T96" fmla="*/ 143 w 213"/>
              <a:gd name="T97" fmla="*/ 135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" h="401">
                <a:moveTo>
                  <a:pt x="212" y="172"/>
                </a:moveTo>
                <a:cubicBezTo>
                  <a:pt x="212" y="174"/>
                  <a:pt x="213" y="176"/>
                  <a:pt x="213" y="177"/>
                </a:cubicBezTo>
                <a:cubicBezTo>
                  <a:pt x="212" y="183"/>
                  <a:pt x="207" y="187"/>
                  <a:pt x="206" y="192"/>
                </a:cubicBezTo>
                <a:cubicBezTo>
                  <a:pt x="206" y="192"/>
                  <a:pt x="206" y="193"/>
                  <a:pt x="205" y="194"/>
                </a:cubicBezTo>
                <a:cubicBezTo>
                  <a:pt x="205" y="196"/>
                  <a:pt x="203" y="199"/>
                  <a:pt x="202" y="201"/>
                </a:cubicBezTo>
                <a:cubicBezTo>
                  <a:pt x="201" y="201"/>
                  <a:pt x="200" y="200"/>
                  <a:pt x="199" y="201"/>
                </a:cubicBezTo>
                <a:cubicBezTo>
                  <a:pt x="199" y="201"/>
                  <a:pt x="199" y="201"/>
                  <a:pt x="199" y="201"/>
                </a:cubicBezTo>
                <a:cubicBezTo>
                  <a:pt x="199" y="202"/>
                  <a:pt x="199" y="202"/>
                  <a:pt x="200" y="202"/>
                </a:cubicBezTo>
                <a:cubicBezTo>
                  <a:pt x="197" y="207"/>
                  <a:pt x="195" y="212"/>
                  <a:pt x="194" y="217"/>
                </a:cubicBezTo>
                <a:cubicBezTo>
                  <a:pt x="193" y="223"/>
                  <a:pt x="193" y="229"/>
                  <a:pt x="191" y="235"/>
                </a:cubicBezTo>
                <a:cubicBezTo>
                  <a:pt x="189" y="241"/>
                  <a:pt x="188" y="248"/>
                  <a:pt x="186" y="254"/>
                </a:cubicBezTo>
                <a:cubicBezTo>
                  <a:pt x="183" y="260"/>
                  <a:pt x="180" y="267"/>
                  <a:pt x="177" y="273"/>
                </a:cubicBezTo>
                <a:cubicBezTo>
                  <a:pt x="175" y="278"/>
                  <a:pt x="166" y="290"/>
                  <a:pt x="159" y="288"/>
                </a:cubicBezTo>
                <a:cubicBezTo>
                  <a:pt x="157" y="288"/>
                  <a:pt x="156" y="287"/>
                  <a:pt x="154" y="286"/>
                </a:cubicBezTo>
                <a:cubicBezTo>
                  <a:pt x="152" y="285"/>
                  <a:pt x="150" y="284"/>
                  <a:pt x="148" y="283"/>
                </a:cubicBezTo>
                <a:cubicBezTo>
                  <a:pt x="145" y="280"/>
                  <a:pt x="143" y="278"/>
                  <a:pt x="140" y="275"/>
                </a:cubicBezTo>
                <a:cubicBezTo>
                  <a:pt x="132" y="268"/>
                  <a:pt x="124" y="261"/>
                  <a:pt x="115" y="254"/>
                </a:cubicBezTo>
                <a:cubicBezTo>
                  <a:pt x="113" y="251"/>
                  <a:pt x="107" y="244"/>
                  <a:pt x="103" y="243"/>
                </a:cubicBezTo>
                <a:cubicBezTo>
                  <a:pt x="98" y="253"/>
                  <a:pt x="89" y="260"/>
                  <a:pt x="85" y="270"/>
                </a:cubicBezTo>
                <a:cubicBezTo>
                  <a:pt x="82" y="279"/>
                  <a:pt x="79" y="289"/>
                  <a:pt x="76" y="300"/>
                </a:cubicBezTo>
                <a:cubicBezTo>
                  <a:pt x="74" y="307"/>
                  <a:pt x="71" y="316"/>
                  <a:pt x="68" y="323"/>
                </a:cubicBezTo>
                <a:cubicBezTo>
                  <a:pt x="66" y="327"/>
                  <a:pt x="64" y="330"/>
                  <a:pt x="63" y="334"/>
                </a:cubicBezTo>
                <a:cubicBezTo>
                  <a:pt x="61" y="342"/>
                  <a:pt x="63" y="347"/>
                  <a:pt x="57" y="352"/>
                </a:cubicBezTo>
                <a:cubicBezTo>
                  <a:pt x="57" y="354"/>
                  <a:pt x="58" y="355"/>
                  <a:pt x="59" y="357"/>
                </a:cubicBezTo>
                <a:cubicBezTo>
                  <a:pt x="59" y="360"/>
                  <a:pt x="57" y="360"/>
                  <a:pt x="58" y="363"/>
                </a:cubicBezTo>
                <a:cubicBezTo>
                  <a:pt x="59" y="365"/>
                  <a:pt x="64" y="372"/>
                  <a:pt x="62" y="376"/>
                </a:cubicBezTo>
                <a:cubicBezTo>
                  <a:pt x="60" y="380"/>
                  <a:pt x="51" y="383"/>
                  <a:pt x="46" y="385"/>
                </a:cubicBezTo>
                <a:cubicBezTo>
                  <a:pt x="36" y="391"/>
                  <a:pt x="34" y="398"/>
                  <a:pt x="20" y="400"/>
                </a:cubicBezTo>
                <a:cubicBezTo>
                  <a:pt x="15" y="401"/>
                  <a:pt x="12" y="399"/>
                  <a:pt x="9" y="397"/>
                </a:cubicBezTo>
                <a:cubicBezTo>
                  <a:pt x="9" y="397"/>
                  <a:pt x="9" y="397"/>
                  <a:pt x="9" y="397"/>
                </a:cubicBezTo>
                <a:cubicBezTo>
                  <a:pt x="10" y="396"/>
                  <a:pt x="13" y="391"/>
                  <a:pt x="14" y="389"/>
                </a:cubicBezTo>
                <a:cubicBezTo>
                  <a:pt x="16" y="387"/>
                  <a:pt x="19" y="385"/>
                  <a:pt x="21" y="383"/>
                </a:cubicBezTo>
                <a:cubicBezTo>
                  <a:pt x="24" y="381"/>
                  <a:pt x="27" y="375"/>
                  <a:pt x="28" y="371"/>
                </a:cubicBezTo>
                <a:cubicBezTo>
                  <a:pt x="28" y="371"/>
                  <a:pt x="28" y="371"/>
                  <a:pt x="28" y="371"/>
                </a:cubicBezTo>
                <a:cubicBezTo>
                  <a:pt x="27" y="372"/>
                  <a:pt x="26" y="374"/>
                  <a:pt x="25" y="375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26" y="373"/>
                  <a:pt x="29" y="370"/>
                  <a:pt x="29" y="368"/>
                </a:cubicBezTo>
                <a:cubicBezTo>
                  <a:pt x="27" y="369"/>
                  <a:pt x="22" y="371"/>
                  <a:pt x="19" y="370"/>
                </a:cubicBezTo>
                <a:cubicBezTo>
                  <a:pt x="19" y="370"/>
                  <a:pt x="19" y="369"/>
                  <a:pt x="19" y="369"/>
                </a:cubicBezTo>
                <a:cubicBezTo>
                  <a:pt x="26" y="367"/>
                  <a:pt x="26" y="370"/>
                  <a:pt x="30" y="364"/>
                </a:cubicBezTo>
                <a:cubicBezTo>
                  <a:pt x="30" y="364"/>
                  <a:pt x="30" y="364"/>
                  <a:pt x="29" y="364"/>
                </a:cubicBezTo>
                <a:cubicBezTo>
                  <a:pt x="27" y="364"/>
                  <a:pt x="25" y="364"/>
                  <a:pt x="23" y="364"/>
                </a:cubicBezTo>
                <a:cubicBezTo>
                  <a:pt x="23" y="364"/>
                  <a:pt x="23" y="364"/>
                  <a:pt x="23" y="364"/>
                </a:cubicBezTo>
                <a:cubicBezTo>
                  <a:pt x="25" y="364"/>
                  <a:pt x="26" y="363"/>
                  <a:pt x="27" y="363"/>
                </a:cubicBezTo>
                <a:cubicBezTo>
                  <a:pt x="28" y="363"/>
                  <a:pt x="30" y="363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0" y="362"/>
                  <a:pt x="30" y="361"/>
                  <a:pt x="29" y="361"/>
                </a:cubicBezTo>
                <a:cubicBezTo>
                  <a:pt x="28" y="360"/>
                  <a:pt x="26" y="360"/>
                  <a:pt x="25" y="359"/>
                </a:cubicBezTo>
                <a:cubicBezTo>
                  <a:pt x="24" y="357"/>
                  <a:pt x="23" y="354"/>
                  <a:pt x="23" y="351"/>
                </a:cubicBezTo>
                <a:cubicBezTo>
                  <a:pt x="24" y="350"/>
                  <a:pt x="25" y="348"/>
                  <a:pt x="26" y="348"/>
                </a:cubicBezTo>
                <a:cubicBezTo>
                  <a:pt x="26" y="348"/>
                  <a:pt x="27" y="348"/>
                  <a:pt x="27" y="348"/>
                </a:cubicBezTo>
                <a:cubicBezTo>
                  <a:pt x="27" y="347"/>
                  <a:pt x="27" y="346"/>
                  <a:pt x="27" y="345"/>
                </a:cubicBezTo>
                <a:cubicBezTo>
                  <a:pt x="26" y="340"/>
                  <a:pt x="28" y="335"/>
                  <a:pt x="29" y="332"/>
                </a:cubicBezTo>
                <a:cubicBezTo>
                  <a:pt x="30" y="329"/>
                  <a:pt x="31" y="327"/>
                  <a:pt x="32" y="324"/>
                </a:cubicBezTo>
                <a:cubicBezTo>
                  <a:pt x="34" y="321"/>
                  <a:pt x="35" y="318"/>
                  <a:pt x="37" y="315"/>
                </a:cubicBezTo>
                <a:cubicBezTo>
                  <a:pt x="38" y="313"/>
                  <a:pt x="39" y="310"/>
                  <a:pt x="40" y="307"/>
                </a:cubicBezTo>
                <a:cubicBezTo>
                  <a:pt x="41" y="306"/>
                  <a:pt x="43" y="305"/>
                  <a:pt x="44" y="304"/>
                </a:cubicBezTo>
                <a:cubicBezTo>
                  <a:pt x="44" y="291"/>
                  <a:pt x="43" y="273"/>
                  <a:pt x="53" y="270"/>
                </a:cubicBezTo>
                <a:cubicBezTo>
                  <a:pt x="53" y="268"/>
                  <a:pt x="54" y="266"/>
                  <a:pt x="55" y="265"/>
                </a:cubicBezTo>
                <a:cubicBezTo>
                  <a:pt x="56" y="265"/>
                  <a:pt x="56" y="265"/>
                  <a:pt x="57" y="264"/>
                </a:cubicBezTo>
                <a:cubicBezTo>
                  <a:pt x="57" y="263"/>
                  <a:pt x="58" y="262"/>
                  <a:pt x="58" y="260"/>
                </a:cubicBezTo>
                <a:cubicBezTo>
                  <a:pt x="59" y="259"/>
                  <a:pt x="60" y="258"/>
                  <a:pt x="61" y="257"/>
                </a:cubicBezTo>
                <a:cubicBezTo>
                  <a:pt x="61" y="255"/>
                  <a:pt x="61" y="253"/>
                  <a:pt x="61" y="251"/>
                </a:cubicBezTo>
                <a:cubicBezTo>
                  <a:pt x="62" y="247"/>
                  <a:pt x="63" y="242"/>
                  <a:pt x="64" y="237"/>
                </a:cubicBezTo>
                <a:cubicBezTo>
                  <a:pt x="65" y="234"/>
                  <a:pt x="65" y="230"/>
                  <a:pt x="66" y="227"/>
                </a:cubicBezTo>
                <a:cubicBezTo>
                  <a:pt x="67" y="225"/>
                  <a:pt x="68" y="224"/>
                  <a:pt x="68" y="222"/>
                </a:cubicBezTo>
                <a:cubicBezTo>
                  <a:pt x="68" y="221"/>
                  <a:pt x="69" y="220"/>
                  <a:pt x="69" y="219"/>
                </a:cubicBezTo>
                <a:cubicBezTo>
                  <a:pt x="69" y="218"/>
                  <a:pt x="70" y="218"/>
                  <a:pt x="70" y="217"/>
                </a:cubicBezTo>
                <a:cubicBezTo>
                  <a:pt x="71" y="216"/>
                  <a:pt x="72" y="213"/>
                  <a:pt x="73" y="212"/>
                </a:cubicBezTo>
                <a:cubicBezTo>
                  <a:pt x="74" y="207"/>
                  <a:pt x="75" y="203"/>
                  <a:pt x="77" y="198"/>
                </a:cubicBezTo>
                <a:cubicBezTo>
                  <a:pt x="77" y="198"/>
                  <a:pt x="78" y="198"/>
                  <a:pt x="78" y="198"/>
                </a:cubicBezTo>
                <a:cubicBezTo>
                  <a:pt x="78" y="196"/>
                  <a:pt x="79" y="196"/>
                  <a:pt x="79" y="194"/>
                </a:cubicBezTo>
                <a:cubicBezTo>
                  <a:pt x="79" y="194"/>
                  <a:pt x="79" y="194"/>
                  <a:pt x="79" y="194"/>
                </a:cubicBezTo>
                <a:cubicBezTo>
                  <a:pt x="78" y="194"/>
                  <a:pt x="76" y="194"/>
                  <a:pt x="75" y="194"/>
                </a:cubicBezTo>
                <a:cubicBezTo>
                  <a:pt x="75" y="185"/>
                  <a:pt x="72" y="177"/>
                  <a:pt x="71" y="169"/>
                </a:cubicBezTo>
                <a:cubicBezTo>
                  <a:pt x="69" y="162"/>
                  <a:pt x="69" y="155"/>
                  <a:pt x="68" y="148"/>
                </a:cubicBezTo>
                <a:cubicBezTo>
                  <a:pt x="66" y="137"/>
                  <a:pt x="63" y="127"/>
                  <a:pt x="59" y="119"/>
                </a:cubicBezTo>
                <a:cubicBezTo>
                  <a:pt x="59" y="118"/>
                  <a:pt x="58" y="117"/>
                  <a:pt x="58" y="115"/>
                </a:cubicBezTo>
                <a:cubicBezTo>
                  <a:pt x="56" y="111"/>
                  <a:pt x="55" y="106"/>
                  <a:pt x="52" y="103"/>
                </a:cubicBezTo>
                <a:cubicBezTo>
                  <a:pt x="51" y="101"/>
                  <a:pt x="48" y="100"/>
                  <a:pt x="46" y="100"/>
                </a:cubicBezTo>
                <a:cubicBezTo>
                  <a:pt x="45" y="99"/>
                  <a:pt x="44" y="99"/>
                  <a:pt x="43" y="99"/>
                </a:cubicBezTo>
                <a:cubicBezTo>
                  <a:pt x="41" y="98"/>
                  <a:pt x="41" y="95"/>
                  <a:pt x="39" y="94"/>
                </a:cubicBezTo>
                <a:cubicBezTo>
                  <a:pt x="37" y="93"/>
                  <a:pt x="34" y="92"/>
                  <a:pt x="31" y="91"/>
                </a:cubicBezTo>
                <a:cubicBezTo>
                  <a:pt x="23" y="86"/>
                  <a:pt x="17" y="80"/>
                  <a:pt x="11" y="73"/>
                </a:cubicBezTo>
                <a:cubicBezTo>
                  <a:pt x="8" y="70"/>
                  <a:pt x="2" y="67"/>
                  <a:pt x="1" y="63"/>
                </a:cubicBezTo>
                <a:cubicBezTo>
                  <a:pt x="0" y="58"/>
                  <a:pt x="8" y="49"/>
                  <a:pt x="10" y="46"/>
                </a:cubicBezTo>
                <a:cubicBezTo>
                  <a:pt x="15" y="39"/>
                  <a:pt x="21" y="33"/>
                  <a:pt x="26" y="26"/>
                </a:cubicBezTo>
                <a:cubicBezTo>
                  <a:pt x="28" y="24"/>
                  <a:pt x="31" y="21"/>
                  <a:pt x="33" y="19"/>
                </a:cubicBezTo>
                <a:cubicBezTo>
                  <a:pt x="34" y="19"/>
                  <a:pt x="34" y="19"/>
                  <a:pt x="35" y="19"/>
                </a:cubicBezTo>
                <a:cubicBezTo>
                  <a:pt x="36" y="17"/>
                  <a:pt x="36" y="16"/>
                  <a:pt x="37" y="15"/>
                </a:cubicBezTo>
                <a:cubicBezTo>
                  <a:pt x="39" y="13"/>
                  <a:pt x="41" y="11"/>
                  <a:pt x="43" y="10"/>
                </a:cubicBezTo>
                <a:cubicBezTo>
                  <a:pt x="44" y="9"/>
                  <a:pt x="45" y="7"/>
                  <a:pt x="45" y="6"/>
                </a:cubicBezTo>
                <a:cubicBezTo>
                  <a:pt x="47" y="5"/>
                  <a:pt x="49" y="3"/>
                  <a:pt x="51" y="2"/>
                </a:cubicBezTo>
                <a:cubicBezTo>
                  <a:pt x="54" y="0"/>
                  <a:pt x="59" y="2"/>
                  <a:pt x="60" y="4"/>
                </a:cubicBezTo>
                <a:cubicBezTo>
                  <a:pt x="61" y="5"/>
                  <a:pt x="62" y="8"/>
                  <a:pt x="63" y="9"/>
                </a:cubicBezTo>
                <a:cubicBezTo>
                  <a:pt x="63" y="9"/>
                  <a:pt x="63" y="10"/>
                  <a:pt x="64" y="10"/>
                </a:cubicBezTo>
                <a:cubicBezTo>
                  <a:pt x="64" y="11"/>
                  <a:pt x="64" y="11"/>
                  <a:pt x="64" y="12"/>
                </a:cubicBezTo>
                <a:cubicBezTo>
                  <a:pt x="64" y="13"/>
                  <a:pt x="65" y="13"/>
                  <a:pt x="65" y="15"/>
                </a:cubicBezTo>
                <a:cubicBezTo>
                  <a:pt x="63" y="17"/>
                  <a:pt x="65" y="20"/>
                  <a:pt x="64" y="22"/>
                </a:cubicBezTo>
                <a:cubicBezTo>
                  <a:pt x="63" y="24"/>
                  <a:pt x="59" y="25"/>
                  <a:pt x="57" y="26"/>
                </a:cubicBezTo>
                <a:cubicBezTo>
                  <a:pt x="54" y="26"/>
                  <a:pt x="51" y="22"/>
                  <a:pt x="48" y="23"/>
                </a:cubicBezTo>
                <a:cubicBezTo>
                  <a:pt x="46" y="24"/>
                  <a:pt x="44" y="27"/>
                  <a:pt x="42" y="29"/>
                </a:cubicBezTo>
                <a:cubicBezTo>
                  <a:pt x="41" y="31"/>
                  <a:pt x="38" y="33"/>
                  <a:pt x="36" y="35"/>
                </a:cubicBezTo>
                <a:cubicBezTo>
                  <a:pt x="35" y="37"/>
                  <a:pt x="34" y="39"/>
                  <a:pt x="33" y="41"/>
                </a:cubicBezTo>
                <a:cubicBezTo>
                  <a:pt x="32" y="41"/>
                  <a:pt x="32" y="42"/>
                  <a:pt x="31" y="42"/>
                </a:cubicBezTo>
                <a:cubicBezTo>
                  <a:pt x="30" y="44"/>
                  <a:pt x="29" y="47"/>
                  <a:pt x="28" y="49"/>
                </a:cubicBezTo>
                <a:cubicBezTo>
                  <a:pt x="27" y="51"/>
                  <a:pt x="24" y="57"/>
                  <a:pt x="25" y="59"/>
                </a:cubicBezTo>
                <a:cubicBezTo>
                  <a:pt x="27" y="60"/>
                  <a:pt x="29" y="60"/>
                  <a:pt x="31" y="60"/>
                </a:cubicBezTo>
                <a:cubicBezTo>
                  <a:pt x="34" y="61"/>
                  <a:pt x="38" y="63"/>
                  <a:pt x="40" y="65"/>
                </a:cubicBezTo>
                <a:cubicBezTo>
                  <a:pt x="46" y="68"/>
                  <a:pt x="46" y="74"/>
                  <a:pt x="55" y="72"/>
                </a:cubicBezTo>
                <a:cubicBezTo>
                  <a:pt x="55" y="73"/>
                  <a:pt x="64" y="77"/>
                  <a:pt x="64" y="76"/>
                </a:cubicBezTo>
                <a:cubicBezTo>
                  <a:pt x="65" y="76"/>
                  <a:pt x="65" y="76"/>
                  <a:pt x="66" y="76"/>
                </a:cubicBezTo>
                <a:cubicBezTo>
                  <a:pt x="66" y="76"/>
                  <a:pt x="67" y="76"/>
                  <a:pt x="68" y="76"/>
                </a:cubicBezTo>
                <a:cubicBezTo>
                  <a:pt x="68" y="77"/>
                  <a:pt x="68" y="78"/>
                  <a:pt x="69" y="78"/>
                </a:cubicBezTo>
                <a:cubicBezTo>
                  <a:pt x="71" y="79"/>
                  <a:pt x="73" y="80"/>
                  <a:pt x="75" y="81"/>
                </a:cubicBezTo>
                <a:cubicBezTo>
                  <a:pt x="75" y="77"/>
                  <a:pt x="73" y="74"/>
                  <a:pt x="73" y="71"/>
                </a:cubicBezTo>
                <a:cubicBezTo>
                  <a:pt x="73" y="69"/>
                  <a:pt x="73" y="68"/>
                  <a:pt x="73" y="66"/>
                </a:cubicBezTo>
                <a:cubicBezTo>
                  <a:pt x="71" y="64"/>
                  <a:pt x="71" y="64"/>
                  <a:pt x="71" y="62"/>
                </a:cubicBezTo>
                <a:cubicBezTo>
                  <a:pt x="70" y="59"/>
                  <a:pt x="72" y="55"/>
                  <a:pt x="71" y="54"/>
                </a:cubicBezTo>
                <a:cubicBezTo>
                  <a:pt x="71" y="53"/>
                  <a:pt x="71" y="52"/>
                  <a:pt x="70" y="51"/>
                </a:cubicBezTo>
                <a:cubicBezTo>
                  <a:pt x="70" y="50"/>
                  <a:pt x="71" y="40"/>
                  <a:pt x="71" y="40"/>
                </a:cubicBezTo>
                <a:cubicBezTo>
                  <a:pt x="71" y="37"/>
                  <a:pt x="74" y="36"/>
                  <a:pt x="74" y="34"/>
                </a:cubicBezTo>
                <a:cubicBezTo>
                  <a:pt x="74" y="33"/>
                  <a:pt x="74" y="34"/>
                  <a:pt x="74" y="33"/>
                </a:cubicBezTo>
                <a:cubicBezTo>
                  <a:pt x="75" y="33"/>
                  <a:pt x="76" y="32"/>
                  <a:pt x="76" y="31"/>
                </a:cubicBezTo>
                <a:cubicBezTo>
                  <a:pt x="76" y="31"/>
                  <a:pt x="75" y="31"/>
                  <a:pt x="75" y="31"/>
                </a:cubicBezTo>
                <a:cubicBezTo>
                  <a:pt x="76" y="30"/>
                  <a:pt x="77" y="30"/>
                  <a:pt x="79" y="29"/>
                </a:cubicBezTo>
                <a:cubicBezTo>
                  <a:pt x="79" y="29"/>
                  <a:pt x="79" y="29"/>
                  <a:pt x="79" y="28"/>
                </a:cubicBezTo>
                <a:cubicBezTo>
                  <a:pt x="80" y="28"/>
                  <a:pt x="80" y="27"/>
                  <a:pt x="81" y="27"/>
                </a:cubicBezTo>
                <a:cubicBezTo>
                  <a:pt x="81" y="27"/>
                  <a:pt x="95" y="27"/>
                  <a:pt x="96" y="27"/>
                </a:cubicBezTo>
                <a:cubicBezTo>
                  <a:pt x="100" y="29"/>
                  <a:pt x="102" y="32"/>
                  <a:pt x="107" y="32"/>
                </a:cubicBezTo>
                <a:cubicBezTo>
                  <a:pt x="107" y="33"/>
                  <a:pt x="108" y="34"/>
                  <a:pt x="108" y="35"/>
                </a:cubicBezTo>
                <a:cubicBezTo>
                  <a:pt x="107" y="35"/>
                  <a:pt x="107" y="35"/>
                  <a:pt x="106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7" y="36"/>
                  <a:pt x="107" y="36"/>
                  <a:pt x="108" y="36"/>
                </a:cubicBezTo>
                <a:cubicBezTo>
                  <a:pt x="108" y="36"/>
                  <a:pt x="108" y="37"/>
                  <a:pt x="109" y="37"/>
                </a:cubicBezTo>
                <a:cubicBezTo>
                  <a:pt x="108" y="37"/>
                  <a:pt x="108" y="37"/>
                  <a:pt x="107" y="37"/>
                </a:cubicBezTo>
                <a:cubicBezTo>
                  <a:pt x="109" y="40"/>
                  <a:pt x="110" y="40"/>
                  <a:pt x="111" y="43"/>
                </a:cubicBezTo>
                <a:cubicBezTo>
                  <a:pt x="110" y="42"/>
                  <a:pt x="109" y="41"/>
                  <a:pt x="108" y="41"/>
                </a:cubicBezTo>
                <a:cubicBezTo>
                  <a:pt x="109" y="42"/>
                  <a:pt x="110" y="43"/>
                  <a:pt x="111" y="44"/>
                </a:cubicBezTo>
                <a:cubicBezTo>
                  <a:pt x="113" y="48"/>
                  <a:pt x="108" y="58"/>
                  <a:pt x="107" y="61"/>
                </a:cubicBezTo>
                <a:cubicBezTo>
                  <a:pt x="106" y="64"/>
                  <a:pt x="106" y="69"/>
                  <a:pt x="105" y="72"/>
                </a:cubicBezTo>
                <a:cubicBezTo>
                  <a:pt x="105" y="73"/>
                  <a:pt x="106" y="73"/>
                  <a:pt x="107" y="73"/>
                </a:cubicBezTo>
                <a:cubicBezTo>
                  <a:pt x="107" y="74"/>
                  <a:pt x="107" y="76"/>
                  <a:pt x="107" y="77"/>
                </a:cubicBezTo>
                <a:cubicBezTo>
                  <a:pt x="108" y="77"/>
                  <a:pt x="109" y="78"/>
                  <a:pt x="110" y="78"/>
                </a:cubicBezTo>
                <a:cubicBezTo>
                  <a:pt x="110" y="81"/>
                  <a:pt x="114" y="82"/>
                  <a:pt x="116" y="83"/>
                </a:cubicBezTo>
                <a:cubicBezTo>
                  <a:pt x="120" y="84"/>
                  <a:pt x="123" y="86"/>
                  <a:pt x="127" y="88"/>
                </a:cubicBezTo>
                <a:cubicBezTo>
                  <a:pt x="128" y="88"/>
                  <a:pt x="131" y="88"/>
                  <a:pt x="132" y="88"/>
                </a:cubicBezTo>
                <a:cubicBezTo>
                  <a:pt x="132" y="90"/>
                  <a:pt x="133" y="90"/>
                  <a:pt x="133" y="90"/>
                </a:cubicBezTo>
                <a:cubicBezTo>
                  <a:pt x="134" y="90"/>
                  <a:pt x="134" y="90"/>
                  <a:pt x="135" y="90"/>
                </a:cubicBezTo>
                <a:cubicBezTo>
                  <a:pt x="139" y="93"/>
                  <a:pt x="141" y="97"/>
                  <a:pt x="145" y="100"/>
                </a:cubicBezTo>
                <a:cubicBezTo>
                  <a:pt x="146" y="101"/>
                  <a:pt x="147" y="101"/>
                  <a:pt x="149" y="102"/>
                </a:cubicBezTo>
                <a:cubicBezTo>
                  <a:pt x="150" y="104"/>
                  <a:pt x="150" y="107"/>
                  <a:pt x="151" y="109"/>
                </a:cubicBezTo>
                <a:cubicBezTo>
                  <a:pt x="151" y="110"/>
                  <a:pt x="155" y="113"/>
                  <a:pt x="156" y="114"/>
                </a:cubicBezTo>
                <a:cubicBezTo>
                  <a:pt x="159" y="118"/>
                  <a:pt x="161" y="122"/>
                  <a:pt x="164" y="126"/>
                </a:cubicBezTo>
                <a:cubicBezTo>
                  <a:pt x="167" y="129"/>
                  <a:pt x="174" y="137"/>
                  <a:pt x="173" y="143"/>
                </a:cubicBezTo>
                <a:cubicBezTo>
                  <a:pt x="172" y="148"/>
                  <a:pt x="169" y="151"/>
                  <a:pt x="168" y="155"/>
                </a:cubicBezTo>
                <a:cubicBezTo>
                  <a:pt x="167" y="157"/>
                  <a:pt x="166" y="159"/>
                  <a:pt x="165" y="161"/>
                </a:cubicBezTo>
                <a:cubicBezTo>
                  <a:pt x="160" y="169"/>
                  <a:pt x="155" y="176"/>
                  <a:pt x="149" y="182"/>
                </a:cubicBezTo>
                <a:cubicBezTo>
                  <a:pt x="148" y="184"/>
                  <a:pt x="147" y="186"/>
                  <a:pt x="146" y="188"/>
                </a:cubicBezTo>
                <a:cubicBezTo>
                  <a:pt x="145" y="189"/>
                  <a:pt x="143" y="191"/>
                  <a:pt x="141" y="192"/>
                </a:cubicBezTo>
                <a:cubicBezTo>
                  <a:pt x="142" y="193"/>
                  <a:pt x="142" y="194"/>
                  <a:pt x="142" y="195"/>
                </a:cubicBezTo>
                <a:cubicBezTo>
                  <a:pt x="140" y="196"/>
                  <a:pt x="140" y="198"/>
                  <a:pt x="139" y="199"/>
                </a:cubicBezTo>
                <a:cubicBezTo>
                  <a:pt x="140" y="199"/>
                  <a:pt x="140" y="199"/>
                  <a:pt x="140" y="199"/>
                </a:cubicBezTo>
                <a:cubicBezTo>
                  <a:pt x="141" y="198"/>
                  <a:pt x="141" y="198"/>
                  <a:pt x="142" y="198"/>
                </a:cubicBezTo>
                <a:cubicBezTo>
                  <a:pt x="141" y="201"/>
                  <a:pt x="145" y="208"/>
                  <a:pt x="145" y="213"/>
                </a:cubicBezTo>
                <a:cubicBezTo>
                  <a:pt x="148" y="214"/>
                  <a:pt x="146" y="217"/>
                  <a:pt x="147" y="221"/>
                </a:cubicBezTo>
                <a:cubicBezTo>
                  <a:pt x="149" y="227"/>
                  <a:pt x="152" y="233"/>
                  <a:pt x="154" y="238"/>
                </a:cubicBezTo>
                <a:cubicBezTo>
                  <a:pt x="155" y="240"/>
                  <a:pt x="155" y="242"/>
                  <a:pt x="157" y="243"/>
                </a:cubicBezTo>
                <a:cubicBezTo>
                  <a:pt x="157" y="243"/>
                  <a:pt x="157" y="243"/>
                  <a:pt x="157" y="243"/>
                </a:cubicBezTo>
                <a:cubicBezTo>
                  <a:pt x="158" y="242"/>
                  <a:pt x="159" y="241"/>
                  <a:pt x="160" y="240"/>
                </a:cubicBezTo>
                <a:cubicBezTo>
                  <a:pt x="162" y="232"/>
                  <a:pt x="165" y="227"/>
                  <a:pt x="168" y="221"/>
                </a:cubicBezTo>
                <a:cubicBezTo>
                  <a:pt x="171" y="216"/>
                  <a:pt x="173" y="209"/>
                  <a:pt x="180" y="207"/>
                </a:cubicBezTo>
                <a:cubicBezTo>
                  <a:pt x="180" y="206"/>
                  <a:pt x="181" y="206"/>
                  <a:pt x="181" y="206"/>
                </a:cubicBezTo>
                <a:cubicBezTo>
                  <a:pt x="181" y="205"/>
                  <a:pt x="181" y="204"/>
                  <a:pt x="181" y="204"/>
                </a:cubicBezTo>
                <a:cubicBezTo>
                  <a:pt x="181" y="201"/>
                  <a:pt x="181" y="199"/>
                  <a:pt x="182" y="197"/>
                </a:cubicBezTo>
                <a:cubicBezTo>
                  <a:pt x="182" y="194"/>
                  <a:pt x="181" y="187"/>
                  <a:pt x="181" y="185"/>
                </a:cubicBezTo>
                <a:cubicBezTo>
                  <a:pt x="183" y="182"/>
                  <a:pt x="187" y="182"/>
                  <a:pt x="189" y="180"/>
                </a:cubicBezTo>
                <a:cubicBezTo>
                  <a:pt x="192" y="179"/>
                  <a:pt x="192" y="176"/>
                  <a:pt x="194" y="175"/>
                </a:cubicBezTo>
                <a:cubicBezTo>
                  <a:pt x="198" y="172"/>
                  <a:pt x="206" y="172"/>
                  <a:pt x="212" y="172"/>
                </a:cubicBezTo>
                <a:close/>
                <a:moveTo>
                  <a:pt x="57" y="18"/>
                </a:moveTo>
                <a:cubicBezTo>
                  <a:pt x="57" y="19"/>
                  <a:pt x="57" y="20"/>
                  <a:pt x="57" y="21"/>
                </a:cubicBezTo>
                <a:cubicBezTo>
                  <a:pt x="58" y="20"/>
                  <a:pt x="60" y="20"/>
                  <a:pt x="60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59" y="19"/>
                  <a:pt x="58" y="19"/>
                  <a:pt x="57" y="18"/>
                </a:cubicBezTo>
                <a:close/>
                <a:moveTo>
                  <a:pt x="137" y="129"/>
                </a:moveTo>
                <a:cubicBezTo>
                  <a:pt x="136" y="130"/>
                  <a:pt x="136" y="130"/>
                  <a:pt x="135" y="131"/>
                </a:cubicBezTo>
                <a:cubicBezTo>
                  <a:pt x="136" y="135"/>
                  <a:pt x="136" y="139"/>
                  <a:pt x="136" y="143"/>
                </a:cubicBezTo>
                <a:cubicBezTo>
                  <a:pt x="136" y="146"/>
                  <a:pt x="137" y="149"/>
                  <a:pt x="137" y="152"/>
                </a:cubicBezTo>
                <a:cubicBezTo>
                  <a:pt x="137" y="154"/>
                  <a:pt x="137" y="156"/>
                  <a:pt x="137" y="158"/>
                </a:cubicBezTo>
                <a:cubicBezTo>
                  <a:pt x="136" y="165"/>
                  <a:pt x="135" y="172"/>
                  <a:pt x="136" y="179"/>
                </a:cubicBezTo>
                <a:cubicBezTo>
                  <a:pt x="140" y="177"/>
                  <a:pt x="147" y="166"/>
                  <a:pt x="149" y="161"/>
                </a:cubicBezTo>
                <a:cubicBezTo>
                  <a:pt x="150" y="159"/>
                  <a:pt x="151" y="156"/>
                  <a:pt x="151" y="153"/>
                </a:cubicBezTo>
                <a:cubicBezTo>
                  <a:pt x="153" y="150"/>
                  <a:pt x="155" y="147"/>
                  <a:pt x="155" y="142"/>
                </a:cubicBezTo>
                <a:cubicBezTo>
                  <a:pt x="152" y="140"/>
                  <a:pt x="149" y="138"/>
                  <a:pt x="146" y="136"/>
                </a:cubicBezTo>
                <a:cubicBezTo>
                  <a:pt x="145" y="136"/>
                  <a:pt x="144" y="135"/>
                  <a:pt x="143" y="135"/>
                </a:cubicBezTo>
                <a:cubicBezTo>
                  <a:pt x="141" y="133"/>
                  <a:pt x="139" y="131"/>
                  <a:pt x="137" y="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114065" y="2096182"/>
            <a:ext cx="1998720" cy="1475458"/>
            <a:chOff x="2518844" y="2563628"/>
            <a:chExt cx="1998720" cy="1475458"/>
          </a:xfrm>
        </p:grpSpPr>
        <p:grpSp>
          <p:nvGrpSpPr>
            <p:cNvPr id="33" name="Group 32"/>
            <p:cNvGrpSpPr/>
            <p:nvPr/>
          </p:nvGrpSpPr>
          <p:grpSpPr>
            <a:xfrm>
              <a:off x="2518844" y="2872068"/>
              <a:ext cx="261290" cy="1167018"/>
              <a:chOff x="1374514" y="1504950"/>
              <a:chExt cx="261290" cy="1167018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1374514" y="1504950"/>
                <a:ext cx="2" cy="1167018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2826186" y="2563628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6882" y="1897294"/>
            <a:ext cx="1998720" cy="1475458"/>
            <a:chOff x="2518844" y="2563628"/>
            <a:chExt cx="1998720" cy="1475458"/>
          </a:xfrm>
        </p:grpSpPr>
        <p:grpSp>
          <p:nvGrpSpPr>
            <p:cNvPr id="38" name="Group 37"/>
            <p:cNvGrpSpPr/>
            <p:nvPr/>
          </p:nvGrpSpPr>
          <p:grpSpPr>
            <a:xfrm>
              <a:off x="2518844" y="2872068"/>
              <a:ext cx="261290" cy="1167018"/>
              <a:chOff x="1374514" y="1504950"/>
              <a:chExt cx="261290" cy="1167018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1374514" y="1504950"/>
                <a:ext cx="2" cy="1167018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2826186" y="2563628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75580" y="1375052"/>
            <a:ext cx="1998720" cy="1475458"/>
            <a:chOff x="2518844" y="2563628"/>
            <a:chExt cx="1998720" cy="1475458"/>
          </a:xfrm>
        </p:grpSpPr>
        <p:grpSp>
          <p:nvGrpSpPr>
            <p:cNvPr id="43" name="Group 42"/>
            <p:cNvGrpSpPr/>
            <p:nvPr/>
          </p:nvGrpSpPr>
          <p:grpSpPr>
            <a:xfrm>
              <a:off x="2518844" y="2872068"/>
              <a:ext cx="261290" cy="1167018"/>
              <a:chOff x="1374514" y="1504950"/>
              <a:chExt cx="261290" cy="1167018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1374514" y="1504950"/>
                <a:ext cx="2" cy="1167018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2826186" y="2563628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602799" y="1301746"/>
            <a:ext cx="1998720" cy="1475458"/>
            <a:chOff x="2518844" y="2563628"/>
            <a:chExt cx="1998720" cy="1475458"/>
          </a:xfrm>
        </p:grpSpPr>
        <p:grpSp>
          <p:nvGrpSpPr>
            <p:cNvPr id="48" name="Group 47"/>
            <p:cNvGrpSpPr/>
            <p:nvPr/>
          </p:nvGrpSpPr>
          <p:grpSpPr>
            <a:xfrm>
              <a:off x="2518844" y="2872068"/>
              <a:ext cx="261290" cy="1167018"/>
              <a:chOff x="1374514" y="1504950"/>
              <a:chExt cx="261290" cy="1167018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 flipV="1">
                <a:off x="1374514" y="1504950"/>
                <a:ext cx="2" cy="1167018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2826186" y="2563628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78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132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www.51miz.com</cp:lastModifiedBy>
  <cp:revision>209</cp:revision>
  <dcterms:created xsi:type="dcterms:W3CDTF">2015-04-13T00:30:35Z</dcterms:created>
  <dcterms:modified xsi:type="dcterms:W3CDTF">2017-09-25T09:17:58Z</dcterms:modified>
</cp:coreProperties>
</file>