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4B183"/>
    <a:srgbClr val="937863"/>
    <a:srgbClr val="FF4429"/>
    <a:srgbClr val="F13B48"/>
    <a:srgbClr val="AC59C1"/>
    <a:srgbClr val="F49D15"/>
    <a:srgbClr val="00BBD6"/>
    <a:srgbClr val="B2D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4936-0B8A-4776-B864-8485396FD2A3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B1E7-136B-46A5-8DC9-9CA62FF0BA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40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8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2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95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0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8043"/>
            <a:ext cx="10515600" cy="4735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>
            <a:lvl1pPr>
              <a:defRPr sz="1000">
                <a:solidFill>
                  <a:srgbClr val="FF4429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1600" y="6397915"/>
            <a:ext cx="2881744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0C8D18-4AA2-4B61-82ED-E847FE7F510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38200" y="1055404"/>
            <a:ext cx="10515600" cy="2884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9425" y="1995488"/>
            <a:ext cx="4632325" cy="290512"/>
          </a:xfrm>
        </p:spPr>
        <p:txBody>
          <a:bodyPr>
            <a:noAutofit/>
          </a:bodyPr>
          <a:lstStyle>
            <a:lvl1pPr>
              <a:defRPr sz="16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9425" y="2286000"/>
            <a:ext cx="4660900" cy="873125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1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568043"/>
            <a:ext cx="10515600" cy="4735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>
            <a:lvl1pPr>
              <a:defRPr sz="1000">
                <a:solidFill>
                  <a:srgbClr val="FF4429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1600" y="6397915"/>
            <a:ext cx="2881744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0C8D18-4AA2-4B61-82ED-E847FE7F510A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38200" y="1055404"/>
            <a:ext cx="10515600" cy="2884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76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21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93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2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70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8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4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B7F6-227A-4BC4-B393-F68664556D3D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8D18-4AA2-4B61-82ED-E847FE7F5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0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Marketing Steps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Get a good sale</a:t>
            </a:r>
            <a:endParaRPr lang="en-AU" dirty="0"/>
          </a:p>
        </p:txBody>
      </p:sp>
      <p:grpSp>
        <p:nvGrpSpPr>
          <p:cNvPr id="54" name="Group 53"/>
          <p:cNvGrpSpPr/>
          <p:nvPr/>
        </p:nvGrpSpPr>
        <p:grpSpPr>
          <a:xfrm flipH="1">
            <a:off x="-657623" y="1519146"/>
            <a:ext cx="12849623" cy="5611924"/>
            <a:chOff x="-514187" y="1134654"/>
            <a:chExt cx="13651068" cy="596194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5" name="Shape 479"/>
            <p:cNvSpPr/>
            <p:nvPr/>
          </p:nvSpPr>
          <p:spPr>
            <a:xfrm>
              <a:off x="-514187" y="1134654"/>
              <a:ext cx="13651068" cy="5961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17"/>
                  </a:moveTo>
                  <a:lnTo>
                    <a:pt x="0" y="21590"/>
                  </a:lnTo>
                  <a:lnTo>
                    <a:pt x="7324" y="21600"/>
                  </a:lnTo>
                  <a:lnTo>
                    <a:pt x="21600" y="0"/>
                  </a:lnTo>
                  <a:lnTo>
                    <a:pt x="20984" y="1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1698171" y="1954613"/>
              <a:ext cx="9674680" cy="5081027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1257"/>
          <p:cNvGrpSpPr/>
          <p:nvPr/>
        </p:nvGrpSpPr>
        <p:grpSpPr>
          <a:xfrm rot="1772962">
            <a:off x="880778" y="2374023"/>
            <a:ext cx="613728" cy="303468"/>
            <a:chOff x="0" y="0"/>
            <a:chExt cx="3154022" cy="163526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8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9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0" name="Group 1257"/>
          <p:cNvGrpSpPr/>
          <p:nvPr/>
        </p:nvGrpSpPr>
        <p:grpSpPr>
          <a:xfrm rot="1772962">
            <a:off x="2292720" y="3006034"/>
            <a:ext cx="613728" cy="303468"/>
            <a:chOff x="0" y="0"/>
            <a:chExt cx="3154022" cy="1635267"/>
          </a:xfrm>
          <a:solidFill>
            <a:schemeClr val="accent2"/>
          </a:solidFill>
        </p:grpSpPr>
        <p:sp>
          <p:nvSpPr>
            <p:cNvPr id="61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2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3" name="Group 1257"/>
          <p:cNvGrpSpPr/>
          <p:nvPr/>
        </p:nvGrpSpPr>
        <p:grpSpPr>
          <a:xfrm rot="1772962">
            <a:off x="3516402" y="4094529"/>
            <a:ext cx="613728" cy="30346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64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6" name="Group 1257"/>
          <p:cNvGrpSpPr/>
          <p:nvPr/>
        </p:nvGrpSpPr>
        <p:grpSpPr>
          <a:xfrm rot="1772962">
            <a:off x="5452778" y="4395534"/>
            <a:ext cx="613728" cy="303468"/>
            <a:chOff x="0" y="0"/>
            <a:chExt cx="3154022" cy="163526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7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8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9" name="Group 1257"/>
          <p:cNvGrpSpPr/>
          <p:nvPr/>
        </p:nvGrpSpPr>
        <p:grpSpPr>
          <a:xfrm rot="1772962">
            <a:off x="6057896" y="5740240"/>
            <a:ext cx="613728" cy="303468"/>
            <a:chOff x="0" y="0"/>
            <a:chExt cx="3154022" cy="1635267"/>
          </a:xfrm>
          <a:solidFill>
            <a:schemeClr val="accent4"/>
          </a:solidFill>
        </p:grpSpPr>
        <p:sp>
          <p:nvSpPr>
            <p:cNvPr id="70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1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72" name="Group 1257"/>
          <p:cNvGrpSpPr/>
          <p:nvPr/>
        </p:nvGrpSpPr>
        <p:grpSpPr>
          <a:xfrm rot="1772962">
            <a:off x="8370790" y="5780580"/>
            <a:ext cx="613728" cy="303468"/>
            <a:chOff x="0" y="0"/>
            <a:chExt cx="3154022" cy="1635267"/>
          </a:xfrm>
          <a:solidFill>
            <a:schemeClr val="bg2"/>
          </a:solidFill>
        </p:grpSpPr>
        <p:sp>
          <p:nvSpPr>
            <p:cNvPr id="73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4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9" name="Oval 78"/>
          <p:cNvSpPr>
            <a:spLocks noChangeAspect="1"/>
          </p:cNvSpPr>
          <p:nvPr/>
        </p:nvSpPr>
        <p:spPr>
          <a:xfrm>
            <a:off x="6330668" y="2090599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6330668" y="3554592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8879220" y="2090599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8879220" y="3554592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012802" y="2090599"/>
            <a:ext cx="1603909" cy="1058398"/>
            <a:chOff x="5013109" y="4434006"/>
            <a:chExt cx="2143773" cy="1083314"/>
          </a:xfrm>
        </p:grpSpPr>
        <p:sp>
          <p:nvSpPr>
            <p:cNvPr id="84" name="Text Placeholder 2"/>
            <p:cNvSpPr txBox="1">
              <a:spLocks/>
            </p:cNvSpPr>
            <p:nvPr/>
          </p:nvSpPr>
          <p:spPr>
            <a:xfrm>
              <a:off x="5013109" y="4434006"/>
              <a:ext cx="2143773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olvetica Rg" panose="020B0603030602020004" pitchFamily="34" charset="0"/>
                  <a:cs typeface="Clear Sans" panose="020B0503030202020304" pitchFamily="34" charset="0"/>
                </a:rPr>
                <a:t>Introduce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05399" y="4747879"/>
              <a:ext cx="205148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 param qui para quam esta busine paribu morembi para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012802" y="3465693"/>
            <a:ext cx="1603909" cy="1058398"/>
            <a:chOff x="5013109" y="4434006"/>
            <a:chExt cx="2143773" cy="1083314"/>
          </a:xfrm>
        </p:grpSpPr>
        <p:sp>
          <p:nvSpPr>
            <p:cNvPr id="87" name="Text Placeholder 2"/>
            <p:cNvSpPr txBox="1">
              <a:spLocks/>
            </p:cNvSpPr>
            <p:nvPr/>
          </p:nvSpPr>
          <p:spPr>
            <a:xfrm>
              <a:off x="5013109" y="4434006"/>
              <a:ext cx="2143773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olvetica Rg" panose="020B0603030602020004" pitchFamily="34" charset="0"/>
                  <a:cs typeface="Clear Sans" panose="020B0503030202020304" pitchFamily="34" charset="0"/>
                </a:rPr>
                <a:t>Negotiate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05399" y="4747879"/>
              <a:ext cx="205148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 param qui para quam esta busine paribu morembi para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591683" y="2090599"/>
            <a:ext cx="1603909" cy="1058398"/>
            <a:chOff x="5013109" y="4434006"/>
            <a:chExt cx="2143773" cy="1083314"/>
          </a:xfrm>
        </p:grpSpPr>
        <p:sp>
          <p:nvSpPr>
            <p:cNvPr id="90" name="Text Placeholder 2"/>
            <p:cNvSpPr txBox="1">
              <a:spLocks/>
            </p:cNvSpPr>
            <p:nvPr/>
          </p:nvSpPr>
          <p:spPr>
            <a:xfrm>
              <a:off x="5013109" y="4434006"/>
              <a:ext cx="2143773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olvetica Rg" panose="020B0603030602020004" pitchFamily="34" charset="0"/>
                  <a:cs typeface="Clear Sans" panose="020B0503030202020304" pitchFamily="34" charset="0"/>
                </a:rPr>
                <a:t>Deal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05399" y="4747879"/>
              <a:ext cx="205148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 param qui para quam esta busine paribu morembi para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626207" y="3465693"/>
            <a:ext cx="1603909" cy="1058398"/>
            <a:chOff x="5013109" y="4434006"/>
            <a:chExt cx="2143773" cy="1083314"/>
          </a:xfrm>
        </p:grpSpPr>
        <p:sp>
          <p:nvSpPr>
            <p:cNvPr id="93" name="Text Placeholder 2"/>
            <p:cNvSpPr txBox="1">
              <a:spLocks/>
            </p:cNvSpPr>
            <p:nvPr/>
          </p:nvSpPr>
          <p:spPr>
            <a:xfrm>
              <a:off x="5013109" y="4434006"/>
              <a:ext cx="2143773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olvetica Rg" panose="020B0603030602020004" pitchFamily="34" charset="0"/>
                  <a:cs typeface="Clear Sans" panose="020B0503030202020304" pitchFamily="34" charset="0"/>
                </a:rPr>
                <a:t>Agreement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olvetica Rg" panose="020B06030306020200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05399" y="4747879"/>
              <a:ext cx="205148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 param qui para quam esta busine paribu morembi para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1" name="Shape 4385"/>
          <p:cNvSpPr/>
          <p:nvPr/>
        </p:nvSpPr>
        <p:spPr>
          <a:xfrm>
            <a:off x="6460774" y="2210206"/>
            <a:ext cx="308815" cy="271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1" y="15188"/>
                </a:moveTo>
                <a:cubicBezTo>
                  <a:pt x="8905" y="14174"/>
                  <a:pt x="8222" y="13317"/>
                  <a:pt x="8222" y="11485"/>
                </a:cubicBezTo>
                <a:cubicBezTo>
                  <a:pt x="8222" y="10385"/>
                  <a:pt x="8875" y="10744"/>
                  <a:pt x="9161" y="8730"/>
                </a:cubicBezTo>
                <a:cubicBezTo>
                  <a:pt x="9279" y="7894"/>
                  <a:pt x="9855" y="8716"/>
                  <a:pt x="9966" y="6808"/>
                </a:cubicBezTo>
                <a:cubicBezTo>
                  <a:pt x="9966" y="6047"/>
                  <a:pt x="9651" y="5858"/>
                  <a:pt x="9651" y="5858"/>
                </a:cubicBezTo>
                <a:cubicBezTo>
                  <a:pt x="9651" y="5858"/>
                  <a:pt x="9811" y="4733"/>
                  <a:pt x="9873" y="3867"/>
                </a:cubicBezTo>
                <a:cubicBezTo>
                  <a:pt x="9951" y="2788"/>
                  <a:pt x="9396" y="0"/>
                  <a:pt x="6431" y="0"/>
                </a:cubicBezTo>
                <a:cubicBezTo>
                  <a:pt x="3466" y="0"/>
                  <a:pt x="2909" y="2788"/>
                  <a:pt x="2987" y="3867"/>
                </a:cubicBezTo>
                <a:cubicBezTo>
                  <a:pt x="3050" y="4733"/>
                  <a:pt x="3210" y="5858"/>
                  <a:pt x="3210" y="5858"/>
                </a:cubicBezTo>
                <a:cubicBezTo>
                  <a:pt x="3210" y="5858"/>
                  <a:pt x="2895" y="6047"/>
                  <a:pt x="2895" y="6808"/>
                </a:cubicBezTo>
                <a:cubicBezTo>
                  <a:pt x="3005" y="8716"/>
                  <a:pt x="3582" y="7894"/>
                  <a:pt x="3700" y="8730"/>
                </a:cubicBezTo>
                <a:cubicBezTo>
                  <a:pt x="3987" y="10744"/>
                  <a:pt x="4639" y="10385"/>
                  <a:pt x="4639" y="11485"/>
                </a:cubicBezTo>
                <a:cubicBezTo>
                  <a:pt x="4639" y="13317"/>
                  <a:pt x="3956" y="14174"/>
                  <a:pt x="1819" y="15188"/>
                </a:cubicBezTo>
                <a:cubicBezTo>
                  <a:pt x="1169" y="15497"/>
                  <a:pt x="0" y="15976"/>
                  <a:pt x="0" y="17129"/>
                </a:cubicBezTo>
                <a:lnTo>
                  <a:pt x="0" y="21600"/>
                </a:lnTo>
                <a:lnTo>
                  <a:pt x="15005" y="21600"/>
                </a:lnTo>
                <a:cubicBezTo>
                  <a:pt x="15005" y="21600"/>
                  <a:pt x="15005" y="18955"/>
                  <a:pt x="15005" y="18248"/>
                </a:cubicBezTo>
                <a:cubicBezTo>
                  <a:pt x="15005" y="17196"/>
                  <a:pt x="13184" y="16207"/>
                  <a:pt x="11041" y="15188"/>
                </a:cubicBezTo>
                <a:close/>
                <a:moveTo>
                  <a:pt x="21600" y="21600"/>
                </a:moveTo>
                <a:cubicBezTo>
                  <a:pt x="21600" y="21600"/>
                  <a:pt x="21557" y="16953"/>
                  <a:pt x="21307" y="16471"/>
                </a:cubicBezTo>
                <a:cubicBezTo>
                  <a:pt x="20935" y="15754"/>
                  <a:pt x="20071" y="15261"/>
                  <a:pt x="18463" y="14498"/>
                </a:cubicBezTo>
                <a:cubicBezTo>
                  <a:pt x="16861" y="13736"/>
                  <a:pt x="16349" y="13094"/>
                  <a:pt x="16349" y="11720"/>
                </a:cubicBezTo>
                <a:cubicBezTo>
                  <a:pt x="16349" y="10894"/>
                  <a:pt x="16838" y="11164"/>
                  <a:pt x="17053" y="9653"/>
                </a:cubicBezTo>
                <a:cubicBezTo>
                  <a:pt x="17142" y="9026"/>
                  <a:pt x="17574" y="9643"/>
                  <a:pt x="17657" y="8212"/>
                </a:cubicBezTo>
                <a:cubicBezTo>
                  <a:pt x="17657" y="7642"/>
                  <a:pt x="17420" y="7499"/>
                  <a:pt x="17420" y="7499"/>
                </a:cubicBezTo>
                <a:cubicBezTo>
                  <a:pt x="17420" y="7499"/>
                  <a:pt x="17541" y="6656"/>
                  <a:pt x="17588" y="6006"/>
                </a:cubicBezTo>
                <a:cubicBezTo>
                  <a:pt x="17646" y="5197"/>
                  <a:pt x="17229" y="3106"/>
                  <a:pt x="15005" y="3106"/>
                </a:cubicBezTo>
                <a:cubicBezTo>
                  <a:pt x="12781" y="3106"/>
                  <a:pt x="12365" y="5197"/>
                  <a:pt x="12422" y="6006"/>
                </a:cubicBezTo>
                <a:cubicBezTo>
                  <a:pt x="12469" y="6656"/>
                  <a:pt x="12589" y="7499"/>
                  <a:pt x="12589" y="7499"/>
                </a:cubicBezTo>
                <a:cubicBezTo>
                  <a:pt x="12589" y="7499"/>
                  <a:pt x="12353" y="7642"/>
                  <a:pt x="12353" y="8212"/>
                </a:cubicBezTo>
                <a:cubicBezTo>
                  <a:pt x="12437" y="9643"/>
                  <a:pt x="12868" y="9026"/>
                  <a:pt x="12957" y="9653"/>
                </a:cubicBezTo>
                <a:cubicBezTo>
                  <a:pt x="13173" y="11164"/>
                  <a:pt x="13662" y="10894"/>
                  <a:pt x="13662" y="11720"/>
                </a:cubicBezTo>
                <a:cubicBezTo>
                  <a:pt x="13662" y="12655"/>
                  <a:pt x="13424" y="13250"/>
                  <a:pt x="12768" y="13776"/>
                </a:cubicBezTo>
                <a:cubicBezTo>
                  <a:pt x="16268" y="15766"/>
                  <a:pt x="16737" y="16172"/>
                  <a:pt x="16737" y="17952"/>
                </a:cubicBezTo>
                <a:lnTo>
                  <a:pt x="16737" y="21600"/>
                </a:lnTo>
                <a:cubicBezTo>
                  <a:pt x="16737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42" name="Shape 4443"/>
          <p:cNvSpPr/>
          <p:nvPr/>
        </p:nvSpPr>
        <p:spPr>
          <a:xfrm>
            <a:off x="9000719" y="2211325"/>
            <a:ext cx="297001" cy="29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43" name="Shape 4457"/>
          <p:cNvSpPr/>
          <p:nvPr/>
        </p:nvSpPr>
        <p:spPr>
          <a:xfrm>
            <a:off x="6454449" y="3691962"/>
            <a:ext cx="265220" cy="271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44" name="Shape 4415"/>
          <p:cNvSpPr/>
          <p:nvPr/>
        </p:nvSpPr>
        <p:spPr>
          <a:xfrm>
            <a:off x="9030094" y="3693458"/>
            <a:ext cx="251779" cy="262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0" h="21387" extrusionOk="0">
                <a:moveTo>
                  <a:pt x="15651" y="10439"/>
                </a:moveTo>
                <a:cubicBezTo>
                  <a:pt x="14876" y="10985"/>
                  <a:pt x="13809" y="10794"/>
                  <a:pt x="13267" y="10015"/>
                </a:cubicBezTo>
                <a:cubicBezTo>
                  <a:pt x="12724" y="9235"/>
                  <a:pt x="12913" y="8160"/>
                  <a:pt x="13688" y="7614"/>
                </a:cubicBezTo>
                <a:cubicBezTo>
                  <a:pt x="14302" y="7180"/>
                  <a:pt x="15100" y="7212"/>
                  <a:pt x="15674" y="7633"/>
                </a:cubicBezTo>
                <a:cubicBezTo>
                  <a:pt x="15386" y="7808"/>
                  <a:pt x="15187" y="7909"/>
                  <a:pt x="15149" y="7927"/>
                </a:cubicBezTo>
                <a:cubicBezTo>
                  <a:pt x="14829" y="8080"/>
                  <a:pt x="14692" y="8465"/>
                  <a:pt x="14842" y="8787"/>
                </a:cubicBezTo>
                <a:cubicBezTo>
                  <a:pt x="14952" y="9021"/>
                  <a:pt x="15183" y="9159"/>
                  <a:pt x="15425" y="9159"/>
                </a:cubicBezTo>
                <a:cubicBezTo>
                  <a:pt x="15515" y="9159"/>
                  <a:pt x="15608" y="9138"/>
                  <a:pt x="15698" y="9096"/>
                </a:cubicBezTo>
                <a:cubicBezTo>
                  <a:pt x="15903" y="8999"/>
                  <a:pt x="16125" y="8881"/>
                  <a:pt x="16356" y="8743"/>
                </a:cubicBezTo>
                <a:cubicBezTo>
                  <a:pt x="16460" y="9377"/>
                  <a:pt x="16209" y="10045"/>
                  <a:pt x="15651" y="10439"/>
                </a:cubicBezTo>
                <a:close/>
                <a:moveTo>
                  <a:pt x="20298" y="434"/>
                </a:moveTo>
                <a:cubicBezTo>
                  <a:pt x="20181" y="97"/>
                  <a:pt x="19814" y="-81"/>
                  <a:pt x="19481" y="36"/>
                </a:cubicBezTo>
                <a:cubicBezTo>
                  <a:pt x="19146" y="153"/>
                  <a:pt x="18970" y="523"/>
                  <a:pt x="19086" y="859"/>
                </a:cubicBezTo>
                <a:cubicBezTo>
                  <a:pt x="20075" y="3715"/>
                  <a:pt x="18112" y="5846"/>
                  <a:pt x="16617" y="6988"/>
                </a:cubicBezTo>
                <a:lnTo>
                  <a:pt x="16012" y="6118"/>
                </a:lnTo>
                <a:cubicBezTo>
                  <a:pt x="15810" y="5827"/>
                  <a:pt x="15355" y="5583"/>
                  <a:pt x="15003" y="5578"/>
                </a:cubicBezTo>
                <a:lnTo>
                  <a:pt x="11612" y="5594"/>
                </a:lnTo>
                <a:cubicBezTo>
                  <a:pt x="11260" y="5588"/>
                  <a:pt x="10735" y="5751"/>
                  <a:pt x="10445" y="5955"/>
                </a:cubicBezTo>
                <a:lnTo>
                  <a:pt x="457" y="13000"/>
                </a:lnTo>
                <a:cubicBezTo>
                  <a:pt x="-27" y="13341"/>
                  <a:pt x="-145" y="14013"/>
                  <a:pt x="194" y="14500"/>
                </a:cubicBezTo>
                <a:lnTo>
                  <a:pt x="4734" y="21032"/>
                </a:lnTo>
                <a:cubicBezTo>
                  <a:pt x="5073" y="21519"/>
                  <a:pt x="5618" y="21461"/>
                  <a:pt x="6101" y="21120"/>
                </a:cubicBezTo>
                <a:lnTo>
                  <a:pt x="16090" y="14075"/>
                </a:lnTo>
                <a:cubicBezTo>
                  <a:pt x="16378" y="13870"/>
                  <a:pt x="16709" y="13429"/>
                  <a:pt x="16826" y="13093"/>
                </a:cubicBezTo>
                <a:lnTo>
                  <a:pt x="17888" y="9729"/>
                </a:lnTo>
                <a:cubicBezTo>
                  <a:pt x="18003" y="9393"/>
                  <a:pt x="17932" y="8880"/>
                  <a:pt x="17730" y="8589"/>
                </a:cubicBezTo>
                <a:lnTo>
                  <a:pt x="17361" y="8058"/>
                </a:lnTo>
                <a:cubicBezTo>
                  <a:pt x="19371" y="6513"/>
                  <a:pt x="21455" y="3778"/>
                  <a:pt x="20298" y="43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4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en-AU" dirty="0" smtClean="0"/>
              <a:t>www.yourwebsite.com</a:t>
            </a:r>
            <a:endParaRPr lang="en-AU" dirty="0"/>
          </a:p>
        </p:txBody>
      </p:sp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1600" y="6397915"/>
            <a:ext cx="2881744" cy="365125"/>
          </a:xfrm>
        </p:spPr>
        <p:txBody>
          <a:bodyPr/>
          <a:lstStyle/>
          <a:p>
            <a:fld id="{870C8D18-4AA2-4B61-82ED-E847FE7F510A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331788" y="6397915"/>
            <a:ext cx="3810000" cy="39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200" smtClean="0"/>
              <a:t>LOGO HERE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78465976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9" grpId="0" animBg="1"/>
      <p:bldP spid="80" grpId="0" animBg="1"/>
      <p:bldP spid="81" grpId="0" animBg="1"/>
      <p:bldP spid="82" grpId="0" animBg="1"/>
      <p:bldP spid="41" grpId="0" animBg="1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6">
      <a:majorFont>
        <a:latin typeface="Bebas Neu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70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Marketing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www.51miz.com</cp:lastModifiedBy>
  <cp:revision>558</cp:revision>
  <dcterms:created xsi:type="dcterms:W3CDTF">2015-09-20T02:27:31Z</dcterms:created>
  <dcterms:modified xsi:type="dcterms:W3CDTF">2017-09-25T10:05:11Z</dcterms:modified>
</cp:coreProperties>
</file>