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456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DCDEE0"/>
    <a:srgbClr val="FFFFFF"/>
    <a:srgbClr val="E5E6E7"/>
    <a:srgbClr val="018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66" y="60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288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26CBF-DEE7-40B5-AED2-286680C3DBA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0E93D-F2AE-4370-811B-2F582CD07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5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35854-6B1E-4295-B2B5-69E59EB9C23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2B19-90B7-4BD8-BF1D-48CF31DDA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315"/>
            <a:ext cx="9144000" cy="734572"/>
          </a:xfrm>
        </p:spPr>
        <p:txBody>
          <a:bodyPr anchor="b">
            <a:normAutofit/>
          </a:bodyPr>
          <a:lstStyle>
            <a:lvl1pPr algn="ctr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459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3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710409" y="1943100"/>
            <a:ext cx="4991076" cy="1073726"/>
            <a:chOff x="1517636" y="1943100"/>
            <a:chExt cx="4991076" cy="1073726"/>
          </a:xfrm>
        </p:grpSpPr>
        <p:sp>
          <p:nvSpPr>
            <p:cNvPr id="12" name="Shape 385"/>
            <p:cNvSpPr/>
            <p:nvPr userDrawn="1"/>
          </p:nvSpPr>
          <p:spPr>
            <a:xfrm rot="5400000">
              <a:off x="3476311" y="-15575"/>
              <a:ext cx="1073726" cy="499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078"/>
                  </a:moveTo>
                  <a:lnTo>
                    <a:pt x="21600" y="0"/>
                  </a:lnTo>
                  <a:lnTo>
                    <a:pt x="12326" y="1995"/>
                  </a:lnTo>
                  <a:lnTo>
                    <a:pt x="12342" y="13028"/>
                  </a:lnTo>
                  <a:lnTo>
                    <a:pt x="12326" y="13028"/>
                  </a:lnTo>
                  <a:lnTo>
                    <a:pt x="39" y="14799"/>
                  </a:lnTo>
                  <a:lnTo>
                    <a:pt x="0" y="14799"/>
                  </a:lnTo>
                  <a:lnTo>
                    <a:pt x="0" y="21600"/>
                  </a:lnTo>
                  <a:lnTo>
                    <a:pt x="15442" y="21600"/>
                  </a:lnTo>
                  <a:lnTo>
                    <a:pt x="15442" y="14804"/>
                  </a:lnTo>
                  <a:lnTo>
                    <a:pt x="21425" y="13078"/>
                  </a:lnTo>
                  <a:cubicBezTo>
                    <a:pt x="21425" y="13078"/>
                    <a:pt x="21600" y="13078"/>
                    <a:pt x="21600" y="13078"/>
                  </a:cubicBez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3" name="Shape 389"/>
            <p:cNvSpPr/>
            <p:nvPr userDrawn="1"/>
          </p:nvSpPr>
          <p:spPr>
            <a:xfrm>
              <a:off x="2166490" y="2162654"/>
              <a:ext cx="376751" cy="3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6712126" y="2866485"/>
            <a:ext cx="5530674" cy="776250"/>
            <a:chOff x="1519353" y="2866485"/>
            <a:chExt cx="5530674" cy="776250"/>
          </a:xfrm>
        </p:grpSpPr>
        <p:sp>
          <p:nvSpPr>
            <p:cNvPr id="14" name="Shape 386"/>
            <p:cNvSpPr/>
            <p:nvPr userDrawn="1"/>
          </p:nvSpPr>
          <p:spPr>
            <a:xfrm rot="5400000">
              <a:off x="3896565" y="489273"/>
              <a:ext cx="776250" cy="553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9" y="15452"/>
                  </a:moveTo>
                  <a:lnTo>
                    <a:pt x="21490" y="13864"/>
                  </a:lnTo>
                  <a:lnTo>
                    <a:pt x="21490" y="0"/>
                  </a:lnTo>
                  <a:lnTo>
                    <a:pt x="8518" y="1799"/>
                  </a:lnTo>
                  <a:lnTo>
                    <a:pt x="8518" y="13864"/>
                  </a:lnTo>
                  <a:lnTo>
                    <a:pt x="8518" y="13864"/>
                  </a:lnTo>
                  <a:lnTo>
                    <a:pt x="81" y="15452"/>
                  </a:lnTo>
                  <a:lnTo>
                    <a:pt x="11" y="15452"/>
                  </a:lnTo>
                  <a:lnTo>
                    <a:pt x="11" y="15465"/>
                  </a:lnTo>
                  <a:lnTo>
                    <a:pt x="0" y="15467"/>
                  </a:lnTo>
                  <a:lnTo>
                    <a:pt x="11" y="15467"/>
                  </a:lnTo>
                  <a:lnTo>
                    <a:pt x="11" y="21600"/>
                  </a:lnTo>
                  <a:lnTo>
                    <a:pt x="21600" y="21600"/>
                  </a:lnTo>
                  <a:lnTo>
                    <a:pt x="21600" y="15452"/>
                  </a:lnTo>
                  <a:lnTo>
                    <a:pt x="21599" y="15452"/>
                  </a:ln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5" name="Shape 392"/>
            <p:cNvSpPr/>
            <p:nvPr userDrawn="1"/>
          </p:nvSpPr>
          <p:spPr>
            <a:xfrm>
              <a:off x="2116257" y="3064820"/>
              <a:ext cx="376751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6712125" y="3789870"/>
            <a:ext cx="5521867" cy="767050"/>
            <a:chOff x="1519352" y="3789870"/>
            <a:chExt cx="5521867" cy="767050"/>
          </a:xfrm>
        </p:grpSpPr>
        <p:sp>
          <p:nvSpPr>
            <p:cNvPr id="16" name="Shape 387"/>
            <p:cNvSpPr/>
            <p:nvPr userDrawn="1"/>
          </p:nvSpPr>
          <p:spPr>
            <a:xfrm rot="5400000">
              <a:off x="3896761" y="1412461"/>
              <a:ext cx="767050" cy="5521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5452"/>
                  </a:moveTo>
                  <a:lnTo>
                    <a:pt x="12874" y="13852"/>
                  </a:lnTo>
                  <a:lnTo>
                    <a:pt x="12874" y="1791"/>
                  </a:lnTo>
                  <a:lnTo>
                    <a:pt x="0" y="0"/>
                  </a:lnTo>
                  <a:lnTo>
                    <a:pt x="0" y="13879"/>
                  </a:lnTo>
                  <a:lnTo>
                    <a:pt x="2" y="13879"/>
                  </a:lnTo>
                  <a:lnTo>
                    <a:pt x="111" y="15452"/>
                  </a:lnTo>
                  <a:lnTo>
                    <a:pt x="2" y="15452"/>
                  </a:lnTo>
                  <a:lnTo>
                    <a:pt x="2" y="21600"/>
                  </a:lnTo>
                  <a:lnTo>
                    <a:pt x="21600" y="21600"/>
                  </a:lnTo>
                  <a:lnTo>
                    <a:pt x="21600" y="15452"/>
                  </a:lnTo>
                  <a:lnTo>
                    <a:pt x="21532" y="15452"/>
                  </a:ln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7" name="Shape 395"/>
            <p:cNvSpPr/>
            <p:nvPr userDrawn="1"/>
          </p:nvSpPr>
          <p:spPr>
            <a:xfrm>
              <a:off x="2124617" y="3983405"/>
              <a:ext cx="360030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0933" extrusionOk="0">
                  <a:moveTo>
                    <a:pt x="18450" y="13962"/>
                  </a:moveTo>
                  <a:cubicBezTo>
                    <a:pt x="18104" y="14098"/>
                    <a:pt x="15778" y="12331"/>
                    <a:pt x="14291" y="9001"/>
                  </a:cubicBezTo>
                  <a:cubicBezTo>
                    <a:pt x="12804" y="5669"/>
                    <a:pt x="12992" y="2625"/>
                    <a:pt x="13337" y="2491"/>
                  </a:cubicBezTo>
                  <a:cubicBezTo>
                    <a:pt x="13683" y="2355"/>
                    <a:pt x="15952" y="4486"/>
                    <a:pt x="17438" y="7816"/>
                  </a:cubicBezTo>
                  <a:cubicBezTo>
                    <a:pt x="18925" y="11146"/>
                    <a:pt x="18797" y="13826"/>
                    <a:pt x="18450" y="13962"/>
                  </a:cubicBezTo>
                  <a:close/>
                  <a:moveTo>
                    <a:pt x="19117" y="7012"/>
                  </a:moveTo>
                  <a:cubicBezTo>
                    <a:pt x="17204" y="2727"/>
                    <a:pt x="14125" y="-537"/>
                    <a:pt x="12567" y="74"/>
                  </a:cubicBezTo>
                  <a:cubicBezTo>
                    <a:pt x="9922" y="1108"/>
                    <a:pt x="14143" y="6078"/>
                    <a:pt x="1154" y="11160"/>
                  </a:cubicBezTo>
                  <a:cubicBezTo>
                    <a:pt x="32" y="11600"/>
                    <a:pt x="-253" y="13356"/>
                    <a:pt x="217" y="14406"/>
                  </a:cubicBezTo>
                  <a:cubicBezTo>
                    <a:pt x="685" y="15456"/>
                    <a:pt x="2220" y="16502"/>
                    <a:pt x="3342" y="16062"/>
                  </a:cubicBezTo>
                  <a:cubicBezTo>
                    <a:pt x="3537" y="15987"/>
                    <a:pt x="4250" y="15766"/>
                    <a:pt x="4250" y="15766"/>
                  </a:cubicBezTo>
                  <a:cubicBezTo>
                    <a:pt x="5051" y="16802"/>
                    <a:pt x="5889" y="16187"/>
                    <a:pt x="6186" y="16845"/>
                  </a:cubicBezTo>
                  <a:cubicBezTo>
                    <a:pt x="6544" y="17635"/>
                    <a:pt x="7322" y="19353"/>
                    <a:pt x="7586" y="19939"/>
                  </a:cubicBezTo>
                  <a:cubicBezTo>
                    <a:pt x="7850" y="20522"/>
                    <a:pt x="8450" y="21063"/>
                    <a:pt x="8885" y="20905"/>
                  </a:cubicBezTo>
                  <a:cubicBezTo>
                    <a:pt x="9318" y="20745"/>
                    <a:pt x="10797" y="20203"/>
                    <a:pt x="11362" y="19997"/>
                  </a:cubicBezTo>
                  <a:cubicBezTo>
                    <a:pt x="11927" y="19790"/>
                    <a:pt x="12062" y="19306"/>
                    <a:pt x="11889" y="18922"/>
                  </a:cubicBezTo>
                  <a:cubicBezTo>
                    <a:pt x="11703" y="18510"/>
                    <a:pt x="10939" y="18390"/>
                    <a:pt x="10721" y="17908"/>
                  </a:cubicBezTo>
                  <a:cubicBezTo>
                    <a:pt x="10503" y="17428"/>
                    <a:pt x="9791" y="15886"/>
                    <a:pt x="9586" y="15400"/>
                  </a:cubicBezTo>
                  <a:cubicBezTo>
                    <a:pt x="9308" y="14739"/>
                    <a:pt x="9899" y="14201"/>
                    <a:pt x="10759" y="14116"/>
                  </a:cubicBezTo>
                  <a:cubicBezTo>
                    <a:pt x="16671" y="13522"/>
                    <a:pt x="17775" y="17037"/>
                    <a:pt x="19789" y="16249"/>
                  </a:cubicBezTo>
                  <a:cubicBezTo>
                    <a:pt x="21347" y="15640"/>
                    <a:pt x="21030" y="11296"/>
                    <a:pt x="19117" y="701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707694" y="4390047"/>
            <a:ext cx="4993792" cy="1081623"/>
            <a:chOff x="1514921" y="4390047"/>
            <a:chExt cx="4993792" cy="1081623"/>
          </a:xfrm>
        </p:grpSpPr>
        <p:sp>
          <p:nvSpPr>
            <p:cNvPr id="18" name="Shape 388"/>
            <p:cNvSpPr/>
            <p:nvPr userDrawn="1"/>
          </p:nvSpPr>
          <p:spPr>
            <a:xfrm rot="5400000">
              <a:off x="3471005" y="2433963"/>
              <a:ext cx="1081623" cy="4993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05" y="14802"/>
                  </a:moveTo>
                  <a:lnTo>
                    <a:pt x="9188" y="13032"/>
                  </a:lnTo>
                  <a:lnTo>
                    <a:pt x="9188" y="2006"/>
                  </a:lnTo>
                  <a:lnTo>
                    <a:pt x="22" y="0"/>
                  </a:lnTo>
                  <a:lnTo>
                    <a:pt x="22" y="13032"/>
                  </a:lnTo>
                  <a:lnTo>
                    <a:pt x="0" y="13032"/>
                  </a:lnTo>
                  <a:lnTo>
                    <a:pt x="22" y="13039"/>
                  </a:lnTo>
                  <a:lnTo>
                    <a:pt x="22" y="13062"/>
                  </a:lnTo>
                  <a:lnTo>
                    <a:pt x="104" y="13062"/>
                  </a:lnTo>
                  <a:lnTo>
                    <a:pt x="6144" y="14808"/>
                  </a:lnTo>
                  <a:lnTo>
                    <a:pt x="6271" y="14808"/>
                  </a:lnTo>
                  <a:lnTo>
                    <a:pt x="6271" y="21600"/>
                  </a:lnTo>
                  <a:lnTo>
                    <a:pt x="21600" y="21600"/>
                  </a:lnTo>
                  <a:lnTo>
                    <a:pt x="21600" y="14802"/>
                  </a:lnTo>
                  <a:cubicBezTo>
                    <a:pt x="21600" y="14802"/>
                    <a:pt x="21405" y="14802"/>
                    <a:pt x="21405" y="14802"/>
                  </a:cubicBez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9" name="Shape 398"/>
            <p:cNvSpPr/>
            <p:nvPr userDrawn="1"/>
          </p:nvSpPr>
          <p:spPr>
            <a:xfrm>
              <a:off x="2167377" y="4900589"/>
              <a:ext cx="374977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30392" y="1971967"/>
            <a:ext cx="4869023" cy="3499704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882896" y="2642666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More Clients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882896" y="3253209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Perfect Marketing Target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882896" y="3902838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All Media Promotion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882896" y="4469969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Winner of Award</a:t>
            </a:r>
          </a:p>
        </p:txBody>
      </p:sp>
    </p:spTree>
    <p:extLst>
      <p:ext uri="{BB962C8B-B14F-4D97-AF65-F5344CB8AC3E}">
        <p14:creationId xmlns:p14="http://schemas.microsoft.com/office/powerpoint/2010/main" val="15795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09932" y="4498143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845270" y="4498143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34058" y="4498143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46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732328" y="1939366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090842" y="1939366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9449127" y="1939366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227088" y="5152638"/>
            <a:ext cx="957943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Born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62101" y="5450490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 err="1" smtClean="0"/>
              <a:t>remque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</a:p>
        </p:txBody>
      </p:sp>
      <p:sp>
        <p:nvSpPr>
          <p:cNvPr id="17" name="Shape 308"/>
          <p:cNvSpPr/>
          <p:nvPr userDrawn="1"/>
        </p:nvSpPr>
        <p:spPr>
          <a:xfrm flipV="1">
            <a:off x="12612" y="1921280"/>
            <a:ext cx="12179388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619325" y="5132318"/>
            <a:ext cx="957943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Growth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954338" y="5430170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 err="1" smtClean="0"/>
              <a:t>periue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474640" y="5132318"/>
            <a:ext cx="1941900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Join Partner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301631" y="5430170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 err="1" smtClean="0"/>
              <a:t>remue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</a:p>
        </p:txBody>
      </p:sp>
      <p:sp>
        <p:nvSpPr>
          <p:cNvPr id="24" name="Shape 308"/>
          <p:cNvSpPr/>
          <p:nvPr userDrawn="1"/>
        </p:nvSpPr>
        <p:spPr>
          <a:xfrm flipV="1">
            <a:off x="12612" y="1924609"/>
            <a:ext cx="2719716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" name="Shape 308"/>
          <p:cNvSpPr/>
          <p:nvPr userDrawn="1"/>
        </p:nvSpPr>
        <p:spPr>
          <a:xfrm flipV="1">
            <a:off x="2644674" y="1924609"/>
            <a:ext cx="3456000" cy="0"/>
          </a:xfrm>
          <a:prstGeom prst="line">
            <a:avLst/>
          </a:prstGeom>
          <a:ln w="38100">
            <a:solidFill>
              <a:schemeClr val="accent1">
                <a:alpha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" name="Shape 308"/>
          <p:cNvSpPr/>
          <p:nvPr userDrawn="1"/>
        </p:nvSpPr>
        <p:spPr>
          <a:xfrm flipV="1">
            <a:off x="6040780" y="1924609"/>
            <a:ext cx="3420000" cy="0"/>
          </a:xfrm>
          <a:prstGeom prst="line">
            <a:avLst/>
          </a:prstGeom>
          <a:ln w="38100">
            <a:solidFill>
              <a:schemeClr val="accent1">
                <a:alpha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" name="Shape 308"/>
          <p:cNvSpPr/>
          <p:nvPr userDrawn="1"/>
        </p:nvSpPr>
        <p:spPr>
          <a:xfrm flipV="1">
            <a:off x="9396755" y="1924609"/>
            <a:ext cx="2795245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" name="Oval 46"/>
          <p:cNvSpPr/>
          <p:nvPr userDrawn="1"/>
        </p:nvSpPr>
        <p:spPr>
          <a:xfrm>
            <a:off x="8102915" y="2003564"/>
            <a:ext cx="2717486" cy="2682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4737613" y="2003564"/>
            <a:ext cx="2717486" cy="2682736"/>
          </a:xfrm>
          <a:prstGeom prst="ellips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 userDrawn="1"/>
        </p:nvSpPr>
        <p:spPr>
          <a:xfrm>
            <a:off x="1373310" y="2003564"/>
            <a:ext cx="2717486" cy="26827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62252" y="2089226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841966" y="2089226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08436" y="2089226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326697" y="4198728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2009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644854" y="4198728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2009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132196" y="4198728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34436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40" grpId="0" animBg="1"/>
      <p:bldP spid="41" grpId="0" animBg="1"/>
      <p:bldP spid="42" grpId="0" animBg="1"/>
      <p:bldP spid="47" grpId="0" animBg="1"/>
      <p:bldP spid="46" grpId="0" animBg="1"/>
      <p:bldP spid="4" grpId="0" animBg="1"/>
      <p:bldP spid="7" grpId="0" animBg="1"/>
      <p:bldP spid="25" grpId="0" animBg="1"/>
      <p:bldP spid="27" grpId="0" animBg="1"/>
      <p:bldP spid="2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6"/>
          <p:cNvSpPr>
            <a:spLocks noGrp="1"/>
          </p:cNvSpPr>
          <p:nvPr>
            <p:ph type="pic" sz="quarter" idx="34" hasCustomPrompt="1"/>
          </p:nvPr>
        </p:nvSpPr>
        <p:spPr>
          <a:xfrm>
            <a:off x="1524000" y="4008742"/>
            <a:ext cx="2932012" cy="1572908"/>
          </a:xfrm>
          <a:solidFill>
            <a:schemeClr val="bg1">
              <a:lumMod val="65000"/>
            </a:schemeClr>
          </a:solidFill>
          <a:ln w="28575">
            <a:solidFill>
              <a:schemeClr val="accent4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icon to add pictures</a:t>
            </a:r>
            <a:endParaRPr lang="en-GB" dirty="0" smtClean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524000" y="2435836"/>
            <a:ext cx="2932012" cy="1572905"/>
          </a:xfrm>
          <a:solidFill>
            <a:schemeClr val="bg1">
              <a:lumMod val="65000"/>
            </a:schemeClr>
          </a:solidFill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icon to add pictures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944031" y="2969487"/>
            <a:ext cx="2452914" cy="2694714"/>
          </a:xfrm>
          <a:prstGeom prst="rect">
            <a:avLst/>
          </a:prstGeom>
          <a:noFill/>
        </p:spPr>
        <p:txBody>
          <a:bodyPr lIns="0" tIns="91440" rIns="0" bIns="0" anchor="t">
            <a:normAutofit/>
          </a:bodyPr>
          <a:lstStyle>
            <a:lvl1pPr marL="228600" indent="-228600" algn="l">
              <a:lnSpc>
                <a:spcPts val="1400"/>
              </a:lnSpc>
              <a:buFont typeface="+mj-lt"/>
              <a:buAutoNum type="arabicPeriod"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</a:p>
          <a:p>
            <a:pPr lvl="0"/>
            <a:r>
              <a:rPr lang="en-US" dirty="0" err="1" smtClean="0"/>
              <a:t>voluptatemaccusantiumdoloremque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</a:p>
          <a:p>
            <a:pPr lvl="0"/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</a:p>
          <a:p>
            <a:pPr lvl="0"/>
            <a:r>
              <a:rPr lang="en-US" dirty="0" err="1" smtClean="0"/>
              <a:t>voluptatemaccusantiumdoloremque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</a:p>
          <a:p>
            <a:pPr lvl="0"/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230586" y="2969487"/>
            <a:ext cx="2452914" cy="2694714"/>
          </a:xfrm>
          <a:prstGeom prst="rect">
            <a:avLst/>
          </a:prstGeom>
          <a:noFill/>
        </p:spPr>
        <p:txBody>
          <a:bodyPr lIns="0" tIns="91440" rIns="0" bIns="0" anchor="t">
            <a:normAutofit/>
          </a:bodyPr>
          <a:lstStyle>
            <a:lvl1pPr marL="228600" indent="-228600" algn="l">
              <a:lnSpc>
                <a:spcPts val="1400"/>
              </a:lnSpc>
              <a:buFont typeface="+mj-lt"/>
              <a:buAutoNum type="arabicPeriod"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</a:p>
          <a:p>
            <a:pPr lvl="0"/>
            <a:r>
              <a:rPr lang="en-US" dirty="0" err="1" smtClean="0"/>
              <a:t>voluptatemaccusantiumdoloremque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</a:p>
          <a:p>
            <a:pPr lvl="0"/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</a:p>
          <a:p>
            <a:pPr lvl="0"/>
            <a:r>
              <a:rPr lang="en-US" dirty="0" err="1" smtClean="0"/>
              <a:t>voluptatemaccusantiumdoloremque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</a:p>
          <a:p>
            <a:pPr lvl="0"/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endParaRPr lang="en-US" dirty="0" smtClean="0"/>
          </a:p>
          <a:p>
            <a:pPr lvl="0"/>
            <a:endParaRPr lang="en-US" dirty="0" smtClean="0"/>
          </a:p>
        </p:txBody>
      </p:sp>
      <p:grpSp>
        <p:nvGrpSpPr>
          <p:cNvPr id="12" name="Group 652"/>
          <p:cNvGrpSpPr/>
          <p:nvPr userDrawn="1"/>
        </p:nvGrpSpPr>
        <p:grpSpPr>
          <a:xfrm>
            <a:off x="8050246" y="2387007"/>
            <a:ext cx="471454" cy="469882"/>
            <a:chOff x="179317" y="0"/>
            <a:chExt cx="2685875" cy="2676920"/>
          </a:xfrm>
        </p:grpSpPr>
        <p:sp>
          <p:nvSpPr>
            <p:cNvPr id="13" name="Shape 650"/>
            <p:cNvSpPr/>
            <p:nvPr/>
          </p:nvSpPr>
          <p:spPr>
            <a:xfrm>
              <a:off x="179317" y="0"/>
              <a:ext cx="2685875" cy="2676920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" name="Shape 651"/>
            <p:cNvSpPr/>
            <p:nvPr/>
          </p:nvSpPr>
          <p:spPr>
            <a:xfrm>
              <a:off x="933445" y="743030"/>
              <a:ext cx="1099209" cy="119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2" y="12792"/>
                  </a:moveTo>
                  <a:cubicBezTo>
                    <a:pt x="18886" y="13126"/>
                    <a:pt x="18469" y="13292"/>
                    <a:pt x="18000" y="13292"/>
                  </a:cubicBezTo>
                  <a:lnTo>
                    <a:pt x="13051" y="13292"/>
                  </a:lnTo>
                  <a:cubicBezTo>
                    <a:pt x="13051" y="13794"/>
                    <a:pt x="13275" y="14484"/>
                    <a:pt x="13725" y="15362"/>
                  </a:cubicBezTo>
                  <a:cubicBezTo>
                    <a:pt x="14175" y="16241"/>
                    <a:pt x="14400" y="16936"/>
                    <a:pt x="14400" y="17446"/>
                  </a:cubicBezTo>
                  <a:cubicBezTo>
                    <a:pt x="14400" y="18294"/>
                    <a:pt x="14250" y="18922"/>
                    <a:pt x="13950" y="19328"/>
                  </a:cubicBezTo>
                  <a:cubicBezTo>
                    <a:pt x="13650" y="19735"/>
                    <a:pt x="13051" y="19938"/>
                    <a:pt x="12151" y="19938"/>
                  </a:cubicBezTo>
                  <a:cubicBezTo>
                    <a:pt x="11906" y="19714"/>
                    <a:pt x="11728" y="19345"/>
                    <a:pt x="11615" y="18834"/>
                  </a:cubicBezTo>
                  <a:cubicBezTo>
                    <a:pt x="11503" y="18324"/>
                    <a:pt x="11360" y="17781"/>
                    <a:pt x="11186" y="17205"/>
                  </a:cubicBezTo>
                  <a:cubicBezTo>
                    <a:pt x="11014" y="16631"/>
                    <a:pt x="10735" y="16156"/>
                    <a:pt x="10350" y="15784"/>
                  </a:cubicBezTo>
                  <a:cubicBezTo>
                    <a:pt x="10144" y="15585"/>
                    <a:pt x="9783" y="15191"/>
                    <a:pt x="9267" y="14603"/>
                  </a:cubicBezTo>
                  <a:cubicBezTo>
                    <a:pt x="9230" y="14560"/>
                    <a:pt x="9122" y="14430"/>
                    <a:pt x="8944" y="14214"/>
                  </a:cubicBezTo>
                  <a:cubicBezTo>
                    <a:pt x="8766" y="13997"/>
                    <a:pt x="8618" y="13820"/>
                    <a:pt x="8501" y="13681"/>
                  </a:cubicBezTo>
                  <a:cubicBezTo>
                    <a:pt x="8384" y="13543"/>
                    <a:pt x="8222" y="13359"/>
                    <a:pt x="8016" y="13130"/>
                  </a:cubicBezTo>
                  <a:cubicBezTo>
                    <a:pt x="7809" y="12900"/>
                    <a:pt x="7622" y="12710"/>
                    <a:pt x="7454" y="12559"/>
                  </a:cubicBezTo>
                  <a:cubicBezTo>
                    <a:pt x="7284" y="12407"/>
                    <a:pt x="7104" y="12254"/>
                    <a:pt x="6912" y="12098"/>
                  </a:cubicBezTo>
                  <a:cubicBezTo>
                    <a:pt x="6720" y="11942"/>
                    <a:pt x="6533" y="11825"/>
                    <a:pt x="6350" y="11748"/>
                  </a:cubicBezTo>
                  <a:cubicBezTo>
                    <a:pt x="6167" y="11670"/>
                    <a:pt x="6000" y="11631"/>
                    <a:pt x="5850" y="11631"/>
                  </a:cubicBezTo>
                  <a:lnTo>
                    <a:pt x="5401" y="11631"/>
                  </a:lnTo>
                  <a:lnTo>
                    <a:pt x="5401" y="3323"/>
                  </a:lnTo>
                  <a:lnTo>
                    <a:pt x="5850" y="3323"/>
                  </a:lnTo>
                  <a:cubicBezTo>
                    <a:pt x="5972" y="3323"/>
                    <a:pt x="6120" y="3310"/>
                    <a:pt x="6293" y="3284"/>
                  </a:cubicBezTo>
                  <a:cubicBezTo>
                    <a:pt x="6467" y="3258"/>
                    <a:pt x="6621" y="3230"/>
                    <a:pt x="6758" y="3200"/>
                  </a:cubicBezTo>
                  <a:cubicBezTo>
                    <a:pt x="6893" y="3169"/>
                    <a:pt x="7071" y="3122"/>
                    <a:pt x="7292" y="3057"/>
                  </a:cubicBezTo>
                  <a:cubicBezTo>
                    <a:pt x="7512" y="2992"/>
                    <a:pt x="7676" y="2942"/>
                    <a:pt x="7784" y="2908"/>
                  </a:cubicBezTo>
                  <a:cubicBezTo>
                    <a:pt x="7892" y="2873"/>
                    <a:pt x="8058" y="2819"/>
                    <a:pt x="8283" y="2745"/>
                  </a:cubicBezTo>
                  <a:cubicBezTo>
                    <a:pt x="8508" y="2672"/>
                    <a:pt x="8645" y="2626"/>
                    <a:pt x="8691" y="2609"/>
                  </a:cubicBezTo>
                  <a:cubicBezTo>
                    <a:pt x="10669" y="1977"/>
                    <a:pt x="12272" y="1662"/>
                    <a:pt x="13501" y="1662"/>
                  </a:cubicBezTo>
                  <a:lnTo>
                    <a:pt x="15300" y="1662"/>
                  </a:lnTo>
                  <a:cubicBezTo>
                    <a:pt x="16116" y="1662"/>
                    <a:pt x="16754" y="1839"/>
                    <a:pt x="17213" y="2194"/>
                  </a:cubicBezTo>
                  <a:cubicBezTo>
                    <a:pt x="17673" y="2548"/>
                    <a:pt x="17902" y="3094"/>
                    <a:pt x="17902" y="3830"/>
                  </a:cubicBezTo>
                  <a:cubicBezTo>
                    <a:pt x="17902" y="4055"/>
                    <a:pt x="17878" y="4297"/>
                    <a:pt x="17832" y="4556"/>
                  </a:cubicBezTo>
                  <a:cubicBezTo>
                    <a:pt x="18113" y="4695"/>
                    <a:pt x="18336" y="4922"/>
                    <a:pt x="18499" y="5238"/>
                  </a:cubicBezTo>
                  <a:cubicBezTo>
                    <a:pt x="18664" y="5554"/>
                    <a:pt x="18746" y="5872"/>
                    <a:pt x="18746" y="6192"/>
                  </a:cubicBezTo>
                  <a:cubicBezTo>
                    <a:pt x="18746" y="6512"/>
                    <a:pt x="18662" y="6811"/>
                    <a:pt x="18493" y="7088"/>
                  </a:cubicBezTo>
                  <a:cubicBezTo>
                    <a:pt x="18990" y="7520"/>
                    <a:pt x="19238" y="8034"/>
                    <a:pt x="19238" y="8632"/>
                  </a:cubicBezTo>
                  <a:cubicBezTo>
                    <a:pt x="19238" y="8848"/>
                    <a:pt x="19191" y="9089"/>
                    <a:pt x="19098" y="9352"/>
                  </a:cubicBezTo>
                  <a:cubicBezTo>
                    <a:pt x="19004" y="9617"/>
                    <a:pt x="18886" y="9822"/>
                    <a:pt x="18746" y="9969"/>
                  </a:cubicBezTo>
                  <a:cubicBezTo>
                    <a:pt x="19045" y="9978"/>
                    <a:pt x="19297" y="10181"/>
                    <a:pt x="19498" y="10579"/>
                  </a:cubicBezTo>
                  <a:cubicBezTo>
                    <a:pt x="19699" y="10977"/>
                    <a:pt x="19801" y="11327"/>
                    <a:pt x="19801" y="11631"/>
                  </a:cubicBezTo>
                  <a:cubicBezTo>
                    <a:pt x="19801" y="12072"/>
                    <a:pt x="19618" y="12459"/>
                    <a:pt x="19252" y="12792"/>
                  </a:cubicBezTo>
                  <a:cubicBezTo>
                    <a:pt x="19252" y="12792"/>
                    <a:pt x="19252" y="12792"/>
                    <a:pt x="19252" y="12792"/>
                  </a:cubicBezTo>
                  <a:close/>
                  <a:moveTo>
                    <a:pt x="3333" y="4738"/>
                  </a:moveTo>
                  <a:cubicBezTo>
                    <a:pt x="3155" y="4903"/>
                    <a:pt x="2944" y="4985"/>
                    <a:pt x="2700" y="4985"/>
                  </a:cubicBezTo>
                  <a:cubicBezTo>
                    <a:pt x="2457" y="4985"/>
                    <a:pt x="2245" y="4903"/>
                    <a:pt x="2067" y="4738"/>
                  </a:cubicBezTo>
                  <a:cubicBezTo>
                    <a:pt x="1890" y="4573"/>
                    <a:pt x="1800" y="4379"/>
                    <a:pt x="1800" y="4154"/>
                  </a:cubicBezTo>
                  <a:cubicBezTo>
                    <a:pt x="1800" y="3929"/>
                    <a:pt x="1890" y="3734"/>
                    <a:pt x="2067" y="3570"/>
                  </a:cubicBezTo>
                  <a:cubicBezTo>
                    <a:pt x="2245" y="3406"/>
                    <a:pt x="2457" y="3323"/>
                    <a:pt x="2700" y="3323"/>
                  </a:cubicBezTo>
                  <a:cubicBezTo>
                    <a:pt x="2944" y="3323"/>
                    <a:pt x="3155" y="3406"/>
                    <a:pt x="3333" y="3570"/>
                  </a:cubicBezTo>
                  <a:cubicBezTo>
                    <a:pt x="3511" y="3734"/>
                    <a:pt x="3600" y="3929"/>
                    <a:pt x="3600" y="4154"/>
                  </a:cubicBezTo>
                  <a:cubicBezTo>
                    <a:pt x="3600" y="4379"/>
                    <a:pt x="3511" y="4573"/>
                    <a:pt x="3333" y="4738"/>
                  </a:cubicBezTo>
                  <a:cubicBezTo>
                    <a:pt x="3333" y="4738"/>
                    <a:pt x="3333" y="4738"/>
                    <a:pt x="3333" y="4738"/>
                  </a:cubicBezTo>
                  <a:close/>
                  <a:moveTo>
                    <a:pt x="20911" y="9527"/>
                  </a:moveTo>
                  <a:cubicBezTo>
                    <a:pt x="20996" y="9242"/>
                    <a:pt x="21038" y="8943"/>
                    <a:pt x="21038" y="8632"/>
                  </a:cubicBezTo>
                  <a:cubicBezTo>
                    <a:pt x="21038" y="7965"/>
                    <a:pt x="20859" y="7342"/>
                    <a:pt x="20504" y="6763"/>
                  </a:cubicBezTo>
                  <a:cubicBezTo>
                    <a:pt x="20531" y="6581"/>
                    <a:pt x="20546" y="6395"/>
                    <a:pt x="20546" y="6205"/>
                  </a:cubicBezTo>
                  <a:cubicBezTo>
                    <a:pt x="20546" y="5330"/>
                    <a:pt x="20264" y="4560"/>
                    <a:pt x="19701" y="3894"/>
                  </a:cubicBezTo>
                  <a:lnTo>
                    <a:pt x="19701" y="3829"/>
                  </a:lnTo>
                  <a:cubicBezTo>
                    <a:pt x="19711" y="2643"/>
                    <a:pt x="19310" y="1709"/>
                    <a:pt x="18499" y="1025"/>
                  </a:cubicBezTo>
                  <a:cubicBezTo>
                    <a:pt x="17688" y="342"/>
                    <a:pt x="16627" y="0"/>
                    <a:pt x="15314" y="0"/>
                  </a:cubicBezTo>
                  <a:lnTo>
                    <a:pt x="13739" y="0"/>
                  </a:lnTo>
                  <a:cubicBezTo>
                    <a:pt x="12755" y="0"/>
                    <a:pt x="11817" y="95"/>
                    <a:pt x="10926" y="286"/>
                  </a:cubicBezTo>
                  <a:cubicBezTo>
                    <a:pt x="10035" y="476"/>
                    <a:pt x="8990" y="762"/>
                    <a:pt x="7791" y="1142"/>
                  </a:cubicBezTo>
                  <a:cubicBezTo>
                    <a:pt x="6703" y="1488"/>
                    <a:pt x="6056" y="1662"/>
                    <a:pt x="5850" y="1662"/>
                  </a:cubicBezTo>
                  <a:lnTo>
                    <a:pt x="1800" y="1662"/>
                  </a:lnTo>
                  <a:cubicBezTo>
                    <a:pt x="1303" y="1662"/>
                    <a:pt x="879" y="1823"/>
                    <a:pt x="528" y="2148"/>
                  </a:cubicBezTo>
                  <a:cubicBezTo>
                    <a:pt x="176" y="2472"/>
                    <a:pt x="0" y="2864"/>
                    <a:pt x="0" y="3323"/>
                  </a:cubicBezTo>
                  <a:lnTo>
                    <a:pt x="0" y="11630"/>
                  </a:lnTo>
                  <a:cubicBezTo>
                    <a:pt x="0" y="12089"/>
                    <a:pt x="175" y="12480"/>
                    <a:pt x="528" y="12805"/>
                  </a:cubicBezTo>
                  <a:cubicBezTo>
                    <a:pt x="879" y="13130"/>
                    <a:pt x="1303" y="13292"/>
                    <a:pt x="1800" y="13292"/>
                  </a:cubicBezTo>
                  <a:lnTo>
                    <a:pt x="5653" y="13292"/>
                  </a:lnTo>
                  <a:cubicBezTo>
                    <a:pt x="5991" y="13499"/>
                    <a:pt x="6633" y="14170"/>
                    <a:pt x="7580" y="15303"/>
                  </a:cubicBezTo>
                  <a:cubicBezTo>
                    <a:pt x="8133" y="15970"/>
                    <a:pt x="8634" y="16519"/>
                    <a:pt x="9084" y="16953"/>
                  </a:cubicBezTo>
                  <a:cubicBezTo>
                    <a:pt x="9262" y="17134"/>
                    <a:pt x="9408" y="17411"/>
                    <a:pt x="9520" y="17783"/>
                  </a:cubicBezTo>
                  <a:cubicBezTo>
                    <a:pt x="9633" y="18155"/>
                    <a:pt x="9715" y="18521"/>
                    <a:pt x="9766" y="18880"/>
                  </a:cubicBezTo>
                  <a:cubicBezTo>
                    <a:pt x="9818" y="19239"/>
                    <a:pt x="9937" y="19631"/>
                    <a:pt x="10125" y="20055"/>
                  </a:cubicBezTo>
                  <a:cubicBezTo>
                    <a:pt x="10312" y="20479"/>
                    <a:pt x="10565" y="20834"/>
                    <a:pt x="10885" y="21119"/>
                  </a:cubicBezTo>
                  <a:cubicBezTo>
                    <a:pt x="11250" y="21440"/>
                    <a:pt x="11672" y="21600"/>
                    <a:pt x="12150" y="21600"/>
                  </a:cubicBezTo>
                  <a:cubicBezTo>
                    <a:pt x="12938" y="21600"/>
                    <a:pt x="13646" y="21459"/>
                    <a:pt x="14274" y="21178"/>
                  </a:cubicBezTo>
                  <a:cubicBezTo>
                    <a:pt x="14901" y="20897"/>
                    <a:pt x="15380" y="20458"/>
                    <a:pt x="15708" y="19860"/>
                  </a:cubicBezTo>
                  <a:cubicBezTo>
                    <a:pt x="16037" y="19271"/>
                    <a:pt x="16201" y="18467"/>
                    <a:pt x="16201" y="17446"/>
                  </a:cubicBezTo>
                  <a:cubicBezTo>
                    <a:pt x="16201" y="16641"/>
                    <a:pt x="15975" y="15810"/>
                    <a:pt x="15526" y="14954"/>
                  </a:cubicBezTo>
                  <a:lnTo>
                    <a:pt x="18000" y="14954"/>
                  </a:lnTo>
                  <a:cubicBezTo>
                    <a:pt x="18976" y="14954"/>
                    <a:pt x="19819" y="14625"/>
                    <a:pt x="20532" y="13967"/>
                  </a:cubicBezTo>
                  <a:cubicBezTo>
                    <a:pt x="21244" y="13310"/>
                    <a:pt x="21600" y="12536"/>
                    <a:pt x="21600" y="11644"/>
                  </a:cubicBezTo>
                  <a:cubicBezTo>
                    <a:pt x="21600" y="10873"/>
                    <a:pt x="21371" y="10168"/>
                    <a:pt x="20911" y="9527"/>
                  </a:cubicBezTo>
                  <a:cubicBezTo>
                    <a:pt x="20911" y="9527"/>
                    <a:pt x="20911" y="9527"/>
                    <a:pt x="20911" y="952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5" name="Group 655"/>
          <p:cNvGrpSpPr/>
          <p:nvPr userDrawn="1"/>
        </p:nvGrpSpPr>
        <p:grpSpPr>
          <a:xfrm>
            <a:off x="5251631" y="2387007"/>
            <a:ext cx="471454" cy="469882"/>
            <a:chOff x="179317" y="0"/>
            <a:chExt cx="2685875" cy="2676920"/>
          </a:xfrm>
        </p:grpSpPr>
        <p:sp>
          <p:nvSpPr>
            <p:cNvPr id="16" name="Shape 653"/>
            <p:cNvSpPr/>
            <p:nvPr/>
          </p:nvSpPr>
          <p:spPr>
            <a:xfrm>
              <a:off x="179317" y="0"/>
              <a:ext cx="2685875" cy="2676920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654"/>
            <p:cNvSpPr/>
            <p:nvPr/>
          </p:nvSpPr>
          <p:spPr>
            <a:xfrm rot="10800000" flipH="1">
              <a:off x="933445" y="743030"/>
              <a:ext cx="1099209" cy="119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2" y="12792"/>
                  </a:moveTo>
                  <a:cubicBezTo>
                    <a:pt x="18886" y="13126"/>
                    <a:pt x="18469" y="13292"/>
                    <a:pt x="18000" y="13292"/>
                  </a:cubicBezTo>
                  <a:lnTo>
                    <a:pt x="13051" y="13292"/>
                  </a:lnTo>
                  <a:cubicBezTo>
                    <a:pt x="13051" y="13794"/>
                    <a:pt x="13275" y="14484"/>
                    <a:pt x="13725" y="15362"/>
                  </a:cubicBezTo>
                  <a:cubicBezTo>
                    <a:pt x="14175" y="16241"/>
                    <a:pt x="14400" y="16936"/>
                    <a:pt x="14400" y="17446"/>
                  </a:cubicBezTo>
                  <a:cubicBezTo>
                    <a:pt x="14400" y="18294"/>
                    <a:pt x="14250" y="18922"/>
                    <a:pt x="13950" y="19328"/>
                  </a:cubicBezTo>
                  <a:cubicBezTo>
                    <a:pt x="13650" y="19735"/>
                    <a:pt x="13051" y="19938"/>
                    <a:pt x="12151" y="19938"/>
                  </a:cubicBezTo>
                  <a:cubicBezTo>
                    <a:pt x="11906" y="19714"/>
                    <a:pt x="11728" y="19345"/>
                    <a:pt x="11615" y="18834"/>
                  </a:cubicBezTo>
                  <a:cubicBezTo>
                    <a:pt x="11503" y="18324"/>
                    <a:pt x="11360" y="17781"/>
                    <a:pt x="11186" y="17205"/>
                  </a:cubicBezTo>
                  <a:cubicBezTo>
                    <a:pt x="11014" y="16631"/>
                    <a:pt x="10735" y="16156"/>
                    <a:pt x="10350" y="15784"/>
                  </a:cubicBezTo>
                  <a:cubicBezTo>
                    <a:pt x="10144" y="15585"/>
                    <a:pt x="9783" y="15191"/>
                    <a:pt x="9267" y="14603"/>
                  </a:cubicBezTo>
                  <a:cubicBezTo>
                    <a:pt x="9230" y="14560"/>
                    <a:pt x="9122" y="14430"/>
                    <a:pt x="8944" y="14214"/>
                  </a:cubicBezTo>
                  <a:cubicBezTo>
                    <a:pt x="8766" y="13997"/>
                    <a:pt x="8618" y="13820"/>
                    <a:pt x="8501" y="13681"/>
                  </a:cubicBezTo>
                  <a:cubicBezTo>
                    <a:pt x="8384" y="13543"/>
                    <a:pt x="8222" y="13359"/>
                    <a:pt x="8016" y="13130"/>
                  </a:cubicBezTo>
                  <a:cubicBezTo>
                    <a:pt x="7809" y="12900"/>
                    <a:pt x="7622" y="12710"/>
                    <a:pt x="7454" y="12559"/>
                  </a:cubicBezTo>
                  <a:cubicBezTo>
                    <a:pt x="7284" y="12407"/>
                    <a:pt x="7104" y="12254"/>
                    <a:pt x="6912" y="12098"/>
                  </a:cubicBezTo>
                  <a:cubicBezTo>
                    <a:pt x="6720" y="11942"/>
                    <a:pt x="6533" y="11825"/>
                    <a:pt x="6350" y="11748"/>
                  </a:cubicBezTo>
                  <a:cubicBezTo>
                    <a:pt x="6167" y="11670"/>
                    <a:pt x="6000" y="11631"/>
                    <a:pt x="5850" y="11631"/>
                  </a:cubicBezTo>
                  <a:lnTo>
                    <a:pt x="5401" y="11631"/>
                  </a:lnTo>
                  <a:lnTo>
                    <a:pt x="5401" y="3323"/>
                  </a:lnTo>
                  <a:lnTo>
                    <a:pt x="5850" y="3323"/>
                  </a:lnTo>
                  <a:cubicBezTo>
                    <a:pt x="5972" y="3323"/>
                    <a:pt x="6120" y="3310"/>
                    <a:pt x="6293" y="3284"/>
                  </a:cubicBezTo>
                  <a:cubicBezTo>
                    <a:pt x="6467" y="3258"/>
                    <a:pt x="6621" y="3230"/>
                    <a:pt x="6758" y="3200"/>
                  </a:cubicBezTo>
                  <a:cubicBezTo>
                    <a:pt x="6893" y="3169"/>
                    <a:pt x="7071" y="3122"/>
                    <a:pt x="7292" y="3057"/>
                  </a:cubicBezTo>
                  <a:cubicBezTo>
                    <a:pt x="7512" y="2992"/>
                    <a:pt x="7676" y="2942"/>
                    <a:pt x="7784" y="2908"/>
                  </a:cubicBezTo>
                  <a:cubicBezTo>
                    <a:pt x="7892" y="2873"/>
                    <a:pt x="8058" y="2819"/>
                    <a:pt x="8283" y="2745"/>
                  </a:cubicBezTo>
                  <a:cubicBezTo>
                    <a:pt x="8508" y="2672"/>
                    <a:pt x="8645" y="2626"/>
                    <a:pt x="8691" y="2609"/>
                  </a:cubicBezTo>
                  <a:cubicBezTo>
                    <a:pt x="10669" y="1977"/>
                    <a:pt x="12272" y="1662"/>
                    <a:pt x="13501" y="1662"/>
                  </a:cubicBezTo>
                  <a:lnTo>
                    <a:pt x="15300" y="1662"/>
                  </a:lnTo>
                  <a:cubicBezTo>
                    <a:pt x="16116" y="1662"/>
                    <a:pt x="16754" y="1839"/>
                    <a:pt x="17213" y="2194"/>
                  </a:cubicBezTo>
                  <a:cubicBezTo>
                    <a:pt x="17673" y="2548"/>
                    <a:pt x="17902" y="3094"/>
                    <a:pt x="17902" y="3830"/>
                  </a:cubicBezTo>
                  <a:cubicBezTo>
                    <a:pt x="17902" y="4055"/>
                    <a:pt x="17878" y="4297"/>
                    <a:pt x="17832" y="4556"/>
                  </a:cubicBezTo>
                  <a:cubicBezTo>
                    <a:pt x="18113" y="4695"/>
                    <a:pt x="18336" y="4922"/>
                    <a:pt x="18499" y="5238"/>
                  </a:cubicBezTo>
                  <a:cubicBezTo>
                    <a:pt x="18664" y="5554"/>
                    <a:pt x="18746" y="5872"/>
                    <a:pt x="18746" y="6192"/>
                  </a:cubicBezTo>
                  <a:cubicBezTo>
                    <a:pt x="18746" y="6512"/>
                    <a:pt x="18662" y="6811"/>
                    <a:pt x="18493" y="7088"/>
                  </a:cubicBezTo>
                  <a:cubicBezTo>
                    <a:pt x="18990" y="7520"/>
                    <a:pt x="19238" y="8034"/>
                    <a:pt x="19238" y="8632"/>
                  </a:cubicBezTo>
                  <a:cubicBezTo>
                    <a:pt x="19238" y="8848"/>
                    <a:pt x="19191" y="9089"/>
                    <a:pt x="19098" y="9352"/>
                  </a:cubicBezTo>
                  <a:cubicBezTo>
                    <a:pt x="19004" y="9617"/>
                    <a:pt x="18886" y="9822"/>
                    <a:pt x="18746" y="9969"/>
                  </a:cubicBezTo>
                  <a:cubicBezTo>
                    <a:pt x="19045" y="9978"/>
                    <a:pt x="19297" y="10181"/>
                    <a:pt x="19498" y="10579"/>
                  </a:cubicBezTo>
                  <a:cubicBezTo>
                    <a:pt x="19699" y="10977"/>
                    <a:pt x="19801" y="11327"/>
                    <a:pt x="19801" y="11631"/>
                  </a:cubicBezTo>
                  <a:cubicBezTo>
                    <a:pt x="19801" y="12072"/>
                    <a:pt x="19618" y="12459"/>
                    <a:pt x="19252" y="12792"/>
                  </a:cubicBezTo>
                  <a:cubicBezTo>
                    <a:pt x="19252" y="12792"/>
                    <a:pt x="19252" y="12792"/>
                    <a:pt x="19252" y="12792"/>
                  </a:cubicBezTo>
                  <a:close/>
                  <a:moveTo>
                    <a:pt x="3333" y="4738"/>
                  </a:moveTo>
                  <a:cubicBezTo>
                    <a:pt x="3155" y="4903"/>
                    <a:pt x="2944" y="4985"/>
                    <a:pt x="2700" y="4985"/>
                  </a:cubicBezTo>
                  <a:cubicBezTo>
                    <a:pt x="2457" y="4985"/>
                    <a:pt x="2245" y="4903"/>
                    <a:pt x="2067" y="4738"/>
                  </a:cubicBezTo>
                  <a:cubicBezTo>
                    <a:pt x="1890" y="4573"/>
                    <a:pt x="1800" y="4379"/>
                    <a:pt x="1800" y="4154"/>
                  </a:cubicBezTo>
                  <a:cubicBezTo>
                    <a:pt x="1800" y="3929"/>
                    <a:pt x="1890" y="3734"/>
                    <a:pt x="2067" y="3570"/>
                  </a:cubicBezTo>
                  <a:cubicBezTo>
                    <a:pt x="2245" y="3406"/>
                    <a:pt x="2457" y="3323"/>
                    <a:pt x="2700" y="3323"/>
                  </a:cubicBezTo>
                  <a:cubicBezTo>
                    <a:pt x="2944" y="3323"/>
                    <a:pt x="3155" y="3406"/>
                    <a:pt x="3333" y="3570"/>
                  </a:cubicBezTo>
                  <a:cubicBezTo>
                    <a:pt x="3511" y="3734"/>
                    <a:pt x="3600" y="3929"/>
                    <a:pt x="3600" y="4154"/>
                  </a:cubicBezTo>
                  <a:cubicBezTo>
                    <a:pt x="3600" y="4379"/>
                    <a:pt x="3511" y="4573"/>
                    <a:pt x="3333" y="4738"/>
                  </a:cubicBezTo>
                  <a:cubicBezTo>
                    <a:pt x="3333" y="4738"/>
                    <a:pt x="3333" y="4738"/>
                    <a:pt x="3333" y="4738"/>
                  </a:cubicBezTo>
                  <a:close/>
                  <a:moveTo>
                    <a:pt x="20911" y="9527"/>
                  </a:moveTo>
                  <a:cubicBezTo>
                    <a:pt x="20996" y="9242"/>
                    <a:pt x="21038" y="8943"/>
                    <a:pt x="21038" y="8632"/>
                  </a:cubicBezTo>
                  <a:cubicBezTo>
                    <a:pt x="21038" y="7965"/>
                    <a:pt x="20859" y="7342"/>
                    <a:pt x="20504" y="6763"/>
                  </a:cubicBezTo>
                  <a:cubicBezTo>
                    <a:pt x="20531" y="6581"/>
                    <a:pt x="20546" y="6395"/>
                    <a:pt x="20546" y="6205"/>
                  </a:cubicBezTo>
                  <a:cubicBezTo>
                    <a:pt x="20546" y="5330"/>
                    <a:pt x="20264" y="4560"/>
                    <a:pt x="19701" y="3894"/>
                  </a:cubicBezTo>
                  <a:lnTo>
                    <a:pt x="19701" y="3829"/>
                  </a:lnTo>
                  <a:cubicBezTo>
                    <a:pt x="19711" y="2643"/>
                    <a:pt x="19310" y="1709"/>
                    <a:pt x="18499" y="1025"/>
                  </a:cubicBezTo>
                  <a:cubicBezTo>
                    <a:pt x="17688" y="342"/>
                    <a:pt x="16627" y="0"/>
                    <a:pt x="15314" y="0"/>
                  </a:cubicBezTo>
                  <a:lnTo>
                    <a:pt x="13739" y="0"/>
                  </a:lnTo>
                  <a:cubicBezTo>
                    <a:pt x="12755" y="0"/>
                    <a:pt x="11817" y="95"/>
                    <a:pt x="10926" y="286"/>
                  </a:cubicBezTo>
                  <a:cubicBezTo>
                    <a:pt x="10035" y="476"/>
                    <a:pt x="8990" y="762"/>
                    <a:pt x="7791" y="1142"/>
                  </a:cubicBezTo>
                  <a:cubicBezTo>
                    <a:pt x="6703" y="1488"/>
                    <a:pt x="6056" y="1662"/>
                    <a:pt x="5850" y="1662"/>
                  </a:cubicBezTo>
                  <a:lnTo>
                    <a:pt x="1800" y="1662"/>
                  </a:lnTo>
                  <a:cubicBezTo>
                    <a:pt x="1303" y="1662"/>
                    <a:pt x="879" y="1823"/>
                    <a:pt x="528" y="2148"/>
                  </a:cubicBezTo>
                  <a:cubicBezTo>
                    <a:pt x="176" y="2472"/>
                    <a:pt x="0" y="2864"/>
                    <a:pt x="0" y="3323"/>
                  </a:cubicBezTo>
                  <a:lnTo>
                    <a:pt x="0" y="11630"/>
                  </a:lnTo>
                  <a:cubicBezTo>
                    <a:pt x="0" y="12089"/>
                    <a:pt x="175" y="12480"/>
                    <a:pt x="528" y="12805"/>
                  </a:cubicBezTo>
                  <a:cubicBezTo>
                    <a:pt x="879" y="13130"/>
                    <a:pt x="1303" y="13292"/>
                    <a:pt x="1800" y="13292"/>
                  </a:cubicBezTo>
                  <a:lnTo>
                    <a:pt x="5653" y="13292"/>
                  </a:lnTo>
                  <a:cubicBezTo>
                    <a:pt x="5991" y="13499"/>
                    <a:pt x="6633" y="14170"/>
                    <a:pt x="7580" y="15303"/>
                  </a:cubicBezTo>
                  <a:cubicBezTo>
                    <a:pt x="8133" y="15970"/>
                    <a:pt x="8634" y="16519"/>
                    <a:pt x="9084" y="16953"/>
                  </a:cubicBezTo>
                  <a:cubicBezTo>
                    <a:pt x="9262" y="17134"/>
                    <a:pt x="9408" y="17411"/>
                    <a:pt x="9520" y="17783"/>
                  </a:cubicBezTo>
                  <a:cubicBezTo>
                    <a:pt x="9633" y="18155"/>
                    <a:pt x="9715" y="18521"/>
                    <a:pt x="9766" y="18880"/>
                  </a:cubicBezTo>
                  <a:cubicBezTo>
                    <a:pt x="9818" y="19239"/>
                    <a:pt x="9937" y="19631"/>
                    <a:pt x="10125" y="20055"/>
                  </a:cubicBezTo>
                  <a:cubicBezTo>
                    <a:pt x="10312" y="20479"/>
                    <a:pt x="10565" y="20834"/>
                    <a:pt x="10885" y="21119"/>
                  </a:cubicBezTo>
                  <a:cubicBezTo>
                    <a:pt x="11250" y="21440"/>
                    <a:pt x="11672" y="21600"/>
                    <a:pt x="12150" y="21600"/>
                  </a:cubicBezTo>
                  <a:cubicBezTo>
                    <a:pt x="12938" y="21600"/>
                    <a:pt x="13646" y="21459"/>
                    <a:pt x="14274" y="21178"/>
                  </a:cubicBezTo>
                  <a:cubicBezTo>
                    <a:pt x="14901" y="20897"/>
                    <a:pt x="15380" y="20458"/>
                    <a:pt x="15708" y="19860"/>
                  </a:cubicBezTo>
                  <a:cubicBezTo>
                    <a:pt x="16037" y="19271"/>
                    <a:pt x="16201" y="18467"/>
                    <a:pt x="16201" y="17446"/>
                  </a:cubicBezTo>
                  <a:cubicBezTo>
                    <a:pt x="16201" y="16641"/>
                    <a:pt x="15975" y="15810"/>
                    <a:pt x="15526" y="14954"/>
                  </a:cubicBezTo>
                  <a:lnTo>
                    <a:pt x="18000" y="14954"/>
                  </a:lnTo>
                  <a:cubicBezTo>
                    <a:pt x="18976" y="14954"/>
                    <a:pt x="19819" y="14625"/>
                    <a:pt x="20532" y="13967"/>
                  </a:cubicBezTo>
                  <a:cubicBezTo>
                    <a:pt x="21244" y="13310"/>
                    <a:pt x="21600" y="12536"/>
                    <a:pt x="21600" y="11644"/>
                  </a:cubicBezTo>
                  <a:cubicBezTo>
                    <a:pt x="21600" y="10873"/>
                    <a:pt x="21371" y="10168"/>
                    <a:pt x="20911" y="9527"/>
                  </a:cubicBezTo>
                  <a:cubicBezTo>
                    <a:pt x="20911" y="9527"/>
                    <a:pt x="20911" y="9527"/>
                    <a:pt x="20911" y="952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5919718" y="2444489"/>
            <a:ext cx="1018137" cy="322353"/>
          </a:xfrm>
          <a:prstGeom prst="rect">
            <a:avLst/>
          </a:prstGeom>
          <a:noFill/>
        </p:spPr>
        <p:txBody>
          <a:bodyPr lIns="0" tIns="9144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PROS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718333" y="2444489"/>
            <a:ext cx="1018137" cy="322353"/>
          </a:xfrm>
          <a:prstGeom prst="rect">
            <a:avLst/>
          </a:prstGeom>
          <a:noFill/>
        </p:spPr>
        <p:txBody>
          <a:bodyPr lIns="0" tIns="9144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49001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uiExpand="1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4" hasCustomPrompt="1"/>
          </p:nvPr>
        </p:nvSpPr>
        <p:spPr>
          <a:xfrm>
            <a:off x="8145344" y="1721410"/>
            <a:ext cx="4038633" cy="2560188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insert + picture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145345" y="3966025"/>
            <a:ext cx="4048022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Portfolio Name 01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36" hasCustomPrompt="1"/>
          </p:nvPr>
        </p:nvSpPr>
        <p:spPr>
          <a:xfrm>
            <a:off x="1" y="1721409"/>
            <a:ext cx="8118038" cy="5144189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insert + picture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0" y="1735858"/>
            <a:ext cx="8145343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Portfolio Name 01</a:t>
            </a:r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8145344" y="4297812"/>
            <a:ext cx="4038633" cy="2560188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insert + picture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8145345" y="6542427"/>
            <a:ext cx="4048022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Portfolio Name 01</a:t>
            </a:r>
          </a:p>
        </p:txBody>
      </p:sp>
    </p:spTree>
    <p:extLst>
      <p:ext uri="{BB962C8B-B14F-4D97-AF65-F5344CB8AC3E}">
        <p14:creationId xmlns:p14="http://schemas.microsoft.com/office/powerpoint/2010/main" val="30657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6"/>
          <p:cNvSpPr/>
          <p:nvPr userDrawn="1"/>
        </p:nvSpPr>
        <p:spPr>
          <a:xfrm>
            <a:off x="2502984" y="4777010"/>
            <a:ext cx="7167651" cy="905309"/>
          </a:xfrm>
          <a:prstGeom prst="rect">
            <a:avLst/>
          </a:prstGeom>
          <a:solidFill>
            <a:schemeClr val="accent3">
              <a:alpha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762" y="1957839"/>
            <a:ext cx="12192000" cy="305270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831960" y="5159274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*GOOD PRICE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520029" y="5159274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*GOOD QUALITY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111417" y="5159274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*RESPONSIBLE</a:t>
            </a:r>
          </a:p>
        </p:txBody>
      </p:sp>
    </p:spTree>
    <p:extLst>
      <p:ext uri="{BB962C8B-B14F-4D97-AF65-F5344CB8AC3E}">
        <p14:creationId xmlns:p14="http://schemas.microsoft.com/office/powerpoint/2010/main" val="30840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349500"/>
            <a:ext cx="12192000" cy="1892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412864" y="1777438"/>
            <a:ext cx="5391762" cy="3035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412864" y="4870387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Jln</a:t>
            </a:r>
            <a:r>
              <a:rPr lang="en-US" dirty="0" smtClean="0"/>
              <a:t>.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lon</a:t>
            </a:r>
            <a:endParaRPr lang="en-US" dirty="0" smtClean="0"/>
          </a:p>
          <a:p>
            <a:pPr lvl="0"/>
            <a:r>
              <a:rPr lang="en-US" dirty="0" err="1" smtClean="0"/>
              <a:t>Lr</a:t>
            </a:r>
            <a:r>
              <a:rPr lang="en-US" dirty="0" smtClean="0"/>
              <a:t>. </a:t>
            </a:r>
            <a:r>
              <a:rPr lang="en-US" dirty="0" err="1" smtClean="0"/>
              <a:t>Meuapam</a:t>
            </a:r>
            <a:r>
              <a:rPr lang="en-US" dirty="0" smtClean="0"/>
              <a:t>, </a:t>
            </a:r>
            <a:r>
              <a:rPr lang="en-US" dirty="0" err="1" smtClean="0"/>
              <a:t>Donya</a:t>
            </a:r>
            <a:r>
              <a:rPr lang="en-US" dirty="0" smtClean="0"/>
              <a:t> </a:t>
            </a:r>
            <a:r>
              <a:rPr lang="en-US" dirty="0" err="1" smtClean="0"/>
              <a:t>nyoe</a:t>
            </a:r>
            <a:r>
              <a:rPr lang="en-US" dirty="0" smtClean="0"/>
              <a:t>, </a:t>
            </a:r>
            <a:r>
              <a:rPr lang="en-US" dirty="0" err="1" smtClean="0"/>
              <a:t>Mabok</a:t>
            </a:r>
            <a:r>
              <a:rPr lang="en-US" dirty="0" smtClean="0"/>
              <a:t> </a:t>
            </a:r>
            <a:r>
              <a:rPr lang="en-US" dirty="0" err="1" smtClean="0"/>
              <a:t>mandum</a:t>
            </a:r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0624" y="4870387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Jln</a:t>
            </a:r>
            <a:r>
              <a:rPr lang="en-US" dirty="0" smtClean="0"/>
              <a:t>.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lon</a:t>
            </a:r>
            <a:endParaRPr lang="en-US" dirty="0" smtClean="0"/>
          </a:p>
          <a:p>
            <a:pPr lvl="0"/>
            <a:r>
              <a:rPr lang="en-US" dirty="0" err="1" smtClean="0"/>
              <a:t>Lr</a:t>
            </a:r>
            <a:r>
              <a:rPr lang="en-US" dirty="0" smtClean="0"/>
              <a:t>. </a:t>
            </a:r>
            <a:r>
              <a:rPr lang="en-US" dirty="0" err="1" smtClean="0"/>
              <a:t>Meuapam</a:t>
            </a:r>
            <a:r>
              <a:rPr lang="en-US" dirty="0" smtClean="0"/>
              <a:t>, </a:t>
            </a:r>
            <a:r>
              <a:rPr lang="en-US" dirty="0" err="1" smtClean="0"/>
              <a:t>Donya</a:t>
            </a:r>
            <a:r>
              <a:rPr lang="en-US" dirty="0" smtClean="0"/>
              <a:t> </a:t>
            </a:r>
            <a:r>
              <a:rPr lang="en-US" dirty="0" err="1" smtClean="0"/>
              <a:t>nyoe</a:t>
            </a:r>
            <a:r>
              <a:rPr lang="en-US" dirty="0" smtClean="0"/>
              <a:t>, </a:t>
            </a:r>
            <a:r>
              <a:rPr lang="en-US" dirty="0" err="1" smtClean="0"/>
              <a:t>Mabok</a:t>
            </a:r>
            <a:r>
              <a:rPr lang="en-US" dirty="0" smtClean="0"/>
              <a:t> </a:t>
            </a:r>
            <a:r>
              <a:rPr lang="en-US" dirty="0" err="1" smtClean="0"/>
              <a:t>mandum</a:t>
            </a:r>
            <a:endParaRPr lang="en-US" dirty="0" smtClean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38242" y="4905333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Jln</a:t>
            </a:r>
            <a:r>
              <a:rPr lang="en-US" dirty="0" smtClean="0"/>
              <a:t>.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lon</a:t>
            </a:r>
            <a:endParaRPr lang="en-US" dirty="0" smtClean="0"/>
          </a:p>
          <a:p>
            <a:pPr lvl="0"/>
            <a:r>
              <a:rPr lang="en-US" dirty="0" err="1" smtClean="0"/>
              <a:t>Lr</a:t>
            </a:r>
            <a:r>
              <a:rPr lang="en-US" dirty="0" smtClean="0"/>
              <a:t>. </a:t>
            </a:r>
            <a:r>
              <a:rPr lang="en-US" dirty="0" err="1" smtClean="0"/>
              <a:t>Meuapam</a:t>
            </a:r>
            <a:r>
              <a:rPr lang="en-US" dirty="0" smtClean="0"/>
              <a:t>, </a:t>
            </a:r>
            <a:r>
              <a:rPr lang="en-US" dirty="0" err="1" smtClean="0"/>
              <a:t>Donya</a:t>
            </a:r>
            <a:r>
              <a:rPr lang="en-US" dirty="0" smtClean="0"/>
              <a:t> </a:t>
            </a:r>
            <a:r>
              <a:rPr lang="en-US" dirty="0" err="1" smtClean="0"/>
              <a:t>nyoe</a:t>
            </a:r>
            <a:r>
              <a:rPr lang="en-US" dirty="0" smtClean="0"/>
              <a:t>, </a:t>
            </a:r>
            <a:r>
              <a:rPr lang="en-US" dirty="0" err="1" smtClean="0"/>
              <a:t>Mabok</a:t>
            </a:r>
            <a:r>
              <a:rPr lang="en-US" dirty="0" smtClean="0"/>
              <a:t> </a:t>
            </a:r>
            <a:r>
              <a:rPr lang="en-US" dirty="0" err="1" smtClean="0"/>
              <a:t>mandum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40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3608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979900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83792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556662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 userDrawn="1"/>
        </p:nvGrpSpPr>
        <p:grpSpPr>
          <a:xfrm>
            <a:off x="8531195" y="2278091"/>
            <a:ext cx="2095529" cy="1929938"/>
            <a:chOff x="8531195" y="3410549"/>
            <a:chExt cx="2095529" cy="1929938"/>
          </a:xfrm>
        </p:grpSpPr>
        <p:sp>
          <p:nvSpPr>
            <p:cNvPr id="12" name="Shape 296"/>
            <p:cNvSpPr/>
            <p:nvPr userDrawn="1"/>
          </p:nvSpPr>
          <p:spPr>
            <a:xfrm>
              <a:off x="8534371" y="3410549"/>
              <a:ext cx="2092353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297"/>
            <p:cNvSpPr/>
            <p:nvPr userDrawn="1"/>
          </p:nvSpPr>
          <p:spPr>
            <a:xfrm>
              <a:off x="8531195" y="3413376"/>
              <a:ext cx="2095529" cy="82430"/>
            </a:xfrm>
            <a:prstGeom prst="rect">
              <a:avLst/>
            </a:prstGeom>
            <a:solidFill>
              <a:schemeClr val="accent4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191835" y="2278091"/>
            <a:ext cx="2088707" cy="1929938"/>
            <a:chOff x="6191835" y="3410549"/>
            <a:chExt cx="2088707" cy="1929938"/>
          </a:xfrm>
        </p:grpSpPr>
        <p:sp>
          <p:nvSpPr>
            <p:cNvPr id="14" name="Shape 299"/>
            <p:cNvSpPr/>
            <p:nvPr userDrawn="1"/>
          </p:nvSpPr>
          <p:spPr>
            <a:xfrm>
              <a:off x="6191835" y="3410549"/>
              <a:ext cx="2088707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300"/>
            <p:cNvSpPr/>
            <p:nvPr userDrawn="1"/>
          </p:nvSpPr>
          <p:spPr>
            <a:xfrm>
              <a:off x="6191835" y="3413376"/>
              <a:ext cx="2088707" cy="82430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3860761" y="2278091"/>
            <a:ext cx="2096121" cy="1929938"/>
            <a:chOff x="3860761" y="3410549"/>
            <a:chExt cx="2096121" cy="1929938"/>
          </a:xfrm>
        </p:grpSpPr>
        <p:sp>
          <p:nvSpPr>
            <p:cNvPr id="19" name="Shape 302"/>
            <p:cNvSpPr/>
            <p:nvPr userDrawn="1"/>
          </p:nvSpPr>
          <p:spPr>
            <a:xfrm>
              <a:off x="3860761" y="3410549"/>
              <a:ext cx="2096121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" name="Shape 303"/>
            <p:cNvSpPr/>
            <p:nvPr userDrawn="1"/>
          </p:nvSpPr>
          <p:spPr>
            <a:xfrm>
              <a:off x="3860761" y="3413376"/>
              <a:ext cx="2096121" cy="82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1520995" y="2278091"/>
            <a:ext cx="2103231" cy="1929938"/>
            <a:chOff x="1520995" y="3410549"/>
            <a:chExt cx="2103231" cy="1929938"/>
          </a:xfrm>
        </p:grpSpPr>
        <p:sp>
          <p:nvSpPr>
            <p:cNvPr id="21" name="Shape 305"/>
            <p:cNvSpPr/>
            <p:nvPr userDrawn="1"/>
          </p:nvSpPr>
          <p:spPr>
            <a:xfrm>
              <a:off x="1524000" y="3410549"/>
              <a:ext cx="2100226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306"/>
            <p:cNvSpPr/>
            <p:nvPr userDrawn="1"/>
          </p:nvSpPr>
          <p:spPr>
            <a:xfrm>
              <a:off x="1520995" y="3413376"/>
              <a:ext cx="2103231" cy="82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860583" y="3047682"/>
            <a:ext cx="120617" cy="635011"/>
            <a:chOff x="2127283" y="3825172"/>
            <a:chExt cx="244364" cy="1286500"/>
          </a:xfrm>
          <a:solidFill>
            <a:schemeClr val="accent2"/>
          </a:solidFill>
        </p:grpSpPr>
        <p:sp>
          <p:nvSpPr>
            <p:cNvPr id="24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4175748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28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515514" y="3047682"/>
            <a:ext cx="120617" cy="635011"/>
            <a:chOff x="2127283" y="3825172"/>
            <a:chExt cx="244364" cy="1286500"/>
          </a:xfrm>
          <a:solidFill>
            <a:schemeClr val="accent3"/>
          </a:solidFill>
        </p:grpSpPr>
        <p:sp>
          <p:nvSpPr>
            <p:cNvPr id="32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8852170" y="3047682"/>
            <a:ext cx="120617" cy="635011"/>
            <a:chOff x="2127283" y="3825172"/>
            <a:chExt cx="244364" cy="1286500"/>
          </a:xfrm>
          <a:solidFill>
            <a:schemeClr val="accent4"/>
          </a:solidFill>
        </p:grpSpPr>
        <p:sp>
          <p:nvSpPr>
            <p:cNvPr id="36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83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Advertising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45408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 smtClean="0"/>
              <a:t>Sconseed</a:t>
            </a:r>
            <a:r>
              <a:rPr lang="en-US" dirty="0" smtClean="0"/>
              <a:t> </a:t>
            </a:r>
            <a:r>
              <a:rPr lang="en-US" dirty="0" err="1" smtClean="0"/>
              <a:t>utpet</a:t>
            </a:r>
            <a:endParaRPr lang="en-US" dirty="0" smtClean="0"/>
          </a:p>
          <a:p>
            <a:pPr lvl="0"/>
            <a:r>
              <a:rPr lang="en-US" dirty="0" err="1" smtClean="0"/>
              <a:t>Sewerta</a:t>
            </a:r>
            <a:r>
              <a:rPr lang="en-US" dirty="0" smtClean="0"/>
              <a:t> yang</a:t>
            </a:r>
          </a:p>
          <a:p>
            <a:pPr lvl="0"/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tuye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57337" y="4208029"/>
            <a:ext cx="2043073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84158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13887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559340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460573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Sconseed</a:t>
            </a:r>
            <a:r>
              <a:rPr lang="en-US" dirty="0" smtClean="0"/>
              <a:t> </a:t>
            </a:r>
            <a:r>
              <a:rPr lang="en-US" dirty="0" err="1" smtClean="0"/>
              <a:t>utpet</a:t>
            </a:r>
            <a:endParaRPr lang="en-US" dirty="0" smtClean="0"/>
          </a:p>
          <a:p>
            <a:pPr lvl="0"/>
            <a:r>
              <a:rPr lang="en-US" dirty="0" err="1" smtClean="0"/>
              <a:t>Sewerta</a:t>
            </a:r>
            <a:r>
              <a:rPr lang="en-US" dirty="0" smtClean="0"/>
              <a:t> yang</a:t>
            </a:r>
          </a:p>
          <a:p>
            <a:pPr lvl="0"/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tuye</a:t>
            </a:r>
            <a:endParaRPr lang="en-US" dirty="0" smtClean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97641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err="1" smtClean="0"/>
              <a:t>Sconseed</a:t>
            </a:r>
            <a:r>
              <a:rPr lang="en-US" dirty="0" smtClean="0"/>
              <a:t> </a:t>
            </a:r>
            <a:r>
              <a:rPr lang="en-US" dirty="0" err="1" smtClean="0"/>
              <a:t>utpet</a:t>
            </a:r>
            <a:endParaRPr lang="en-US" dirty="0" smtClean="0"/>
          </a:p>
          <a:p>
            <a:pPr lvl="0"/>
            <a:r>
              <a:rPr lang="en-US" dirty="0" err="1" smtClean="0"/>
              <a:t>Sewerta</a:t>
            </a:r>
            <a:r>
              <a:rPr lang="en-US" dirty="0" smtClean="0"/>
              <a:t> yang</a:t>
            </a:r>
          </a:p>
          <a:p>
            <a:pPr lvl="0"/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tuye</a:t>
            </a:r>
            <a:endParaRPr lang="en-US" dirty="0" smtClean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138550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err="1" smtClean="0"/>
              <a:t>Sconseed</a:t>
            </a:r>
            <a:r>
              <a:rPr lang="en-US" dirty="0" smtClean="0"/>
              <a:t> </a:t>
            </a:r>
            <a:r>
              <a:rPr lang="en-US" dirty="0" err="1" smtClean="0"/>
              <a:t>utpet</a:t>
            </a:r>
            <a:endParaRPr lang="en-US" dirty="0" smtClean="0"/>
          </a:p>
          <a:p>
            <a:pPr lvl="0"/>
            <a:r>
              <a:rPr lang="en-US" dirty="0" err="1" smtClean="0"/>
              <a:t>Sewerta</a:t>
            </a:r>
            <a:r>
              <a:rPr lang="en-US" dirty="0" smtClean="0"/>
              <a:t> yang</a:t>
            </a:r>
          </a:p>
          <a:p>
            <a:pPr lvl="0"/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tuye</a:t>
            </a:r>
            <a:endParaRPr lang="en-US" dirty="0" smtClean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175748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Art Design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521750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SEO Service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852170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Data Backup</a:t>
            </a:r>
          </a:p>
        </p:txBody>
      </p:sp>
    </p:spTree>
    <p:extLst>
      <p:ext uri="{BB962C8B-B14F-4D97-AF65-F5344CB8AC3E}">
        <p14:creationId xmlns:p14="http://schemas.microsoft.com/office/powerpoint/2010/main" val="12464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43" grpId="0" animBg="1"/>
      <p:bldP spid="44" grpId="0" animBg="1"/>
      <p:bldP spid="45" grpId="0" animBg="1"/>
      <p:bldP spid="4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24000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807619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979319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236744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243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5587"/>
            <a:ext cx="9144000" cy="73457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66796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25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3042" y="2229842"/>
            <a:ext cx="2119086" cy="29754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3042" y="2695105"/>
            <a:ext cx="2783189" cy="16899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</a:t>
            </a:r>
            <a:endParaRPr lang="en-US" dirty="0" smtClean="0"/>
          </a:p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934827" y="2259920"/>
            <a:ext cx="1248229" cy="20229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Skills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71497" y="4688420"/>
            <a:ext cx="238253" cy="240442"/>
            <a:chOff x="9621317" y="8549286"/>
            <a:chExt cx="683649" cy="689930"/>
          </a:xfrm>
        </p:grpSpPr>
        <p:sp>
          <p:nvSpPr>
            <p:cNvPr id="14" name="Shape 486"/>
            <p:cNvSpPr/>
            <p:nvPr/>
          </p:nvSpPr>
          <p:spPr>
            <a:xfrm>
              <a:off x="9621317" y="8549286"/>
              <a:ext cx="683649" cy="68993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487"/>
            <p:cNvSpPr/>
            <p:nvPr/>
          </p:nvSpPr>
          <p:spPr>
            <a:xfrm>
              <a:off x="9873327" y="8736427"/>
              <a:ext cx="167950" cy="30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757"/>
                  </a:moveTo>
                  <a:lnTo>
                    <a:pt x="15430" y="3757"/>
                  </a:lnTo>
                  <a:cubicBezTo>
                    <a:pt x="14702" y="3757"/>
                    <a:pt x="13885" y="4288"/>
                    <a:pt x="13885" y="5002"/>
                  </a:cubicBezTo>
                  <a:lnTo>
                    <a:pt x="13885" y="7478"/>
                  </a:lnTo>
                  <a:lnTo>
                    <a:pt x="21600" y="7478"/>
                  </a:lnTo>
                  <a:lnTo>
                    <a:pt x="21600" y="11004"/>
                  </a:lnTo>
                  <a:lnTo>
                    <a:pt x="13885" y="11004"/>
                  </a:lnTo>
                  <a:lnTo>
                    <a:pt x="13885" y="21600"/>
                  </a:lnTo>
                  <a:lnTo>
                    <a:pt x="6602" y="21600"/>
                  </a:lnTo>
                  <a:lnTo>
                    <a:pt x="6602" y="11004"/>
                  </a:lnTo>
                  <a:lnTo>
                    <a:pt x="0" y="11004"/>
                  </a:lnTo>
                  <a:lnTo>
                    <a:pt x="0" y="7478"/>
                  </a:lnTo>
                  <a:lnTo>
                    <a:pt x="6602" y="7478"/>
                  </a:lnTo>
                  <a:lnTo>
                    <a:pt x="6602" y="5401"/>
                  </a:lnTo>
                  <a:cubicBezTo>
                    <a:pt x="6602" y="2424"/>
                    <a:pt x="10324" y="0"/>
                    <a:pt x="15430" y="0"/>
                  </a:cubicBezTo>
                  <a:lnTo>
                    <a:pt x="21600" y="0"/>
                  </a:lnTo>
                  <a:cubicBezTo>
                    <a:pt x="21600" y="0"/>
                    <a:pt x="21600" y="3757"/>
                    <a:pt x="21600" y="37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571497" y="5032583"/>
            <a:ext cx="238253" cy="240442"/>
            <a:chOff x="9621317" y="9359820"/>
            <a:chExt cx="683649" cy="689930"/>
          </a:xfrm>
        </p:grpSpPr>
        <p:sp>
          <p:nvSpPr>
            <p:cNvPr id="17" name="Shape 490"/>
            <p:cNvSpPr/>
            <p:nvPr/>
          </p:nvSpPr>
          <p:spPr>
            <a:xfrm>
              <a:off x="9621317" y="9359820"/>
              <a:ext cx="683649" cy="6899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491"/>
            <p:cNvSpPr/>
            <p:nvPr/>
          </p:nvSpPr>
          <p:spPr>
            <a:xfrm>
              <a:off x="9821445" y="9565477"/>
              <a:ext cx="312704" cy="254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804" y="2992"/>
                    <a:pt x="19950" y="3284"/>
                    <a:pt x="19054" y="3416"/>
                  </a:cubicBezTo>
                  <a:cubicBezTo>
                    <a:pt x="19970" y="2741"/>
                    <a:pt x="20673" y="1673"/>
                    <a:pt x="21003" y="400"/>
                  </a:cubicBezTo>
                  <a:cubicBezTo>
                    <a:pt x="20147" y="1023"/>
                    <a:pt x="19198" y="1478"/>
                    <a:pt x="18189" y="1722"/>
                  </a:cubicBezTo>
                  <a:cubicBezTo>
                    <a:pt x="17381" y="661"/>
                    <a:pt x="16229" y="0"/>
                    <a:pt x="14955" y="0"/>
                  </a:cubicBezTo>
                  <a:cubicBezTo>
                    <a:pt x="12507" y="0"/>
                    <a:pt x="10524" y="2442"/>
                    <a:pt x="10524" y="5451"/>
                  </a:cubicBezTo>
                  <a:cubicBezTo>
                    <a:pt x="10524" y="5879"/>
                    <a:pt x="10562" y="6297"/>
                    <a:pt x="10638" y="6697"/>
                  </a:cubicBezTo>
                  <a:cubicBezTo>
                    <a:pt x="6956" y="6467"/>
                    <a:pt x="3689" y="4296"/>
                    <a:pt x="1504" y="998"/>
                  </a:cubicBezTo>
                  <a:cubicBezTo>
                    <a:pt x="1122" y="1802"/>
                    <a:pt x="903" y="2741"/>
                    <a:pt x="903" y="3740"/>
                  </a:cubicBezTo>
                  <a:cubicBezTo>
                    <a:pt x="903" y="5632"/>
                    <a:pt x="1686" y="7299"/>
                    <a:pt x="2875" y="8280"/>
                  </a:cubicBezTo>
                  <a:cubicBezTo>
                    <a:pt x="2150" y="8248"/>
                    <a:pt x="1466" y="8005"/>
                    <a:pt x="868" y="7598"/>
                  </a:cubicBezTo>
                  <a:cubicBezTo>
                    <a:pt x="868" y="7619"/>
                    <a:pt x="868" y="7643"/>
                    <a:pt x="868" y="7664"/>
                  </a:cubicBezTo>
                  <a:cubicBezTo>
                    <a:pt x="868" y="10308"/>
                    <a:pt x="2396" y="12510"/>
                    <a:pt x="4423" y="13011"/>
                  </a:cubicBezTo>
                  <a:cubicBezTo>
                    <a:pt x="4051" y="13136"/>
                    <a:pt x="3660" y="13202"/>
                    <a:pt x="3255" y="13202"/>
                  </a:cubicBezTo>
                  <a:cubicBezTo>
                    <a:pt x="2970" y="13202"/>
                    <a:pt x="2693" y="13167"/>
                    <a:pt x="2421" y="13105"/>
                  </a:cubicBezTo>
                  <a:cubicBezTo>
                    <a:pt x="2985" y="15272"/>
                    <a:pt x="4622" y="16848"/>
                    <a:pt x="6560" y="16893"/>
                  </a:cubicBezTo>
                  <a:cubicBezTo>
                    <a:pt x="5043" y="18354"/>
                    <a:pt x="3134" y="19227"/>
                    <a:pt x="1057" y="19227"/>
                  </a:cubicBezTo>
                  <a:cubicBezTo>
                    <a:pt x="700" y="19227"/>
                    <a:pt x="348" y="19200"/>
                    <a:pt x="0" y="19151"/>
                  </a:cubicBezTo>
                  <a:cubicBezTo>
                    <a:pt x="1961" y="20699"/>
                    <a:pt x="4290" y="21600"/>
                    <a:pt x="6793" y="21600"/>
                  </a:cubicBezTo>
                  <a:cubicBezTo>
                    <a:pt x="14944" y="21600"/>
                    <a:pt x="19402" y="13293"/>
                    <a:pt x="19402" y="6084"/>
                  </a:cubicBezTo>
                  <a:cubicBezTo>
                    <a:pt x="19402" y="5848"/>
                    <a:pt x="19398" y="5615"/>
                    <a:pt x="19389" y="5378"/>
                  </a:cubicBezTo>
                  <a:cubicBezTo>
                    <a:pt x="20254" y="4609"/>
                    <a:pt x="21005" y="3649"/>
                    <a:pt x="21600" y="25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613904" y="2194562"/>
            <a:ext cx="3054096" cy="30564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908781" y="2698994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Adobe Photoshop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31283" y="3079621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62%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967847" y="4705051"/>
            <a:ext cx="11868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agam_banda90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967847" y="5058186"/>
            <a:ext cx="14154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banda_keren1990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4903049" y="2925381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4903049" y="2924409"/>
            <a:ext cx="162896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08781" y="3366124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Adobe Photoshop</a:t>
            </a:r>
          </a:p>
        </p:txBody>
      </p:sp>
      <p:sp>
        <p:nvSpPr>
          <p:cNvPr id="78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888364" y="3746751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50%</a:t>
            </a:r>
          </a:p>
        </p:txBody>
      </p:sp>
      <p:sp>
        <p:nvSpPr>
          <p:cNvPr id="80" name="Rectangle 79"/>
          <p:cNvSpPr/>
          <p:nvPr userDrawn="1"/>
        </p:nvSpPr>
        <p:spPr>
          <a:xfrm>
            <a:off x="4903049" y="3592511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 userDrawn="1"/>
        </p:nvSpPr>
        <p:spPr>
          <a:xfrm>
            <a:off x="4903050" y="3591539"/>
            <a:ext cx="119771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 Placeholder 5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08781" y="4023409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Adobe Photoshop</a:t>
            </a:r>
          </a:p>
        </p:txBody>
      </p:sp>
      <p:sp>
        <p:nvSpPr>
          <p:cNvPr id="83" name="Text Placeholder 5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700377" y="4404036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90%</a:t>
            </a:r>
          </a:p>
        </p:txBody>
      </p:sp>
      <p:sp>
        <p:nvSpPr>
          <p:cNvPr id="85" name="Rectangle 84"/>
          <p:cNvSpPr/>
          <p:nvPr userDrawn="1"/>
        </p:nvSpPr>
        <p:spPr>
          <a:xfrm>
            <a:off x="4903049" y="4249796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 userDrawn="1"/>
        </p:nvSpPr>
        <p:spPr>
          <a:xfrm>
            <a:off x="4903049" y="4248824"/>
            <a:ext cx="201686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 Placeholder 5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265520" y="4705051"/>
            <a:ext cx="11868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agam_banda90</a:t>
            </a:r>
          </a:p>
        </p:txBody>
      </p:sp>
      <p:sp>
        <p:nvSpPr>
          <p:cNvPr id="37" name="Text Placeholder 5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65520" y="5058186"/>
            <a:ext cx="14154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banda_keren1990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869170" y="4688420"/>
            <a:ext cx="238253" cy="240442"/>
            <a:chOff x="4869170" y="4688420"/>
            <a:chExt cx="238253" cy="240442"/>
          </a:xfrm>
        </p:grpSpPr>
        <p:sp>
          <p:nvSpPr>
            <p:cNvPr id="29" name="Shape 486"/>
            <p:cNvSpPr/>
            <p:nvPr/>
          </p:nvSpPr>
          <p:spPr>
            <a:xfrm>
              <a:off x="4869170" y="4688420"/>
              <a:ext cx="238253" cy="24044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1186"/>
            <p:cNvSpPr/>
            <p:nvPr userDrawn="1"/>
          </p:nvSpPr>
          <p:spPr>
            <a:xfrm>
              <a:off x="4922922" y="4737866"/>
              <a:ext cx="137669" cy="12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4869170" y="5032583"/>
            <a:ext cx="238253" cy="240442"/>
            <a:chOff x="4869170" y="5032583"/>
            <a:chExt cx="238253" cy="240442"/>
          </a:xfrm>
        </p:grpSpPr>
        <p:sp>
          <p:nvSpPr>
            <p:cNvPr id="32" name="Shape 490"/>
            <p:cNvSpPr/>
            <p:nvPr/>
          </p:nvSpPr>
          <p:spPr>
            <a:xfrm>
              <a:off x="4869170" y="5032583"/>
              <a:ext cx="238253" cy="24044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9" name="Shape 384"/>
            <p:cNvSpPr/>
            <p:nvPr userDrawn="1"/>
          </p:nvSpPr>
          <p:spPr>
            <a:xfrm>
              <a:off x="4941970" y="5106636"/>
              <a:ext cx="95289" cy="9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407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7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71943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Rivaldo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368133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conseSeduperspiciatis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deerror</a:t>
            </a:r>
            <a:r>
              <a:rPr lang="en-US" dirty="0" smtClean="0"/>
              <a:t> sit </a:t>
            </a:r>
            <a:r>
              <a:rPr lang="en-US" dirty="0" err="1" smtClean="0"/>
              <a:t>volupue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17663" y="280321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44806" y="280321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566244" y="280321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083601" y="281083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977165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Mrs. Regina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873355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conseSeduperspiciatis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deerror</a:t>
            </a:r>
            <a:r>
              <a:rPr lang="en-US" dirty="0" smtClean="0"/>
              <a:t> sit </a:t>
            </a:r>
            <a:r>
              <a:rPr lang="en-US" dirty="0" err="1" smtClean="0"/>
              <a:t>volupue</a:t>
            </a:r>
            <a:endParaRPr lang="en-US" dirty="0" smtClean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505247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John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401437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conseSeduperspiciatis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deerror</a:t>
            </a:r>
            <a:r>
              <a:rPr lang="en-US" dirty="0" smtClean="0"/>
              <a:t> sit </a:t>
            </a:r>
            <a:r>
              <a:rPr lang="en-US" dirty="0" err="1" smtClean="0"/>
              <a:t>volupue</a:t>
            </a:r>
            <a:endParaRPr lang="en-US" dirty="0" smtClean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028201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Sisca</a:t>
            </a:r>
            <a:endParaRPr lang="en-US" dirty="0" smtClean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924391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conseSeduperspiciatis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deerror</a:t>
            </a:r>
            <a:r>
              <a:rPr lang="en-US" dirty="0" smtClean="0"/>
              <a:t> sit </a:t>
            </a:r>
            <a:r>
              <a:rPr lang="en-US" dirty="0" err="1" smtClean="0"/>
              <a:t>volupue</a:t>
            </a:r>
            <a:endParaRPr lang="en-US" dirty="0" smtClean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81336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Web Designer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869923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394464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Interior Designer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911691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Marketing Manager</a:t>
            </a:r>
          </a:p>
        </p:txBody>
      </p:sp>
    </p:spTree>
    <p:extLst>
      <p:ext uri="{BB962C8B-B14F-4D97-AF65-F5344CB8AC3E}">
        <p14:creationId xmlns:p14="http://schemas.microsoft.com/office/powerpoint/2010/main" val="28323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78792" y="4417351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Award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26285" y="4852948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</a:p>
        </p:txBody>
      </p:sp>
      <p:grpSp>
        <p:nvGrpSpPr>
          <p:cNvPr id="15" name="Group 375"/>
          <p:cNvGrpSpPr/>
          <p:nvPr userDrawn="1"/>
        </p:nvGrpSpPr>
        <p:grpSpPr>
          <a:xfrm>
            <a:off x="2558721" y="2199179"/>
            <a:ext cx="913445" cy="879490"/>
            <a:chOff x="160898" y="399121"/>
            <a:chExt cx="2080125" cy="2002800"/>
          </a:xfrm>
        </p:grpSpPr>
        <p:sp>
          <p:nvSpPr>
            <p:cNvPr id="16" name="Shape 373"/>
            <p:cNvSpPr/>
            <p:nvPr/>
          </p:nvSpPr>
          <p:spPr>
            <a:xfrm>
              <a:off x="160898" y="399121"/>
              <a:ext cx="2080125" cy="20028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374"/>
            <p:cNvSpPr/>
            <p:nvPr/>
          </p:nvSpPr>
          <p:spPr>
            <a:xfrm>
              <a:off x="726660" y="889620"/>
              <a:ext cx="948601" cy="96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1" name="Shape 376"/>
          <p:cNvSpPr/>
          <p:nvPr userDrawn="1"/>
        </p:nvSpPr>
        <p:spPr>
          <a:xfrm>
            <a:off x="3012486" y="3079368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2" name="Group 385"/>
          <p:cNvGrpSpPr/>
          <p:nvPr userDrawn="1"/>
        </p:nvGrpSpPr>
        <p:grpSpPr>
          <a:xfrm>
            <a:off x="5659928" y="2199179"/>
            <a:ext cx="913445" cy="879490"/>
            <a:chOff x="160898" y="399121"/>
            <a:chExt cx="2080124" cy="2002799"/>
          </a:xfrm>
        </p:grpSpPr>
        <p:sp>
          <p:nvSpPr>
            <p:cNvPr id="23" name="Shape 383"/>
            <p:cNvSpPr/>
            <p:nvPr/>
          </p:nvSpPr>
          <p:spPr>
            <a:xfrm>
              <a:off x="160898" y="399121"/>
              <a:ext cx="2080124" cy="2002799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" name="Shape 384"/>
            <p:cNvSpPr/>
            <p:nvPr/>
          </p:nvSpPr>
          <p:spPr>
            <a:xfrm>
              <a:off x="726660" y="889618"/>
              <a:ext cx="948600" cy="96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5" name="Shape 386"/>
          <p:cNvSpPr/>
          <p:nvPr userDrawn="1"/>
        </p:nvSpPr>
        <p:spPr>
          <a:xfrm>
            <a:off x="6100992" y="3079368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6" name="Group 395"/>
          <p:cNvGrpSpPr/>
          <p:nvPr userDrawn="1"/>
        </p:nvGrpSpPr>
        <p:grpSpPr>
          <a:xfrm>
            <a:off x="8727673" y="2199179"/>
            <a:ext cx="913445" cy="879490"/>
            <a:chOff x="160898" y="399121"/>
            <a:chExt cx="2080124" cy="2002799"/>
          </a:xfrm>
        </p:grpSpPr>
        <p:sp>
          <p:nvSpPr>
            <p:cNvPr id="27" name="Shape 393"/>
            <p:cNvSpPr/>
            <p:nvPr/>
          </p:nvSpPr>
          <p:spPr>
            <a:xfrm>
              <a:off x="160898" y="399121"/>
              <a:ext cx="2080124" cy="20027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" name="Shape 394"/>
            <p:cNvSpPr/>
            <p:nvPr/>
          </p:nvSpPr>
          <p:spPr>
            <a:xfrm>
              <a:off x="726660" y="889615"/>
              <a:ext cx="948600" cy="96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9" name="Shape 396"/>
          <p:cNvSpPr/>
          <p:nvPr userDrawn="1"/>
        </p:nvSpPr>
        <p:spPr>
          <a:xfrm>
            <a:off x="9194137" y="3079368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099653" y="3079469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5190003" y="3079469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264732" y="3079469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010642" y="3464822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2012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094571" y="3464822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2012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182563" y="3464822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2012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217365" y="4417351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Award Name</a:t>
            </a: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864858" y="4852948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292564" y="4417351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Award Name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940057" y="4852948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2564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21"/>
          <p:cNvSpPr/>
          <p:nvPr userDrawn="1"/>
        </p:nvSpPr>
        <p:spPr>
          <a:xfrm>
            <a:off x="0" y="1857827"/>
            <a:ext cx="12192000" cy="2562247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400829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772055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77879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569635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43050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erspiciatisunomnis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erroroluptatem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80930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Projection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913980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erspiciatisunomnis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erroroluptatem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endParaRPr lang="en-US" dirty="0" smtClean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051860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Production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29624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erspiciatisunomnis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erroroluptatem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endParaRPr lang="en-US" dirty="0" smtClean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467504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Promotion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722892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erspiciatisunomnis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erroroluptatem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endParaRPr lang="en-US" dirty="0" smtClean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860772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0616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8" grpId="0" animBg="1"/>
      <p:bldP spid="29" grpId="0" animBg="1"/>
      <p:bldP spid="30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687446" y="2413631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Polytron</a:t>
            </a:r>
            <a:endParaRPr lang="en-US" dirty="0" smtClean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687446" y="2628892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General Manager</a:t>
            </a:r>
          </a:p>
        </p:txBody>
      </p:sp>
      <p:sp>
        <p:nvSpPr>
          <p:cNvPr id="22" name="Shape 113"/>
          <p:cNvSpPr/>
          <p:nvPr userDrawn="1"/>
        </p:nvSpPr>
        <p:spPr>
          <a:xfrm>
            <a:off x="5067695" y="3044621"/>
            <a:ext cx="0" cy="14468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3" name="Shape 114"/>
          <p:cNvSpPr/>
          <p:nvPr userDrawn="1"/>
        </p:nvSpPr>
        <p:spPr>
          <a:xfrm>
            <a:off x="6975134" y="4212759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4" name="Shape 115"/>
          <p:cNvSpPr/>
          <p:nvPr userDrawn="1"/>
        </p:nvSpPr>
        <p:spPr>
          <a:xfrm>
            <a:off x="3116016" y="4212759"/>
            <a:ext cx="0" cy="301333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1" name="Shape 125"/>
          <p:cNvSpPr/>
          <p:nvPr userDrawn="1"/>
        </p:nvSpPr>
        <p:spPr>
          <a:xfrm flipV="1">
            <a:off x="3138250" y="3183594"/>
            <a:ext cx="1929067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2" name="Shape 126"/>
          <p:cNvSpPr/>
          <p:nvPr userDrawn="1"/>
        </p:nvSpPr>
        <p:spPr>
          <a:xfrm>
            <a:off x="3140381" y="3178027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3" name="Shape 128"/>
          <p:cNvSpPr/>
          <p:nvPr userDrawn="1"/>
        </p:nvSpPr>
        <p:spPr>
          <a:xfrm>
            <a:off x="5068891" y="3183594"/>
            <a:ext cx="1910422" cy="0"/>
          </a:xfrm>
          <a:prstGeom prst="rect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4" name="Shape 129"/>
          <p:cNvSpPr/>
          <p:nvPr userDrawn="1"/>
        </p:nvSpPr>
        <p:spPr>
          <a:xfrm>
            <a:off x="6981921" y="3178027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5" name="Shape 130"/>
          <p:cNvSpPr/>
          <p:nvPr userDrawn="1"/>
        </p:nvSpPr>
        <p:spPr>
          <a:xfrm flipV="1">
            <a:off x="5431126" y="4364778"/>
            <a:ext cx="1542469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6" name="Shape 131"/>
          <p:cNvSpPr/>
          <p:nvPr userDrawn="1"/>
        </p:nvSpPr>
        <p:spPr>
          <a:xfrm>
            <a:off x="5425981" y="4359211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7" name="Shape 132"/>
          <p:cNvSpPr/>
          <p:nvPr userDrawn="1"/>
        </p:nvSpPr>
        <p:spPr>
          <a:xfrm>
            <a:off x="6975168" y="4364778"/>
            <a:ext cx="1542469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8" name="Shape 133"/>
          <p:cNvSpPr/>
          <p:nvPr userDrawn="1"/>
        </p:nvSpPr>
        <p:spPr>
          <a:xfrm>
            <a:off x="8521965" y="4359211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4630062" y="2134082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2691683" y="3315671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30196" y="3334721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 smtClean="0"/>
              <a:t>CLICK</a:t>
            </a:r>
            <a:endParaRPr lang="en-GB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977236" y="449583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 smtClean="0"/>
              <a:t>CLICK</a:t>
            </a:r>
          </a:p>
          <a:p>
            <a:endParaRPr lang="en-GB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77982" y="449583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2661116" y="449583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4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777701" y="3582031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Maspion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777701" y="3797292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Finance Manager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050354" y="4775831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Meneer</a:t>
            </a:r>
            <a:endParaRPr lang="en-US" dirty="0" smtClean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50354" y="4991092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Inside Manager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160553" y="4775831"/>
            <a:ext cx="1201091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Aiwa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160553" y="4991092"/>
            <a:ext cx="1201091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Outside Manager</a:t>
            </a:r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771605" y="4775831"/>
            <a:ext cx="173780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Appliek</a:t>
            </a:r>
            <a:endParaRPr lang="en-US" dirty="0" smtClean="0"/>
          </a:p>
        </p:txBody>
      </p:sp>
      <p:sp>
        <p:nvSpPr>
          <p:cNvPr id="90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3771605" y="4991092"/>
            <a:ext cx="173780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Cloud Manager</a:t>
            </a:r>
          </a:p>
        </p:txBody>
      </p:sp>
      <p:sp>
        <p:nvSpPr>
          <p:cNvPr id="91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637510" y="3582031"/>
            <a:ext cx="173780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Tosibak</a:t>
            </a:r>
            <a:endParaRPr lang="en-US" dirty="0" smtClean="0"/>
          </a:p>
        </p:txBody>
      </p:sp>
      <p:sp>
        <p:nvSpPr>
          <p:cNvPr id="92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637510" y="3797292"/>
            <a:ext cx="173780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Data Manager</a:t>
            </a:r>
          </a:p>
        </p:txBody>
      </p:sp>
    </p:spTree>
    <p:extLst>
      <p:ext uri="{BB962C8B-B14F-4D97-AF65-F5344CB8AC3E}">
        <p14:creationId xmlns:p14="http://schemas.microsoft.com/office/powerpoint/2010/main" val="387083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51673" y="2505472"/>
            <a:ext cx="7378700" cy="24243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GB" sz="2800" dirty="0" smtClean="0"/>
              <a:t>In the last two years, my life has </a:t>
            </a:r>
          </a:p>
          <a:p>
            <a:pPr algn="ctr">
              <a:lnSpc>
                <a:spcPts val="4000"/>
              </a:lnSpc>
            </a:pPr>
            <a:r>
              <a:rPr lang="en-GB" sz="2800" dirty="0" smtClean="0"/>
              <a:t>completely changed. I always think I am </a:t>
            </a:r>
          </a:p>
          <a:p>
            <a:pPr algn="ctr">
              <a:lnSpc>
                <a:spcPts val="4000"/>
              </a:lnSpc>
            </a:pPr>
            <a:r>
              <a:rPr lang="en-GB" sz="2800" dirty="0" smtClean="0"/>
              <a:t>very lucky to have joined this great company. Thanks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3397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59445" y="2276419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Simanjuntak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1557" y="3057931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“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bereh</a:t>
            </a:r>
            <a:r>
              <a:rPr lang="en-US" dirty="0" smtClean="0"/>
              <a:t> </a:t>
            </a:r>
            <a:r>
              <a:rPr lang="en-US" dirty="0" err="1" smtClean="0"/>
              <a:t>lagoeina</a:t>
            </a:r>
            <a:r>
              <a:rPr lang="en-US" dirty="0" smtClean="0"/>
              <a:t> yang </a:t>
            </a:r>
            <a:r>
              <a:rPr lang="en-US" dirty="0" err="1" smtClean="0"/>
              <a:t>peuting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kabarola</a:t>
            </a:r>
            <a:r>
              <a:rPr lang="en-US" dirty="0" smtClean="0"/>
              <a:t> “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521556" y="210407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367251" y="210407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1534616" y="400353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5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367251" y="400353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4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459444" y="2548025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Lagak</a:t>
            </a:r>
            <a:r>
              <a:rPr lang="en-US" dirty="0" smtClean="0"/>
              <a:t> Company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05139" y="2276419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Simanjuntak</a:t>
            </a:r>
            <a:endParaRPr lang="en-US" dirty="0" smtClean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367251" y="3057931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“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bereh</a:t>
            </a:r>
            <a:r>
              <a:rPr lang="en-US" dirty="0" smtClean="0"/>
              <a:t> </a:t>
            </a:r>
            <a:r>
              <a:rPr lang="en-US" dirty="0" err="1" smtClean="0"/>
              <a:t>lagoeina</a:t>
            </a:r>
            <a:r>
              <a:rPr lang="en-US" dirty="0" smtClean="0"/>
              <a:t> yang </a:t>
            </a:r>
            <a:r>
              <a:rPr lang="en-US" dirty="0" err="1" smtClean="0"/>
              <a:t>peuting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kabarola</a:t>
            </a:r>
            <a:r>
              <a:rPr lang="en-US" dirty="0" smtClean="0"/>
              <a:t> “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305138" y="2548025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Lagak</a:t>
            </a:r>
            <a:r>
              <a:rPr lang="en-US" dirty="0" smtClean="0"/>
              <a:t> Company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459445" y="4190430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Simanjuntak</a:t>
            </a:r>
            <a:endParaRPr lang="en-US" dirty="0" smtClean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21557" y="4971942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“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bereh</a:t>
            </a:r>
            <a:r>
              <a:rPr lang="en-US" dirty="0" smtClean="0"/>
              <a:t> </a:t>
            </a:r>
            <a:r>
              <a:rPr lang="en-US" dirty="0" err="1" smtClean="0"/>
              <a:t>lagoeina</a:t>
            </a:r>
            <a:r>
              <a:rPr lang="en-US" dirty="0" smtClean="0"/>
              <a:t> yang </a:t>
            </a:r>
            <a:r>
              <a:rPr lang="en-US" dirty="0" err="1" smtClean="0"/>
              <a:t>peuting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kabarola</a:t>
            </a:r>
            <a:r>
              <a:rPr lang="en-US" dirty="0" smtClean="0"/>
              <a:t> “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459444" y="4462036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Lagak</a:t>
            </a:r>
            <a:r>
              <a:rPr lang="en-US" dirty="0" smtClean="0"/>
              <a:t> Company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305139" y="4190430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Simanjuntak</a:t>
            </a:r>
            <a:endParaRPr lang="en-US" dirty="0" smtClean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367251" y="4971942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“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bereh</a:t>
            </a:r>
            <a:r>
              <a:rPr lang="en-US" dirty="0" smtClean="0"/>
              <a:t> </a:t>
            </a:r>
            <a:r>
              <a:rPr lang="en-US" dirty="0" err="1" smtClean="0"/>
              <a:t>lagoeina</a:t>
            </a:r>
            <a:r>
              <a:rPr lang="en-US" dirty="0" smtClean="0"/>
              <a:t> yang </a:t>
            </a:r>
            <a:r>
              <a:rPr lang="en-US" dirty="0" err="1" smtClean="0"/>
              <a:t>peuting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kabarola</a:t>
            </a:r>
            <a:r>
              <a:rPr lang="en-US" dirty="0" smtClean="0"/>
              <a:t> “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305138" y="4462036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Lagak</a:t>
            </a:r>
            <a:r>
              <a:rPr lang="en-US" dirty="0" smtClean="0"/>
              <a:t> Company</a:t>
            </a:r>
          </a:p>
        </p:txBody>
      </p:sp>
    </p:spTree>
    <p:extLst>
      <p:ext uri="{BB962C8B-B14F-4D97-AF65-F5344CB8AC3E}">
        <p14:creationId xmlns:p14="http://schemas.microsoft.com/office/powerpoint/2010/main" val="31393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10"/>
          <p:cNvSpPr txBox="1">
            <a:spLocks/>
          </p:cNvSpPr>
          <p:nvPr userDrawn="1"/>
        </p:nvSpPr>
        <p:spPr>
          <a:xfrm>
            <a:off x="2233129" y="116700"/>
            <a:ext cx="1275478" cy="4374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1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00"/>
              </a:lnSpc>
            </a:pPr>
            <a:r>
              <a:rPr lang="en-GB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451721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Banda</a:t>
            </a:r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004869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Perlak</a:t>
            </a:r>
            <a:endParaRPr lang="en-US" dirty="0" smtClean="0"/>
          </a:p>
          <a:p>
            <a:pPr lvl="0"/>
            <a:r>
              <a:rPr lang="en-US" dirty="0" smtClean="0"/>
              <a:t>Web Designer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606265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Langsa</a:t>
            </a:r>
            <a:endParaRPr lang="en-US" dirty="0" smtClean="0"/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162098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Lhok</a:t>
            </a:r>
            <a:endParaRPr lang="en-US" dirty="0" smtClean="0"/>
          </a:p>
          <a:p>
            <a:pPr lvl="0"/>
            <a:r>
              <a:rPr lang="en-US" dirty="0" err="1" smtClean="0"/>
              <a:t>Manteinece</a:t>
            </a:r>
            <a:endParaRPr lang="en-US" dirty="0" smtClean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7706562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Jamuan</a:t>
            </a:r>
            <a:endParaRPr lang="en-US" dirty="0" smtClean="0"/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251783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Grugok</a:t>
            </a:r>
            <a:endParaRPr lang="en-US" dirty="0" smtClean="0"/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51721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Nisam</a:t>
            </a:r>
            <a:r>
              <a:rPr lang="en-US" dirty="0" smtClean="0"/>
              <a:t> CT</a:t>
            </a:r>
          </a:p>
          <a:p>
            <a:pPr lvl="0"/>
            <a:r>
              <a:rPr lang="en-US" dirty="0" smtClean="0"/>
              <a:t>Photoshop</a:t>
            </a:r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3004869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Aluepapeun</a:t>
            </a:r>
            <a:endParaRPr lang="en-US" dirty="0" smtClean="0"/>
          </a:p>
          <a:p>
            <a:pPr lvl="0"/>
            <a:r>
              <a:rPr lang="en-US" dirty="0" err="1" smtClean="0"/>
              <a:t>Powerpoint</a:t>
            </a:r>
            <a:endParaRPr lang="en-US" dirty="0" smtClean="0"/>
          </a:p>
        </p:txBody>
      </p:sp>
      <p:sp>
        <p:nvSpPr>
          <p:cNvPr id="8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606265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Lung </a:t>
            </a:r>
            <a:r>
              <a:rPr lang="en-US" dirty="0" err="1" smtClean="0"/>
              <a:t>Putu</a:t>
            </a:r>
            <a:endParaRPr lang="en-US" dirty="0" smtClean="0"/>
          </a:p>
          <a:p>
            <a:pPr lvl="0"/>
            <a:r>
              <a:rPr lang="en-US" dirty="0" err="1" smtClean="0"/>
              <a:t>Cervice</a:t>
            </a:r>
            <a:endParaRPr lang="en-US" dirty="0" smtClean="0"/>
          </a:p>
        </p:txBody>
      </p:sp>
      <p:sp>
        <p:nvSpPr>
          <p:cNvPr id="8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162098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Banda</a:t>
            </a:r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706562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Bungkaih</a:t>
            </a:r>
            <a:endParaRPr lang="en-US" dirty="0" smtClean="0"/>
          </a:p>
          <a:p>
            <a:pPr lvl="0"/>
            <a:r>
              <a:rPr lang="en-US" dirty="0" err="1" smtClean="0"/>
              <a:t>Webc</a:t>
            </a:r>
            <a:r>
              <a:rPr lang="en-US" dirty="0" smtClean="0"/>
              <a:t> Designer</a:t>
            </a:r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1783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Perlak</a:t>
            </a:r>
            <a:endParaRPr lang="en-US" dirty="0" smtClean="0"/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110" name="Text Placeholder 10"/>
          <p:cNvSpPr txBox="1">
            <a:spLocks/>
          </p:cNvSpPr>
          <p:nvPr userDrawn="1"/>
        </p:nvSpPr>
        <p:spPr>
          <a:xfrm>
            <a:off x="10876004" y="4758390"/>
            <a:ext cx="1275478" cy="4374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1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00"/>
              </a:lnSpc>
            </a:pPr>
            <a:r>
              <a:rPr lang="en-GB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26790" y="1551852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77599" y="1542327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66192" y="1547089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213206" y="154232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778733" y="154867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324741" y="154867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526790" y="3727197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077599" y="3717672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9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666192" y="3722434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0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3206" y="3717671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7778733" y="3724021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24741" y="373354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09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/>
      <p:bldP spid="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Click insert + pictures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815389" y="2197769"/>
            <a:ext cx="4567238" cy="40874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3600" b="0">
                <a:solidFill>
                  <a:schemeClr val="accent1"/>
                </a:solidFill>
                <a:latin typeface="Adobe Garamond Pro Bold" panose="02020702060506020403" pitchFamily="18" charset="0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18997" y="3523416"/>
            <a:ext cx="2947989" cy="160972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1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consecttctturka</a:t>
            </a:r>
            <a:r>
              <a:rPr lang="en-US" dirty="0" smtClean="0"/>
              <a:t> </a:t>
            </a:r>
            <a:r>
              <a:rPr lang="en-US" dirty="0" err="1" smtClean="0"/>
              <a:t>simanuk</a:t>
            </a:r>
            <a:r>
              <a:rPr lang="en-US" dirty="0" smtClean="0"/>
              <a:t> hem </a:t>
            </a:r>
            <a:r>
              <a:rPr lang="en-US" dirty="0" err="1" smtClean="0"/>
              <a:t>barakaectturraka</a:t>
            </a:r>
            <a:r>
              <a:rPr lang="en-US" dirty="0" smtClean="0"/>
              <a:t> </a:t>
            </a:r>
            <a:r>
              <a:rPr lang="en-US" dirty="0" err="1" smtClean="0"/>
              <a:t>simanukrakachem</a:t>
            </a:r>
            <a:r>
              <a:rPr lang="en-US" dirty="0" smtClean="0"/>
              <a:t> tom </a:t>
            </a:r>
            <a:r>
              <a:rPr lang="en-US" dirty="0" err="1" smtClean="0"/>
              <a:t>exercitationem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</a:t>
            </a:r>
            <a:r>
              <a:rPr lang="en-US" dirty="0" err="1" smtClean="0"/>
              <a:t>corporis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laboriosam</a:t>
            </a:r>
            <a:r>
              <a:rPr lang="en-US" dirty="0" smtClean="0"/>
              <a:t>,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aliquid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commodi</a:t>
            </a:r>
            <a:r>
              <a:rPr lang="en-US" dirty="0" smtClean="0"/>
              <a:t> </a:t>
            </a:r>
            <a:r>
              <a:rPr lang="en-US" dirty="0" err="1" smtClean="0"/>
              <a:t>consequatur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au vela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akutidak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0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523999" y="2068227"/>
            <a:ext cx="3687558" cy="707573"/>
            <a:chOff x="1523999" y="2184340"/>
            <a:chExt cx="3687558" cy="707573"/>
          </a:xfrm>
        </p:grpSpPr>
        <p:sp>
          <p:nvSpPr>
            <p:cNvPr id="17" name="Shape 1183"/>
            <p:cNvSpPr/>
            <p:nvPr userDrawn="1"/>
          </p:nvSpPr>
          <p:spPr>
            <a:xfrm>
              <a:off x="1523999" y="218434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1186"/>
            <p:cNvSpPr/>
            <p:nvPr/>
          </p:nvSpPr>
          <p:spPr>
            <a:xfrm>
              <a:off x="1943215" y="2420408"/>
              <a:ext cx="209911" cy="18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523999" y="4535266"/>
            <a:ext cx="3687558" cy="707573"/>
            <a:chOff x="1523999" y="4651379"/>
            <a:chExt cx="3687558" cy="707573"/>
          </a:xfrm>
        </p:grpSpPr>
        <p:sp>
          <p:nvSpPr>
            <p:cNvPr id="21" name="Shape 1190"/>
            <p:cNvSpPr/>
            <p:nvPr/>
          </p:nvSpPr>
          <p:spPr>
            <a:xfrm rot="10800000" flipH="1">
              <a:off x="1523999" y="4651379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1193"/>
            <p:cNvSpPr/>
            <p:nvPr/>
          </p:nvSpPr>
          <p:spPr>
            <a:xfrm>
              <a:off x="1969322" y="4880665"/>
              <a:ext cx="157697" cy="21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6980442" y="2068227"/>
            <a:ext cx="3687558" cy="707573"/>
            <a:chOff x="6980442" y="2184340"/>
            <a:chExt cx="3687558" cy="707573"/>
          </a:xfrm>
        </p:grpSpPr>
        <p:sp>
          <p:nvSpPr>
            <p:cNvPr id="28" name="Shape 1199"/>
            <p:cNvSpPr/>
            <p:nvPr/>
          </p:nvSpPr>
          <p:spPr>
            <a:xfrm flipH="1">
              <a:off x="6980442" y="218434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" name="Shape 1201"/>
            <p:cNvSpPr/>
            <p:nvPr/>
          </p:nvSpPr>
          <p:spPr>
            <a:xfrm>
              <a:off x="10074402" y="2436336"/>
              <a:ext cx="241433" cy="16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18596" y="5942"/>
                  </a:moveTo>
                  <a:cubicBezTo>
                    <a:pt x="18295" y="7132"/>
                    <a:pt x="17976" y="8348"/>
                    <a:pt x="17696" y="9399"/>
                  </a:cubicBezTo>
                  <a:cubicBezTo>
                    <a:pt x="18794" y="11734"/>
                    <a:pt x="19440" y="14666"/>
                    <a:pt x="19440" y="17887"/>
                  </a:cubicBezTo>
                  <a:cubicBezTo>
                    <a:pt x="19440" y="18391"/>
                    <a:pt x="19426" y="18896"/>
                    <a:pt x="19394" y="19390"/>
                  </a:cubicBezTo>
                  <a:cubicBezTo>
                    <a:pt x="19341" y="20265"/>
                    <a:pt x="19778" y="21038"/>
                    <a:pt x="20372" y="21116"/>
                  </a:cubicBezTo>
                  <a:cubicBezTo>
                    <a:pt x="20405" y="21122"/>
                    <a:pt x="20439" y="21124"/>
                    <a:pt x="20471" y="21124"/>
                  </a:cubicBezTo>
                  <a:cubicBezTo>
                    <a:pt x="21024" y="21124"/>
                    <a:pt x="21495" y="20502"/>
                    <a:pt x="21545" y="19677"/>
                  </a:cubicBezTo>
                  <a:cubicBezTo>
                    <a:pt x="21582" y="19089"/>
                    <a:pt x="21600" y="18486"/>
                    <a:pt x="21600" y="17887"/>
                  </a:cubicBezTo>
                  <a:cubicBezTo>
                    <a:pt x="21600" y="13196"/>
                    <a:pt x="20463" y="9004"/>
                    <a:pt x="18596" y="5942"/>
                  </a:cubicBezTo>
                  <a:close/>
                  <a:moveTo>
                    <a:pt x="10801" y="3957"/>
                  </a:moveTo>
                  <a:cubicBezTo>
                    <a:pt x="11273" y="3957"/>
                    <a:pt x="11734" y="4016"/>
                    <a:pt x="12183" y="4127"/>
                  </a:cubicBezTo>
                  <a:cubicBezTo>
                    <a:pt x="12656" y="3256"/>
                    <a:pt x="13186" y="2296"/>
                    <a:pt x="13702" y="1383"/>
                  </a:cubicBezTo>
                  <a:cubicBezTo>
                    <a:pt x="12781" y="990"/>
                    <a:pt x="11810" y="778"/>
                    <a:pt x="10801" y="778"/>
                  </a:cubicBezTo>
                  <a:cubicBezTo>
                    <a:pt x="4744" y="778"/>
                    <a:pt x="0" y="8292"/>
                    <a:pt x="0" y="17887"/>
                  </a:cubicBezTo>
                  <a:cubicBezTo>
                    <a:pt x="0" y="18477"/>
                    <a:pt x="18" y="19068"/>
                    <a:pt x="53" y="19643"/>
                  </a:cubicBezTo>
                  <a:cubicBezTo>
                    <a:pt x="105" y="20519"/>
                    <a:pt x="636" y="21162"/>
                    <a:pt x="1225" y="21086"/>
                  </a:cubicBezTo>
                  <a:cubicBezTo>
                    <a:pt x="1818" y="21007"/>
                    <a:pt x="2258" y="20236"/>
                    <a:pt x="2204" y="19361"/>
                  </a:cubicBezTo>
                  <a:cubicBezTo>
                    <a:pt x="2174" y="18879"/>
                    <a:pt x="2160" y="18383"/>
                    <a:pt x="2160" y="17887"/>
                  </a:cubicBezTo>
                  <a:cubicBezTo>
                    <a:pt x="2160" y="10076"/>
                    <a:pt x="5955" y="3957"/>
                    <a:pt x="10801" y="3957"/>
                  </a:cubicBezTo>
                  <a:close/>
                  <a:moveTo>
                    <a:pt x="8778" y="16036"/>
                  </a:moveTo>
                  <a:cubicBezTo>
                    <a:pt x="8032" y="17937"/>
                    <a:pt x="8535" y="19501"/>
                    <a:pt x="9569" y="20379"/>
                  </a:cubicBezTo>
                  <a:cubicBezTo>
                    <a:pt x="10602" y="21258"/>
                    <a:pt x="11773" y="21116"/>
                    <a:pt x="12519" y="19216"/>
                  </a:cubicBezTo>
                  <a:cubicBezTo>
                    <a:pt x="13265" y="17315"/>
                    <a:pt x="17970" y="355"/>
                    <a:pt x="17561" y="6"/>
                  </a:cubicBezTo>
                  <a:cubicBezTo>
                    <a:pt x="17151" y="-342"/>
                    <a:pt x="9524" y="14136"/>
                    <a:pt x="8778" y="1603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980442" y="4535267"/>
            <a:ext cx="3687558" cy="707573"/>
            <a:chOff x="6980442" y="4651380"/>
            <a:chExt cx="3687558" cy="707573"/>
          </a:xfrm>
        </p:grpSpPr>
        <p:sp>
          <p:nvSpPr>
            <p:cNvPr id="37" name="Shape 1207"/>
            <p:cNvSpPr/>
            <p:nvPr/>
          </p:nvSpPr>
          <p:spPr>
            <a:xfrm rot="10800000">
              <a:off x="6980442" y="465138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31" name="Group 1213"/>
            <p:cNvGrpSpPr/>
            <p:nvPr/>
          </p:nvGrpSpPr>
          <p:grpSpPr>
            <a:xfrm>
              <a:off x="10064819" y="4863231"/>
              <a:ext cx="260600" cy="252782"/>
              <a:chOff x="0" y="0"/>
              <a:chExt cx="522094" cy="506430"/>
            </a:xfrm>
            <a:solidFill>
              <a:schemeClr val="accent1"/>
            </a:solidFill>
          </p:grpSpPr>
          <p:sp>
            <p:nvSpPr>
              <p:cNvPr id="32" name="Shape 1210"/>
              <p:cNvSpPr/>
              <p:nvPr/>
            </p:nvSpPr>
            <p:spPr>
              <a:xfrm>
                <a:off x="120341" y="240683"/>
                <a:ext cx="160638" cy="265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199" y="281"/>
                    </a:moveTo>
                    <a:lnTo>
                      <a:pt x="16199" y="15073"/>
                    </a:lnTo>
                    <a:cubicBezTo>
                      <a:pt x="16199" y="15923"/>
                      <a:pt x="15651" y="16679"/>
                      <a:pt x="14556" y="17342"/>
                    </a:cubicBezTo>
                    <a:cubicBezTo>
                      <a:pt x="13459" y="18005"/>
                      <a:pt x="12207" y="18336"/>
                      <a:pt x="10801" y="18336"/>
                    </a:cubicBezTo>
                    <a:cubicBezTo>
                      <a:pt x="9395" y="18336"/>
                      <a:pt x="8144" y="18005"/>
                      <a:pt x="7047" y="17342"/>
                    </a:cubicBezTo>
                    <a:cubicBezTo>
                      <a:pt x="5949" y="16679"/>
                      <a:pt x="5401" y="15923"/>
                      <a:pt x="5401" y="15073"/>
                    </a:cubicBezTo>
                    <a:cubicBezTo>
                      <a:pt x="5401" y="14629"/>
                      <a:pt x="5133" y="14247"/>
                      <a:pt x="4599" y="13925"/>
                    </a:cubicBezTo>
                    <a:cubicBezTo>
                      <a:pt x="4063" y="13601"/>
                      <a:pt x="3431" y="13440"/>
                      <a:pt x="2700" y="13440"/>
                    </a:cubicBezTo>
                    <a:cubicBezTo>
                      <a:pt x="1970" y="13440"/>
                      <a:pt x="1335" y="13601"/>
                      <a:pt x="801" y="13925"/>
                    </a:cubicBezTo>
                    <a:cubicBezTo>
                      <a:pt x="268" y="14247"/>
                      <a:pt x="0" y="14629"/>
                      <a:pt x="0" y="15073"/>
                    </a:cubicBezTo>
                    <a:cubicBezTo>
                      <a:pt x="0" y="16841"/>
                      <a:pt x="1070" y="18369"/>
                      <a:pt x="3206" y="19662"/>
                    </a:cubicBezTo>
                    <a:cubicBezTo>
                      <a:pt x="5345" y="20955"/>
                      <a:pt x="7876" y="21600"/>
                      <a:pt x="10801" y="21600"/>
                    </a:cubicBezTo>
                    <a:cubicBezTo>
                      <a:pt x="13724" y="21600"/>
                      <a:pt x="16258" y="20955"/>
                      <a:pt x="18394" y="19662"/>
                    </a:cubicBezTo>
                    <a:cubicBezTo>
                      <a:pt x="20530" y="18369"/>
                      <a:pt x="21600" y="16841"/>
                      <a:pt x="21600" y="15073"/>
                    </a:cubicBezTo>
                    <a:lnTo>
                      <a:pt x="21600" y="281"/>
                    </a:lnTo>
                    <a:cubicBezTo>
                      <a:pt x="20672" y="95"/>
                      <a:pt x="19772" y="0"/>
                      <a:pt x="18900" y="0"/>
                    </a:cubicBezTo>
                    <a:cubicBezTo>
                      <a:pt x="18030" y="0"/>
                      <a:pt x="17127" y="95"/>
                      <a:pt x="16199" y="281"/>
                    </a:cubicBezTo>
                    <a:cubicBezTo>
                      <a:pt x="16199" y="281"/>
                      <a:pt x="16199" y="281"/>
                      <a:pt x="16199" y="28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3" name="Shape 1211"/>
              <p:cNvSpPr/>
              <p:nvPr/>
            </p:nvSpPr>
            <p:spPr>
              <a:xfrm>
                <a:off x="240683" y="0"/>
                <a:ext cx="40165" cy="50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8535"/>
                    </a:lnTo>
                    <a:cubicBezTo>
                      <a:pt x="21600" y="6225"/>
                      <a:pt x="20528" y="4219"/>
                      <a:pt x="18394" y="2533"/>
                    </a:cubicBezTo>
                    <a:cubicBezTo>
                      <a:pt x="16261" y="847"/>
                      <a:pt x="13722" y="0"/>
                      <a:pt x="10800" y="0"/>
                    </a:cubicBezTo>
                    <a:cubicBezTo>
                      <a:pt x="7878" y="0"/>
                      <a:pt x="5349" y="847"/>
                      <a:pt x="3206" y="2533"/>
                    </a:cubicBezTo>
                    <a:cubicBezTo>
                      <a:pt x="1072" y="4229"/>
                      <a:pt x="0" y="6225"/>
                      <a:pt x="0" y="8535"/>
                    </a:cubicBezTo>
                    <a:lnTo>
                      <a:pt x="0" y="21600"/>
                    </a:lnTo>
                    <a:cubicBezTo>
                      <a:pt x="4733" y="21424"/>
                      <a:pt x="8322" y="21336"/>
                      <a:pt x="10800" y="21336"/>
                    </a:cubicBezTo>
                    <a:cubicBezTo>
                      <a:pt x="13278" y="21336"/>
                      <a:pt x="16878" y="21424"/>
                      <a:pt x="2160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  <p:sp>
            <p:nvSpPr>
              <p:cNvPr id="34" name="Shape 1212"/>
              <p:cNvSpPr/>
              <p:nvPr/>
            </p:nvSpPr>
            <p:spPr>
              <a:xfrm>
                <a:off x="0" y="62577"/>
                <a:ext cx="522095" cy="229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87" y="17469"/>
                    </a:moveTo>
                    <a:cubicBezTo>
                      <a:pt x="21300" y="14754"/>
                      <a:pt x="20801" y="12280"/>
                      <a:pt x="20087" y="10046"/>
                    </a:cubicBezTo>
                    <a:cubicBezTo>
                      <a:pt x="19373" y="7815"/>
                      <a:pt x="18532" y="5976"/>
                      <a:pt x="17563" y="4529"/>
                    </a:cubicBezTo>
                    <a:cubicBezTo>
                      <a:pt x="16593" y="3084"/>
                      <a:pt x="15527" y="1967"/>
                      <a:pt x="14363" y="1180"/>
                    </a:cubicBezTo>
                    <a:cubicBezTo>
                      <a:pt x="13199" y="393"/>
                      <a:pt x="12011" y="0"/>
                      <a:pt x="10800" y="0"/>
                    </a:cubicBezTo>
                    <a:cubicBezTo>
                      <a:pt x="9155" y="0"/>
                      <a:pt x="7596" y="668"/>
                      <a:pt x="6120" y="2006"/>
                    </a:cubicBezTo>
                    <a:cubicBezTo>
                      <a:pt x="4645" y="3345"/>
                      <a:pt x="3355" y="5355"/>
                      <a:pt x="2252" y="8041"/>
                    </a:cubicBezTo>
                    <a:cubicBezTo>
                      <a:pt x="1149" y="10726"/>
                      <a:pt x="402" y="13868"/>
                      <a:pt x="13" y="17469"/>
                    </a:cubicBezTo>
                    <a:cubicBezTo>
                      <a:pt x="5" y="17507"/>
                      <a:pt x="0" y="17576"/>
                      <a:pt x="0" y="17675"/>
                    </a:cubicBezTo>
                    <a:cubicBezTo>
                      <a:pt x="0" y="17930"/>
                      <a:pt x="41" y="18152"/>
                      <a:pt x="124" y="18339"/>
                    </a:cubicBezTo>
                    <a:cubicBezTo>
                      <a:pt x="205" y="18526"/>
                      <a:pt x="303" y="18618"/>
                      <a:pt x="415" y="18618"/>
                    </a:cubicBezTo>
                    <a:cubicBezTo>
                      <a:pt x="510" y="18618"/>
                      <a:pt x="610" y="18521"/>
                      <a:pt x="714" y="18324"/>
                    </a:cubicBezTo>
                    <a:cubicBezTo>
                      <a:pt x="1138" y="17419"/>
                      <a:pt x="1540" y="16740"/>
                      <a:pt x="1921" y="16287"/>
                    </a:cubicBezTo>
                    <a:cubicBezTo>
                      <a:pt x="2302" y="15836"/>
                      <a:pt x="2743" y="15610"/>
                      <a:pt x="3245" y="15610"/>
                    </a:cubicBezTo>
                    <a:cubicBezTo>
                      <a:pt x="3834" y="15610"/>
                      <a:pt x="4388" y="15974"/>
                      <a:pt x="4906" y="16701"/>
                    </a:cubicBezTo>
                    <a:cubicBezTo>
                      <a:pt x="5426" y="17428"/>
                      <a:pt x="5872" y="18383"/>
                      <a:pt x="6244" y="19563"/>
                    </a:cubicBezTo>
                    <a:cubicBezTo>
                      <a:pt x="6304" y="19760"/>
                      <a:pt x="6380" y="20035"/>
                      <a:pt x="6471" y="20388"/>
                    </a:cubicBezTo>
                    <a:cubicBezTo>
                      <a:pt x="6562" y="20744"/>
                      <a:pt x="6625" y="20979"/>
                      <a:pt x="6659" y="21097"/>
                    </a:cubicBezTo>
                    <a:cubicBezTo>
                      <a:pt x="6754" y="21432"/>
                      <a:pt x="6875" y="21600"/>
                      <a:pt x="7022" y="21600"/>
                    </a:cubicBezTo>
                    <a:cubicBezTo>
                      <a:pt x="7178" y="21600"/>
                      <a:pt x="7304" y="21432"/>
                      <a:pt x="7399" y="21097"/>
                    </a:cubicBezTo>
                    <a:cubicBezTo>
                      <a:pt x="7434" y="20979"/>
                      <a:pt x="7496" y="20744"/>
                      <a:pt x="7587" y="20388"/>
                    </a:cubicBezTo>
                    <a:cubicBezTo>
                      <a:pt x="7678" y="20035"/>
                      <a:pt x="7754" y="19760"/>
                      <a:pt x="7814" y="19563"/>
                    </a:cubicBezTo>
                    <a:cubicBezTo>
                      <a:pt x="8186" y="18383"/>
                      <a:pt x="8630" y="17428"/>
                      <a:pt x="9145" y="16701"/>
                    </a:cubicBezTo>
                    <a:cubicBezTo>
                      <a:pt x="9660" y="15974"/>
                      <a:pt x="10211" y="15610"/>
                      <a:pt x="10800" y="15610"/>
                    </a:cubicBezTo>
                    <a:cubicBezTo>
                      <a:pt x="11388" y="15610"/>
                      <a:pt x="11940" y="15972"/>
                      <a:pt x="12455" y="16701"/>
                    </a:cubicBezTo>
                    <a:cubicBezTo>
                      <a:pt x="12970" y="17428"/>
                      <a:pt x="13414" y="18383"/>
                      <a:pt x="13786" y="19563"/>
                    </a:cubicBezTo>
                    <a:cubicBezTo>
                      <a:pt x="13846" y="19760"/>
                      <a:pt x="13922" y="20035"/>
                      <a:pt x="14013" y="20388"/>
                    </a:cubicBezTo>
                    <a:cubicBezTo>
                      <a:pt x="14104" y="20744"/>
                      <a:pt x="14166" y="20979"/>
                      <a:pt x="14201" y="21097"/>
                    </a:cubicBezTo>
                    <a:cubicBezTo>
                      <a:pt x="14296" y="21432"/>
                      <a:pt x="14421" y="21600"/>
                      <a:pt x="14578" y="21600"/>
                    </a:cubicBezTo>
                    <a:cubicBezTo>
                      <a:pt x="14725" y="21600"/>
                      <a:pt x="14845" y="21432"/>
                      <a:pt x="14941" y="21097"/>
                    </a:cubicBezTo>
                    <a:cubicBezTo>
                      <a:pt x="14975" y="20979"/>
                      <a:pt x="15038" y="20744"/>
                      <a:pt x="15129" y="20388"/>
                    </a:cubicBezTo>
                    <a:cubicBezTo>
                      <a:pt x="15220" y="20035"/>
                      <a:pt x="15296" y="19760"/>
                      <a:pt x="15356" y="19563"/>
                    </a:cubicBezTo>
                    <a:cubicBezTo>
                      <a:pt x="15729" y="18383"/>
                      <a:pt x="16175" y="17428"/>
                      <a:pt x="16694" y="16701"/>
                    </a:cubicBezTo>
                    <a:cubicBezTo>
                      <a:pt x="17212" y="15972"/>
                      <a:pt x="17766" y="15610"/>
                      <a:pt x="18355" y="15610"/>
                    </a:cubicBezTo>
                    <a:cubicBezTo>
                      <a:pt x="18857" y="15610"/>
                      <a:pt x="19298" y="15836"/>
                      <a:pt x="19679" y="16287"/>
                    </a:cubicBezTo>
                    <a:cubicBezTo>
                      <a:pt x="20060" y="16740"/>
                      <a:pt x="20462" y="17419"/>
                      <a:pt x="20886" y="18324"/>
                    </a:cubicBezTo>
                    <a:cubicBezTo>
                      <a:pt x="20990" y="18521"/>
                      <a:pt x="21090" y="18618"/>
                      <a:pt x="21185" y="18618"/>
                    </a:cubicBezTo>
                    <a:cubicBezTo>
                      <a:pt x="21297" y="18618"/>
                      <a:pt x="21395" y="18526"/>
                      <a:pt x="21477" y="18339"/>
                    </a:cubicBezTo>
                    <a:cubicBezTo>
                      <a:pt x="21559" y="18152"/>
                      <a:pt x="21600" y="17930"/>
                      <a:pt x="21600" y="17675"/>
                    </a:cubicBezTo>
                    <a:cubicBezTo>
                      <a:pt x="21600" y="17576"/>
                      <a:pt x="21595" y="17507"/>
                      <a:pt x="21587" y="17469"/>
                    </a:cubicBezTo>
                    <a:cubicBezTo>
                      <a:pt x="21587" y="17469"/>
                      <a:pt x="21587" y="17469"/>
                      <a:pt x="21587" y="174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65328" y="2126694"/>
            <a:ext cx="3067372" cy="306239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63746" y="2213502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r>
              <a:rPr lang="en-GB" b="1" dirty="0" smtClean="0"/>
              <a:t>Friendly</a:t>
            </a:r>
            <a:endParaRPr lang="en-GB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57861" y="2953009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volm</a:t>
            </a:r>
            <a:endParaRPr lang="en-US" dirty="0" smtClean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63746" y="4675534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 smtClean="0"/>
              <a:t>Honest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053981" y="2213502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 b="1" dirty="0" smtClean="0"/>
              <a:t>Speed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053981" y="4675534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600">
                <a:solidFill>
                  <a:schemeClr val="accent5"/>
                </a:solidFill>
              </a:defRPr>
            </a:lvl1pPr>
          </a:lstStyle>
          <a:p>
            <a:r>
              <a:rPr lang="en-GB" b="1" dirty="0" smtClean="0"/>
              <a:t>Guarantee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457861" y="5418022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volm</a:t>
            </a:r>
            <a:endParaRPr lang="en-US" dirty="0" smtClean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33579" y="2953009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volm</a:t>
            </a:r>
            <a:endParaRPr lang="en-US" dirty="0" smtClean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33579" y="5418022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5"/>
            <a:ext cx="3335338" cy="206851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4"/>
            <a:ext cx="3263900" cy="206851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508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99"/>
          <p:cNvSpPr/>
          <p:nvPr userDrawn="1"/>
        </p:nvSpPr>
        <p:spPr>
          <a:xfrm>
            <a:off x="7889215" y="2269398"/>
            <a:ext cx="2148840" cy="2149087"/>
          </a:xfrm>
          <a:prstGeom prst="ellipse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654827" y="3776176"/>
            <a:ext cx="630936" cy="630936"/>
            <a:chOff x="17752959" y="6927912"/>
            <a:chExt cx="1377040" cy="1377038"/>
          </a:xfrm>
        </p:grpSpPr>
        <p:sp>
          <p:nvSpPr>
            <p:cNvPr id="13" name="Shape 110"/>
            <p:cNvSpPr/>
            <p:nvPr/>
          </p:nvSpPr>
          <p:spPr>
            <a:xfrm>
              <a:off x="17752959" y="6927912"/>
              <a:ext cx="1377040" cy="137703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111"/>
            <p:cNvSpPr/>
            <p:nvPr/>
          </p:nvSpPr>
          <p:spPr>
            <a:xfrm>
              <a:off x="18125459" y="7438908"/>
              <a:ext cx="584898" cy="41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92" y="12487"/>
                  </a:moveTo>
                  <a:cubicBezTo>
                    <a:pt x="12600" y="12622"/>
                    <a:pt x="12568" y="12735"/>
                    <a:pt x="12497" y="12825"/>
                  </a:cubicBezTo>
                  <a:cubicBezTo>
                    <a:pt x="12426" y="12915"/>
                    <a:pt x="12343" y="12959"/>
                    <a:pt x="12248" y="12959"/>
                  </a:cubicBezTo>
                  <a:lnTo>
                    <a:pt x="9352" y="12959"/>
                  </a:lnTo>
                  <a:cubicBezTo>
                    <a:pt x="9257" y="12959"/>
                    <a:pt x="9174" y="12915"/>
                    <a:pt x="9103" y="12825"/>
                  </a:cubicBezTo>
                  <a:cubicBezTo>
                    <a:pt x="9032" y="12735"/>
                    <a:pt x="9000" y="12622"/>
                    <a:pt x="9008" y="12487"/>
                  </a:cubicBezTo>
                  <a:lnTo>
                    <a:pt x="9008" y="12419"/>
                  </a:lnTo>
                  <a:lnTo>
                    <a:pt x="9293" y="7020"/>
                  </a:lnTo>
                  <a:cubicBezTo>
                    <a:pt x="9301" y="6874"/>
                    <a:pt x="9344" y="6748"/>
                    <a:pt x="9424" y="6640"/>
                  </a:cubicBezTo>
                  <a:cubicBezTo>
                    <a:pt x="9503" y="6533"/>
                    <a:pt x="9594" y="6480"/>
                    <a:pt x="9696" y="6480"/>
                  </a:cubicBezTo>
                  <a:lnTo>
                    <a:pt x="11904" y="6480"/>
                  </a:lnTo>
                  <a:cubicBezTo>
                    <a:pt x="12006" y="6480"/>
                    <a:pt x="12097" y="6533"/>
                    <a:pt x="12177" y="6640"/>
                  </a:cubicBezTo>
                  <a:cubicBezTo>
                    <a:pt x="12256" y="6748"/>
                    <a:pt x="12299" y="6874"/>
                    <a:pt x="12307" y="7020"/>
                  </a:cubicBezTo>
                  <a:lnTo>
                    <a:pt x="12592" y="12419"/>
                  </a:lnTo>
                  <a:cubicBezTo>
                    <a:pt x="12592" y="12419"/>
                    <a:pt x="12592" y="12487"/>
                    <a:pt x="12592" y="12487"/>
                  </a:cubicBezTo>
                  <a:close/>
                  <a:moveTo>
                    <a:pt x="21291" y="18410"/>
                  </a:moveTo>
                  <a:lnTo>
                    <a:pt x="16342" y="793"/>
                  </a:lnTo>
                  <a:cubicBezTo>
                    <a:pt x="16279" y="579"/>
                    <a:pt x="16176" y="393"/>
                    <a:pt x="16034" y="237"/>
                  </a:cubicBezTo>
                  <a:cubicBezTo>
                    <a:pt x="15891" y="79"/>
                    <a:pt x="15741" y="0"/>
                    <a:pt x="15583" y="0"/>
                  </a:cubicBezTo>
                  <a:lnTo>
                    <a:pt x="11559" y="0"/>
                  </a:lnTo>
                  <a:cubicBezTo>
                    <a:pt x="11662" y="0"/>
                    <a:pt x="11753" y="54"/>
                    <a:pt x="11832" y="160"/>
                  </a:cubicBezTo>
                  <a:cubicBezTo>
                    <a:pt x="11911" y="267"/>
                    <a:pt x="11955" y="393"/>
                    <a:pt x="11963" y="540"/>
                  </a:cubicBezTo>
                  <a:lnTo>
                    <a:pt x="12141" y="3780"/>
                  </a:lnTo>
                  <a:cubicBezTo>
                    <a:pt x="12149" y="3937"/>
                    <a:pt x="12117" y="4067"/>
                    <a:pt x="12046" y="4168"/>
                  </a:cubicBezTo>
                  <a:cubicBezTo>
                    <a:pt x="11975" y="4269"/>
                    <a:pt x="11888" y="4319"/>
                    <a:pt x="11785" y="4319"/>
                  </a:cubicBezTo>
                  <a:lnTo>
                    <a:pt x="9815" y="4319"/>
                  </a:lnTo>
                  <a:cubicBezTo>
                    <a:pt x="9712" y="4319"/>
                    <a:pt x="9625" y="4269"/>
                    <a:pt x="9554" y="4168"/>
                  </a:cubicBezTo>
                  <a:cubicBezTo>
                    <a:pt x="9483" y="4067"/>
                    <a:pt x="9451" y="3937"/>
                    <a:pt x="9459" y="3780"/>
                  </a:cubicBezTo>
                  <a:lnTo>
                    <a:pt x="9637" y="540"/>
                  </a:lnTo>
                  <a:cubicBezTo>
                    <a:pt x="9645" y="393"/>
                    <a:pt x="9688" y="267"/>
                    <a:pt x="9767" y="160"/>
                  </a:cubicBezTo>
                  <a:cubicBezTo>
                    <a:pt x="9847" y="54"/>
                    <a:pt x="9937" y="0"/>
                    <a:pt x="10040" y="0"/>
                  </a:cubicBezTo>
                  <a:lnTo>
                    <a:pt x="6017" y="0"/>
                  </a:lnTo>
                  <a:cubicBezTo>
                    <a:pt x="5859" y="0"/>
                    <a:pt x="5709" y="79"/>
                    <a:pt x="5566" y="237"/>
                  </a:cubicBezTo>
                  <a:cubicBezTo>
                    <a:pt x="5424" y="393"/>
                    <a:pt x="5321" y="579"/>
                    <a:pt x="5258" y="793"/>
                  </a:cubicBezTo>
                  <a:lnTo>
                    <a:pt x="309" y="18410"/>
                  </a:lnTo>
                  <a:cubicBezTo>
                    <a:pt x="103" y="19108"/>
                    <a:pt x="0" y="19760"/>
                    <a:pt x="0" y="20368"/>
                  </a:cubicBezTo>
                  <a:cubicBezTo>
                    <a:pt x="0" y="21189"/>
                    <a:pt x="182" y="21600"/>
                    <a:pt x="546" y="21600"/>
                  </a:cubicBezTo>
                  <a:lnTo>
                    <a:pt x="8901" y="21600"/>
                  </a:lnTo>
                  <a:cubicBezTo>
                    <a:pt x="8798" y="21600"/>
                    <a:pt x="8711" y="21546"/>
                    <a:pt x="8640" y="21439"/>
                  </a:cubicBezTo>
                  <a:cubicBezTo>
                    <a:pt x="8569" y="21332"/>
                    <a:pt x="8537" y="21206"/>
                    <a:pt x="8545" y="21060"/>
                  </a:cubicBezTo>
                  <a:lnTo>
                    <a:pt x="8783" y="16741"/>
                  </a:lnTo>
                  <a:cubicBezTo>
                    <a:pt x="8791" y="16594"/>
                    <a:pt x="8834" y="16467"/>
                    <a:pt x="8913" y="16360"/>
                  </a:cubicBezTo>
                  <a:cubicBezTo>
                    <a:pt x="8992" y="16253"/>
                    <a:pt x="9083" y="16201"/>
                    <a:pt x="9186" y="16201"/>
                  </a:cubicBezTo>
                  <a:lnTo>
                    <a:pt x="12414" y="16201"/>
                  </a:lnTo>
                  <a:cubicBezTo>
                    <a:pt x="12517" y="16201"/>
                    <a:pt x="12608" y="16253"/>
                    <a:pt x="12687" y="16360"/>
                  </a:cubicBezTo>
                  <a:cubicBezTo>
                    <a:pt x="12766" y="16467"/>
                    <a:pt x="12809" y="16594"/>
                    <a:pt x="12818" y="16741"/>
                  </a:cubicBezTo>
                  <a:lnTo>
                    <a:pt x="13055" y="21060"/>
                  </a:lnTo>
                  <a:cubicBezTo>
                    <a:pt x="13063" y="21206"/>
                    <a:pt x="13031" y="21332"/>
                    <a:pt x="12960" y="21439"/>
                  </a:cubicBezTo>
                  <a:cubicBezTo>
                    <a:pt x="12889" y="21546"/>
                    <a:pt x="12802" y="21600"/>
                    <a:pt x="12699" y="21600"/>
                  </a:cubicBezTo>
                  <a:lnTo>
                    <a:pt x="21054" y="21600"/>
                  </a:lnTo>
                  <a:cubicBezTo>
                    <a:pt x="21418" y="21600"/>
                    <a:pt x="21600" y="21189"/>
                    <a:pt x="21600" y="20368"/>
                  </a:cubicBezTo>
                  <a:cubicBezTo>
                    <a:pt x="21600" y="19760"/>
                    <a:pt x="21497" y="19108"/>
                    <a:pt x="21291" y="18410"/>
                  </a:cubicBezTo>
                  <a:cubicBezTo>
                    <a:pt x="21291" y="18410"/>
                    <a:pt x="21291" y="18410"/>
                    <a:pt x="21291" y="1841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6" name="Shape 105"/>
          <p:cNvSpPr/>
          <p:nvPr userDrawn="1"/>
        </p:nvSpPr>
        <p:spPr>
          <a:xfrm>
            <a:off x="2164141" y="2269398"/>
            <a:ext cx="2148840" cy="2149087"/>
          </a:xfrm>
          <a:prstGeom prst="ellipse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919200" y="3776177"/>
            <a:ext cx="630450" cy="630936"/>
            <a:chOff x="5234752" y="6927914"/>
            <a:chExt cx="1375979" cy="1377038"/>
          </a:xfrm>
        </p:grpSpPr>
        <p:sp>
          <p:nvSpPr>
            <p:cNvPr id="18" name="Shape 113"/>
            <p:cNvSpPr/>
            <p:nvPr/>
          </p:nvSpPr>
          <p:spPr>
            <a:xfrm>
              <a:off x="5234752" y="6927914"/>
              <a:ext cx="1375979" cy="1377038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" name="Shape 114"/>
            <p:cNvSpPr/>
            <p:nvPr/>
          </p:nvSpPr>
          <p:spPr>
            <a:xfrm>
              <a:off x="5747453" y="7416797"/>
              <a:ext cx="350574" cy="50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00" y="9554"/>
                  </a:moveTo>
                  <a:cubicBezTo>
                    <a:pt x="9000" y="9675"/>
                    <a:pt x="8944" y="9774"/>
                    <a:pt x="8831" y="9853"/>
                  </a:cubicBezTo>
                  <a:cubicBezTo>
                    <a:pt x="8719" y="9931"/>
                    <a:pt x="8575" y="9970"/>
                    <a:pt x="8400" y="9970"/>
                  </a:cubicBezTo>
                  <a:cubicBezTo>
                    <a:pt x="8226" y="9970"/>
                    <a:pt x="8082" y="9931"/>
                    <a:pt x="7968" y="9853"/>
                  </a:cubicBezTo>
                  <a:cubicBezTo>
                    <a:pt x="7856" y="9775"/>
                    <a:pt x="7800" y="9675"/>
                    <a:pt x="7800" y="9554"/>
                  </a:cubicBezTo>
                  <a:lnTo>
                    <a:pt x="7800" y="3739"/>
                  </a:lnTo>
                  <a:cubicBezTo>
                    <a:pt x="7800" y="3618"/>
                    <a:pt x="7856" y="3518"/>
                    <a:pt x="7968" y="3440"/>
                  </a:cubicBezTo>
                  <a:cubicBezTo>
                    <a:pt x="8082" y="3362"/>
                    <a:pt x="8226" y="3323"/>
                    <a:pt x="8400" y="3323"/>
                  </a:cubicBezTo>
                  <a:cubicBezTo>
                    <a:pt x="8575" y="3323"/>
                    <a:pt x="8719" y="3362"/>
                    <a:pt x="8831" y="3440"/>
                  </a:cubicBezTo>
                  <a:cubicBezTo>
                    <a:pt x="8944" y="3518"/>
                    <a:pt x="9000" y="3618"/>
                    <a:pt x="9000" y="3739"/>
                  </a:cubicBezTo>
                  <a:cubicBezTo>
                    <a:pt x="9000" y="3739"/>
                    <a:pt x="9000" y="9554"/>
                    <a:pt x="9000" y="9554"/>
                  </a:cubicBezTo>
                  <a:close/>
                  <a:moveTo>
                    <a:pt x="20128" y="11248"/>
                  </a:moveTo>
                  <a:cubicBezTo>
                    <a:pt x="19147" y="10396"/>
                    <a:pt x="18038" y="9970"/>
                    <a:pt x="16800" y="9970"/>
                  </a:cubicBezTo>
                  <a:lnTo>
                    <a:pt x="16800" y="3323"/>
                  </a:lnTo>
                  <a:cubicBezTo>
                    <a:pt x="17450" y="3323"/>
                    <a:pt x="18012" y="3159"/>
                    <a:pt x="18487" y="2830"/>
                  </a:cubicBezTo>
                  <a:cubicBezTo>
                    <a:pt x="18963" y="2501"/>
                    <a:pt x="19200" y="2111"/>
                    <a:pt x="19200" y="1662"/>
                  </a:cubicBezTo>
                  <a:cubicBezTo>
                    <a:pt x="19200" y="1211"/>
                    <a:pt x="18963" y="822"/>
                    <a:pt x="18487" y="493"/>
                  </a:cubicBezTo>
                  <a:cubicBezTo>
                    <a:pt x="18012" y="164"/>
                    <a:pt x="17450" y="0"/>
                    <a:pt x="16800" y="0"/>
                  </a:cubicBezTo>
                  <a:lnTo>
                    <a:pt x="4800" y="0"/>
                  </a:lnTo>
                  <a:cubicBezTo>
                    <a:pt x="4150" y="0"/>
                    <a:pt x="3587" y="164"/>
                    <a:pt x="3113" y="493"/>
                  </a:cubicBezTo>
                  <a:cubicBezTo>
                    <a:pt x="2637" y="822"/>
                    <a:pt x="2400" y="1211"/>
                    <a:pt x="2400" y="1662"/>
                  </a:cubicBezTo>
                  <a:cubicBezTo>
                    <a:pt x="2400" y="2111"/>
                    <a:pt x="2637" y="2501"/>
                    <a:pt x="3113" y="2830"/>
                  </a:cubicBezTo>
                  <a:cubicBezTo>
                    <a:pt x="3587" y="3159"/>
                    <a:pt x="4150" y="3323"/>
                    <a:pt x="4800" y="3323"/>
                  </a:cubicBezTo>
                  <a:lnTo>
                    <a:pt x="4800" y="9970"/>
                  </a:lnTo>
                  <a:cubicBezTo>
                    <a:pt x="3562" y="9970"/>
                    <a:pt x="2453" y="10396"/>
                    <a:pt x="1472" y="11248"/>
                  </a:cubicBezTo>
                  <a:cubicBezTo>
                    <a:pt x="491" y="12100"/>
                    <a:pt x="0" y="13059"/>
                    <a:pt x="0" y="14123"/>
                  </a:cubicBezTo>
                  <a:cubicBezTo>
                    <a:pt x="0" y="14348"/>
                    <a:pt x="119" y="14543"/>
                    <a:pt x="356" y="14707"/>
                  </a:cubicBezTo>
                  <a:cubicBezTo>
                    <a:pt x="594" y="14871"/>
                    <a:pt x="875" y="14954"/>
                    <a:pt x="1200" y="14954"/>
                  </a:cubicBezTo>
                  <a:lnTo>
                    <a:pt x="8775" y="14954"/>
                  </a:lnTo>
                  <a:lnTo>
                    <a:pt x="10200" y="21250"/>
                  </a:lnTo>
                  <a:cubicBezTo>
                    <a:pt x="10263" y="21483"/>
                    <a:pt x="10463" y="21600"/>
                    <a:pt x="10800" y="21600"/>
                  </a:cubicBezTo>
                  <a:lnTo>
                    <a:pt x="10819" y="21600"/>
                  </a:lnTo>
                  <a:cubicBezTo>
                    <a:pt x="10969" y="21600"/>
                    <a:pt x="11097" y="21564"/>
                    <a:pt x="11203" y="21491"/>
                  </a:cubicBezTo>
                  <a:cubicBezTo>
                    <a:pt x="11309" y="21417"/>
                    <a:pt x="11375" y="21328"/>
                    <a:pt x="11400" y="21224"/>
                  </a:cubicBezTo>
                  <a:lnTo>
                    <a:pt x="12356" y="14954"/>
                  </a:lnTo>
                  <a:lnTo>
                    <a:pt x="20400" y="14954"/>
                  </a:lnTo>
                  <a:cubicBezTo>
                    <a:pt x="20725" y="14954"/>
                    <a:pt x="21007" y="14871"/>
                    <a:pt x="21244" y="14707"/>
                  </a:cubicBezTo>
                  <a:cubicBezTo>
                    <a:pt x="21481" y="14543"/>
                    <a:pt x="21600" y="14348"/>
                    <a:pt x="21600" y="14123"/>
                  </a:cubicBezTo>
                  <a:cubicBezTo>
                    <a:pt x="21600" y="13059"/>
                    <a:pt x="21109" y="12100"/>
                    <a:pt x="20128" y="11248"/>
                  </a:cubicBezTo>
                  <a:cubicBezTo>
                    <a:pt x="20128" y="11248"/>
                    <a:pt x="20128" y="11248"/>
                    <a:pt x="20128" y="1124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03842" y="3201243"/>
            <a:ext cx="1871784" cy="2404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Mission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75669" y="4831756"/>
            <a:ext cx="2704955" cy="92134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quasi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775652" y="2054414"/>
            <a:ext cx="2642616" cy="26437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018295" y="3201243"/>
            <a:ext cx="1871784" cy="2404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Vision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601709" y="4831756"/>
            <a:ext cx="2704955" cy="92134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quasi</a:t>
            </a:r>
          </a:p>
        </p:txBody>
      </p:sp>
    </p:spTree>
    <p:extLst>
      <p:ext uri="{BB962C8B-B14F-4D97-AF65-F5344CB8AC3E}">
        <p14:creationId xmlns:p14="http://schemas.microsoft.com/office/powerpoint/2010/main" val="24834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315"/>
            <a:ext cx="9144000" cy="73457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96455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00762" y="2489200"/>
            <a:ext cx="4567238" cy="40874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00762" y="3249735"/>
            <a:ext cx="3335338" cy="20685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8838" y="2691116"/>
            <a:ext cx="3607435" cy="2152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909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6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7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1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83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0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7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78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6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371298"/>
            <a:ext cx="2652619" cy="336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App Detail 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1590" y="4879145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endParaRPr lang="en-US" dirty="0" smtClean="0"/>
          </a:p>
        </p:txBody>
      </p:sp>
      <p:sp>
        <p:nvSpPr>
          <p:cNvPr id="12" name="Shape 998"/>
          <p:cNvSpPr/>
          <p:nvPr userDrawn="1"/>
        </p:nvSpPr>
        <p:spPr>
          <a:xfrm>
            <a:off x="1524000" y="491495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" name="Shape 1001"/>
          <p:cNvSpPr/>
          <p:nvPr userDrawn="1"/>
        </p:nvSpPr>
        <p:spPr>
          <a:xfrm>
            <a:off x="1524000" y="545029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5" name="Group 995"/>
          <p:cNvGrpSpPr/>
          <p:nvPr userDrawn="1"/>
        </p:nvGrpSpPr>
        <p:grpSpPr>
          <a:xfrm>
            <a:off x="4562931" y="2031802"/>
            <a:ext cx="3095169" cy="2223486"/>
            <a:chOff x="0" y="0"/>
            <a:chExt cx="9072622" cy="6517526"/>
          </a:xfrm>
          <a:solidFill>
            <a:schemeClr val="accent1"/>
          </a:solidFill>
        </p:grpSpPr>
        <p:sp>
          <p:nvSpPr>
            <p:cNvPr id="16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83581" y="2149389"/>
            <a:ext cx="2851364" cy="1645872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01590" y="5404960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endParaRPr lang="en-US" dirty="0" smtClean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86104" y="4879145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endParaRPr lang="en-US" dirty="0" smtClean="0"/>
          </a:p>
        </p:txBody>
      </p:sp>
      <p:sp>
        <p:nvSpPr>
          <p:cNvPr id="26" name="Shape 998"/>
          <p:cNvSpPr/>
          <p:nvPr userDrawn="1"/>
        </p:nvSpPr>
        <p:spPr>
          <a:xfrm>
            <a:off x="6608514" y="491495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Shape 1001"/>
          <p:cNvSpPr/>
          <p:nvPr userDrawn="1"/>
        </p:nvSpPr>
        <p:spPr>
          <a:xfrm>
            <a:off x="6608514" y="545029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086104" y="5404960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endParaRPr lang="en-US" dirty="0" smtClean="0"/>
          </a:p>
        </p:txBody>
      </p:sp>
      <p:grpSp>
        <p:nvGrpSpPr>
          <p:cNvPr id="19" name="Group 995"/>
          <p:cNvGrpSpPr/>
          <p:nvPr userDrawn="1"/>
        </p:nvGrpSpPr>
        <p:grpSpPr>
          <a:xfrm>
            <a:off x="7699238" y="2626372"/>
            <a:ext cx="2064812" cy="1483304"/>
            <a:chOff x="0" y="0"/>
            <a:chExt cx="9072622" cy="6517526"/>
          </a:xfrm>
          <a:solidFill>
            <a:schemeClr val="accent3">
              <a:alpha val="75000"/>
            </a:schemeClr>
          </a:solidFill>
        </p:grpSpPr>
        <p:sp>
          <p:nvSpPr>
            <p:cNvPr id="20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779308" y="2687573"/>
            <a:ext cx="1902166" cy="109797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grpSp>
        <p:nvGrpSpPr>
          <p:cNvPr id="23" name="Group 995"/>
          <p:cNvGrpSpPr/>
          <p:nvPr userDrawn="1"/>
        </p:nvGrpSpPr>
        <p:grpSpPr>
          <a:xfrm>
            <a:off x="2456423" y="2626372"/>
            <a:ext cx="2064812" cy="1483304"/>
            <a:chOff x="0" y="0"/>
            <a:chExt cx="9072622" cy="6517526"/>
          </a:xfrm>
          <a:solidFill>
            <a:schemeClr val="accent2">
              <a:alpha val="75000"/>
            </a:schemeClr>
          </a:solidFill>
        </p:grpSpPr>
        <p:sp>
          <p:nvSpPr>
            <p:cNvPr id="24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536493" y="2687573"/>
            <a:ext cx="1902166" cy="109797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2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/>
      <p:bldP spid="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5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88059" y="2616838"/>
            <a:ext cx="2221669" cy="29754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Awesome Applications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590776" y="3175204"/>
            <a:ext cx="130651" cy="1317929"/>
            <a:chOff x="3943723" y="3484300"/>
            <a:chExt cx="130651" cy="1317929"/>
          </a:xfrm>
          <a:solidFill>
            <a:schemeClr val="accent4"/>
          </a:solidFill>
        </p:grpSpPr>
        <p:sp>
          <p:nvSpPr>
            <p:cNvPr id="12" name="Shape 954"/>
            <p:cNvSpPr/>
            <p:nvPr userDrawn="1"/>
          </p:nvSpPr>
          <p:spPr>
            <a:xfrm>
              <a:off x="3943723" y="3484300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956"/>
            <p:cNvSpPr/>
            <p:nvPr userDrawn="1"/>
          </p:nvSpPr>
          <p:spPr>
            <a:xfrm>
              <a:off x="3943723" y="3776893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" name="Shape 958"/>
            <p:cNvSpPr/>
            <p:nvPr userDrawn="1"/>
          </p:nvSpPr>
          <p:spPr>
            <a:xfrm>
              <a:off x="3943723" y="4069486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960"/>
            <p:cNvSpPr/>
            <p:nvPr userDrawn="1"/>
          </p:nvSpPr>
          <p:spPr>
            <a:xfrm>
              <a:off x="3943723" y="4355444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962"/>
            <p:cNvSpPr/>
            <p:nvPr userDrawn="1"/>
          </p:nvSpPr>
          <p:spPr>
            <a:xfrm>
              <a:off x="3943723" y="4665177"/>
              <a:ext cx="130651" cy="13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7709524" y="3175204"/>
            <a:ext cx="130651" cy="1317929"/>
            <a:chOff x="6335563" y="3484300"/>
            <a:chExt cx="130651" cy="1317929"/>
          </a:xfrm>
          <a:solidFill>
            <a:schemeClr val="accent2"/>
          </a:solidFill>
        </p:grpSpPr>
        <p:sp>
          <p:nvSpPr>
            <p:cNvPr id="17" name="Shape 965"/>
            <p:cNvSpPr/>
            <p:nvPr userDrawn="1"/>
          </p:nvSpPr>
          <p:spPr>
            <a:xfrm>
              <a:off x="6335563" y="3484300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967"/>
            <p:cNvSpPr/>
            <p:nvPr userDrawn="1"/>
          </p:nvSpPr>
          <p:spPr>
            <a:xfrm>
              <a:off x="6335563" y="3776892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" name="Shape 969"/>
            <p:cNvSpPr/>
            <p:nvPr userDrawn="1"/>
          </p:nvSpPr>
          <p:spPr>
            <a:xfrm>
              <a:off x="6335563" y="4069486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" name="Shape 971"/>
            <p:cNvSpPr/>
            <p:nvPr userDrawn="1"/>
          </p:nvSpPr>
          <p:spPr>
            <a:xfrm>
              <a:off x="6335563" y="4355443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973"/>
            <p:cNvSpPr/>
            <p:nvPr userDrawn="1"/>
          </p:nvSpPr>
          <p:spPr>
            <a:xfrm>
              <a:off x="6335563" y="4665177"/>
              <a:ext cx="130651" cy="13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7" name="Shape 987"/>
          <p:cNvSpPr/>
          <p:nvPr userDrawn="1"/>
        </p:nvSpPr>
        <p:spPr>
          <a:xfrm>
            <a:off x="5382610" y="2217282"/>
            <a:ext cx="1454626" cy="274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469605" y="2441388"/>
            <a:ext cx="1294740" cy="2282167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149925" y="5359419"/>
            <a:ext cx="6014643" cy="4083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veritatis</a:t>
            </a:r>
            <a:r>
              <a:rPr lang="en-US" dirty="0" smtClean="0"/>
              <a:t>  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886051" y="3114857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endParaRPr lang="en-US" dirty="0" smtClean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886051" y="3446164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Lorem ipsum dolor sit amet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886051" y="3721343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endParaRPr lang="en-US" dirty="0" smtClean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886051" y="4029790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Sekolah si maun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2886051" y="4329101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Pajan teuman lontemlo bga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8931" y="3114857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endParaRPr lang="en-US" dirty="0" smtClean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08931" y="3446164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Lorem ipsum dolor sit amet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08931" y="3721343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endParaRPr lang="en-US" dirty="0" smtClean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08931" y="4029790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Sekolah si maun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08931" y="4329101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Pajan teuman lontemlo bga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710939" y="2616838"/>
            <a:ext cx="2221669" cy="29754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Awesome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167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7" grpId="0" animBg="1"/>
      <p:bldP spid="2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969387" y="2348521"/>
            <a:ext cx="4707922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Just Welcome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69387" y="2957434"/>
            <a:ext cx="4698613" cy="236327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veritatis</a:t>
            </a:r>
            <a:r>
              <a:rPr lang="en-US" dirty="0" smtClean="0"/>
              <a:t> et quasi </a:t>
            </a:r>
            <a:r>
              <a:rPr lang="en-US" dirty="0" err="1" smtClean="0"/>
              <a:t>architecto</a:t>
            </a:r>
            <a:r>
              <a:rPr lang="en-US" dirty="0" smtClean="0"/>
              <a:t> </a:t>
            </a:r>
            <a:r>
              <a:rPr lang="en-US" dirty="0" err="1" smtClean="0"/>
              <a:t>beatae</a:t>
            </a:r>
            <a:r>
              <a:rPr lang="en-US" dirty="0" smtClean="0"/>
              <a:t> vitae dicta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explicabo</a:t>
            </a:r>
            <a:r>
              <a:rPr lang="en-US" dirty="0" smtClean="0"/>
              <a:t>. </a:t>
            </a:r>
            <a:r>
              <a:rPr lang="en-US" dirty="0" err="1" smtClean="0"/>
              <a:t>Nemo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ipsam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voluptas</a:t>
            </a:r>
            <a:r>
              <a:rPr lang="en-US" dirty="0" smtClean="0"/>
              <a:t> sit </a:t>
            </a:r>
            <a:r>
              <a:rPr lang="en-US" dirty="0" err="1" smtClean="0"/>
              <a:t>aspernatur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odit</a:t>
            </a:r>
            <a:r>
              <a:rPr lang="en-US" dirty="0" smtClean="0"/>
              <a:t> au</a:t>
            </a:r>
          </a:p>
          <a:p>
            <a:pPr lvl="0"/>
            <a:r>
              <a:rPr lang="en-US" dirty="0" smtClean="0"/>
              <a:t>fugit,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consequuntur</a:t>
            </a:r>
            <a:r>
              <a:rPr lang="en-US" dirty="0" smtClean="0"/>
              <a:t> </a:t>
            </a:r>
            <a:r>
              <a:rPr lang="en-US" dirty="0" err="1" smtClean="0"/>
              <a:t>magni</a:t>
            </a:r>
            <a:r>
              <a:rPr lang="en-US" dirty="0" smtClean="0"/>
              <a:t> </a:t>
            </a:r>
            <a:r>
              <a:rPr lang="en-US" dirty="0" err="1" smtClean="0"/>
              <a:t>dolores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qui </a:t>
            </a:r>
            <a:r>
              <a:rPr lang="en-US" dirty="0" err="1" smtClean="0"/>
              <a:t>ratione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sequi</a:t>
            </a:r>
            <a:r>
              <a:rPr lang="en-US" dirty="0" smtClean="0"/>
              <a:t> </a:t>
            </a:r>
            <a:r>
              <a:rPr lang="en-US" dirty="0" err="1" smtClean="0"/>
              <a:t>nesciunt</a:t>
            </a:r>
            <a:r>
              <a:rPr lang="en-US" dirty="0" smtClean="0"/>
              <a:t>.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porro</a:t>
            </a:r>
            <a:r>
              <a:rPr lang="en-US" dirty="0" smtClean="0"/>
              <a:t> </a:t>
            </a:r>
            <a:r>
              <a:rPr lang="en-US" dirty="0" err="1" smtClean="0"/>
              <a:t>quisquam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, 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en-US" dirty="0" err="1" smtClean="0"/>
              <a:t>dolorem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, </a:t>
            </a:r>
            <a:r>
              <a:rPr lang="en-US" dirty="0" err="1" smtClean="0"/>
              <a:t>adipisci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non </a:t>
            </a:r>
            <a:r>
              <a:rPr lang="en-US" dirty="0" err="1" smtClean="0"/>
              <a:t>numquam</a:t>
            </a:r>
            <a:r>
              <a:rPr lang="en-US" dirty="0" smtClean="0"/>
              <a:t> </a:t>
            </a:r>
            <a:r>
              <a:rPr lang="en-US" dirty="0" err="1" smtClean="0"/>
              <a:t>eius</a:t>
            </a:r>
            <a:r>
              <a:rPr lang="en-US" dirty="0" smtClean="0"/>
              <a:t> </a:t>
            </a:r>
            <a:r>
              <a:rPr lang="en-US" dirty="0" err="1" smtClean="0"/>
              <a:t>muoidi</a:t>
            </a:r>
            <a:r>
              <a:rPr lang="en-US" dirty="0" smtClean="0"/>
              <a:t> </a:t>
            </a:r>
            <a:r>
              <a:rPr lang="en-US" dirty="0" err="1" smtClean="0"/>
              <a:t>tempora</a:t>
            </a:r>
            <a:r>
              <a:rPr lang="en-US" dirty="0" smtClean="0"/>
              <a:t> </a:t>
            </a:r>
            <a:r>
              <a:rPr lang="en-US" dirty="0" err="1" smtClean="0"/>
              <a:t>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magnam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quaerat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equae</a:t>
            </a:r>
            <a:r>
              <a:rPr lang="en-US" dirty="0" smtClean="0"/>
              <a:t>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veritatis</a:t>
            </a:r>
            <a:r>
              <a:rPr lang="en-US" dirty="0" smtClean="0"/>
              <a:t> et quasi </a:t>
            </a:r>
            <a:r>
              <a:rPr lang="en-US" dirty="0" err="1" smtClean="0"/>
              <a:t>architecto</a:t>
            </a:r>
            <a:r>
              <a:rPr lang="en-US" dirty="0" smtClean="0"/>
              <a:t> </a:t>
            </a:r>
            <a:r>
              <a:rPr lang="en-US" dirty="0" err="1" smtClean="0"/>
              <a:t>beatae</a:t>
            </a:r>
            <a:r>
              <a:rPr lang="en-US" dirty="0" smtClean="0"/>
              <a:t> vitae dicta </a:t>
            </a:r>
            <a:r>
              <a:rPr lang="en-US" dirty="0" err="1" smtClean="0"/>
              <a:t>sunt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4000" y="2368232"/>
            <a:ext cx="3863926" cy="2716211"/>
          </a:xfrm>
          <a:solidFill>
            <a:schemeClr val="bg1">
              <a:lumMod val="65000"/>
            </a:schemeClr>
          </a:solidFill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7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524000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756570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63024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3453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Progress Completed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3453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perspiciasit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hom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endParaRPr lang="en-US" dirty="0" smtClean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602337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85%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853806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50%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1714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60%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753408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Progress Completed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753408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perspiciasit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hom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endParaRPr lang="en-US" dirty="0" smtClean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949412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Progress Completed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949412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perspiciasit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hom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endParaRPr lang="en-US" dirty="0" smtClean="0"/>
          </a:p>
        </p:txBody>
      </p:sp>
      <p:sp>
        <p:nvSpPr>
          <p:cNvPr id="33" name="Rectangle 32"/>
          <p:cNvSpPr/>
          <p:nvPr userDrawn="1"/>
        </p:nvSpPr>
        <p:spPr>
          <a:xfrm>
            <a:off x="1523999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523999" y="5285609"/>
            <a:ext cx="2290764" cy="579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4743954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4743954" y="5285609"/>
            <a:ext cx="1335377" cy="579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7934634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7934634" y="5285609"/>
            <a:ext cx="1587985" cy="579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59838" y="4089472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617907" y="4086298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9838" y="2077713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073591" y="2192346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3590" y="2843751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baraleh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617907" y="2074539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061183" y="2573573"/>
            <a:ext cx="719938" cy="115322"/>
            <a:chOff x="4061183" y="2573573"/>
            <a:chExt cx="719938" cy="115322"/>
          </a:xfrm>
        </p:grpSpPr>
        <p:sp>
          <p:nvSpPr>
            <p:cNvPr id="14" name="Shape 998"/>
            <p:cNvSpPr/>
            <p:nvPr/>
          </p:nvSpPr>
          <p:spPr>
            <a:xfrm>
              <a:off x="4061183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999"/>
            <p:cNvSpPr/>
            <p:nvPr/>
          </p:nvSpPr>
          <p:spPr>
            <a:xfrm>
              <a:off x="421160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1000"/>
            <p:cNvSpPr/>
            <p:nvPr/>
          </p:nvSpPr>
          <p:spPr>
            <a:xfrm>
              <a:off x="436052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1001"/>
            <p:cNvSpPr/>
            <p:nvPr/>
          </p:nvSpPr>
          <p:spPr>
            <a:xfrm>
              <a:off x="4510946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1002"/>
            <p:cNvSpPr/>
            <p:nvPr/>
          </p:nvSpPr>
          <p:spPr>
            <a:xfrm>
              <a:off x="4659864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4060352" y="2576241"/>
            <a:ext cx="719938" cy="115322"/>
            <a:chOff x="4061183" y="2597383"/>
            <a:chExt cx="719938" cy="115322"/>
          </a:xfrm>
          <a:solidFill>
            <a:schemeClr val="accent1"/>
          </a:solidFill>
        </p:grpSpPr>
        <p:sp>
          <p:nvSpPr>
            <p:cNvPr id="20" name="Shape 1004"/>
            <p:cNvSpPr/>
            <p:nvPr/>
          </p:nvSpPr>
          <p:spPr>
            <a:xfrm>
              <a:off x="4061183" y="259738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1005"/>
            <p:cNvSpPr/>
            <p:nvPr/>
          </p:nvSpPr>
          <p:spPr>
            <a:xfrm>
              <a:off x="4211605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1006"/>
            <p:cNvSpPr/>
            <p:nvPr/>
          </p:nvSpPr>
          <p:spPr>
            <a:xfrm>
              <a:off x="4360523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" name="Shape 1007"/>
            <p:cNvSpPr/>
            <p:nvPr/>
          </p:nvSpPr>
          <p:spPr>
            <a:xfrm>
              <a:off x="4510946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" name="Shape 1008"/>
            <p:cNvSpPr/>
            <p:nvPr/>
          </p:nvSpPr>
          <p:spPr>
            <a:xfrm>
              <a:off x="4659864" y="259738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061183" y="4583502"/>
            <a:ext cx="719938" cy="115323"/>
            <a:chOff x="4061183" y="4583502"/>
            <a:chExt cx="719938" cy="115323"/>
          </a:xfrm>
        </p:grpSpPr>
        <p:sp>
          <p:nvSpPr>
            <p:cNvPr id="27" name="Shape 1015"/>
            <p:cNvSpPr/>
            <p:nvPr/>
          </p:nvSpPr>
          <p:spPr>
            <a:xfrm>
              <a:off x="4061183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" name="Shape 1016"/>
            <p:cNvSpPr/>
            <p:nvPr/>
          </p:nvSpPr>
          <p:spPr>
            <a:xfrm>
              <a:off x="4211605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1017"/>
            <p:cNvSpPr/>
            <p:nvPr/>
          </p:nvSpPr>
          <p:spPr>
            <a:xfrm>
              <a:off x="4360523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" name="Shape 1018"/>
            <p:cNvSpPr/>
            <p:nvPr/>
          </p:nvSpPr>
          <p:spPr>
            <a:xfrm>
              <a:off x="4510946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" name="Shape 1019"/>
            <p:cNvSpPr/>
            <p:nvPr/>
          </p:nvSpPr>
          <p:spPr>
            <a:xfrm>
              <a:off x="4659864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061183" y="4583502"/>
            <a:ext cx="571019" cy="115323"/>
            <a:chOff x="4061183" y="4583502"/>
            <a:chExt cx="571019" cy="115323"/>
          </a:xfrm>
          <a:solidFill>
            <a:schemeClr val="accent1"/>
          </a:solidFill>
        </p:grpSpPr>
        <p:sp>
          <p:nvSpPr>
            <p:cNvPr id="33" name="Shape 1021"/>
            <p:cNvSpPr/>
            <p:nvPr/>
          </p:nvSpPr>
          <p:spPr>
            <a:xfrm>
              <a:off x="4061183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1022"/>
            <p:cNvSpPr/>
            <p:nvPr/>
          </p:nvSpPr>
          <p:spPr>
            <a:xfrm>
              <a:off x="4211605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" name="Shape 1023"/>
            <p:cNvSpPr/>
            <p:nvPr/>
          </p:nvSpPr>
          <p:spPr>
            <a:xfrm>
              <a:off x="4360523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" name="Shape 1024"/>
            <p:cNvSpPr/>
            <p:nvPr/>
          </p:nvSpPr>
          <p:spPr>
            <a:xfrm>
              <a:off x="4510946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8599902" y="2573573"/>
            <a:ext cx="719938" cy="115322"/>
            <a:chOff x="8599902" y="2573573"/>
            <a:chExt cx="719938" cy="115322"/>
          </a:xfrm>
        </p:grpSpPr>
        <p:sp>
          <p:nvSpPr>
            <p:cNvPr id="39" name="Shape 1031"/>
            <p:cNvSpPr/>
            <p:nvPr/>
          </p:nvSpPr>
          <p:spPr>
            <a:xfrm>
              <a:off x="8599902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0" name="Shape 1032"/>
            <p:cNvSpPr/>
            <p:nvPr/>
          </p:nvSpPr>
          <p:spPr>
            <a:xfrm>
              <a:off x="875032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1" name="Shape 1033"/>
            <p:cNvSpPr/>
            <p:nvPr/>
          </p:nvSpPr>
          <p:spPr>
            <a:xfrm>
              <a:off x="889924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2" name="Shape 1034"/>
            <p:cNvSpPr/>
            <p:nvPr/>
          </p:nvSpPr>
          <p:spPr>
            <a:xfrm>
              <a:off x="9049666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3" name="Shape 1035"/>
            <p:cNvSpPr/>
            <p:nvPr/>
          </p:nvSpPr>
          <p:spPr>
            <a:xfrm>
              <a:off x="9198583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8599902" y="2573573"/>
            <a:ext cx="420597" cy="115322"/>
            <a:chOff x="8599902" y="2573573"/>
            <a:chExt cx="420597" cy="115322"/>
          </a:xfrm>
          <a:solidFill>
            <a:schemeClr val="accent1"/>
          </a:solidFill>
        </p:grpSpPr>
        <p:sp>
          <p:nvSpPr>
            <p:cNvPr id="45" name="Shape 1037"/>
            <p:cNvSpPr/>
            <p:nvPr/>
          </p:nvSpPr>
          <p:spPr>
            <a:xfrm>
              <a:off x="8599902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6" name="Shape 1038"/>
            <p:cNvSpPr/>
            <p:nvPr/>
          </p:nvSpPr>
          <p:spPr>
            <a:xfrm>
              <a:off x="875032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7" name="Shape 1039"/>
            <p:cNvSpPr/>
            <p:nvPr/>
          </p:nvSpPr>
          <p:spPr>
            <a:xfrm>
              <a:off x="889924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8599902" y="4586950"/>
            <a:ext cx="719938" cy="115323"/>
            <a:chOff x="8599902" y="4586950"/>
            <a:chExt cx="719938" cy="115323"/>
          </a:xfrm>
        </p:grpSpPr>
        <p:sp>
          <p:nvSpPr>
            <p:cNvPr id="50" name="Shape 1046"/>
            <p:cNvSpPr/>
            <p:nvPr/>
          </p:nvSpPr>
          <p:spPr>
            <a:xfrm>
              <a:off x="8599902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1" name="Shape 1047"/>
            <p:cNvSpPr/>
            <p:nvPr/>
          </p:nvSpPr>
          <p:spPr>
            <a:xfrm>
              <a:off x="8750325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2" name="Shape 1048"/>
            <p:cNvSpPr/>
            <p:nvPr/>
          </p:nvSpPr>
          <p:spPr>
            <a:xfrm>
              <a:off x="8899243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3" name="Shape 1049"/>
            <p:cNvSpPr/>
            <p:nvPr/>
          </p:nvSpPr>
          <p:spPr>
            <a:xfrm>
              <a:off x="9049666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" name="Shape 1050"/>
            <p:cNvSpPr/>
            <p:nvPr/>
          </p:nvSpPr>
          <p:spPr>
            <a:xfrm>
              <a:off x="9198583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8599902" y="4586950"/>
            <a:ext cx="271679" cy="115323"/>
            <a:chOff x="8599902" y="4586950"/>
            <a:chExt cx="271679" cy="115323"/>
          </a:xfrm>
          <a:solidFill>
            <a:schemeClr val="accent1"/>
          </a:solidFill>
        </p:grpSpPr>
        <p:sp>
          <p:nvSpPr>
            <p:cNvPr id="56" name="Shape 1052"/>
            <p:cNvSpPr/>
            <p:nvPr/>
          </p:nvSpPr>
          <p:spPr>
            <a:xfrm>
              <a:off x="8599902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" name="Shape 1053"/>
            <p:cNvSpPr/>
            <p:nvPr/>
          </p:nvSpPr>
          <p:spPr>
            <a:xfrm>
              <a:off x="8750325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6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00206" y="2960688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51432" y="2960688"/>
            <a:ext cx="482409" cy="550068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300206" y="4974653"/>
            <a:ext cx="482409" cy="550068"/>
          </a:xfrm>
          <a:prstGeom prst="rect">
            <a:avLst/>
          </a:prstGeom>
          <a:solidFill>
            <a:schemeClr val="accent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851432" y="4974653"/>
            <a:ext cx="482409" cy="550068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8607586" y="2192346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Product 1</a:t>
            </a:r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607585" y="2843751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baraleh</a:t>
            </a:r>
            <a:endParaRPr lang="en-US" dirty="0" smtClean="0"/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073591" y="4225497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Product 1</a:t>
            </a:r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073590" y="4876902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baraleh</a:t>
            </a:r>
            <a:endParaRPr lang="en-US" dirty="0" smtClean="0"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607586" y="4225497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Product 1</a:t>
            </a:r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607585" y="4876902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baraleh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75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1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6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1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6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4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9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4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900"/>
                            </p:stCondLst>
                            <p:childTnLst>
                              <p:par>
                                <p:cTn id="1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4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700"/>
                            </p:stCondLst>
                            <p:childTnLst>
                              <p:par>
                                <p:cTn id="1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2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7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1700"/>
                            </p:stCondLst>
                            <p:childTnLst>
                              <p:par>
                                <p:cTn id="1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58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61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3998" y="2313885"/>
            <a:ext cx="3429001" cy="2210105"/>
          </a:xfrm>
          <a:solidFill>
            <a:schemeClr val="bg1">
              <a:lumMod val="65000"/>
            </a:schemeClr>
          </a:solidFill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2" name="Shape 581"/>
          <p:cNvSpPr/>
          <p:nvPr userDrawn="1"/>
        </p:nvSpPr>
        <p:spPr>
          <a:xfrm>
            <a:off x="5387495" y="4051604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" name="Shape 584"/>
          <p:cNvSpPr/>
          <p:nvPr userDrawn="1"/>
        </p:nvSpPr>
        <p:spPr>
          <a:xfrm>
            <a:off x="5387495" y="4577025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Shape 587"/>
          <p:cNvSpPr/>
          <p:nvPr userDrawn="1"/>
        </p:nvSpPr>
        <p:spPr>
          <a:xfrm>
            <a:off x="5387495" y="5102446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387495" y="2351985"/>
            <a:ext cx="2083927" cy="2314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 Detail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930421" y="3959811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930421" y="4498373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30421" y="4992648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1533778" y="4562090"/>
            <a:ext cx="1090704" cy="781451"/>
          </a:xfrm>
          <a:solidFill>
            <a:schemeClr val="bg1">
              <a:lumMod val="65000"/>
            </a:schemeClr>
          </a:solidFill>
          <a:ln w="2857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5387495" y="2730928"/>
            <a:ext cx="5280504" cy="82822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862295" y="4562090"/>
            <a:ext cx="1090704" cy="781451"/>
          </a:xfrm>
          <a:solidFill>
            <a:schemeClr val="bg1">
              <a:lumMod val="65000"/>
            </a:schemeClr>
          </a:solidFill>
          <a:ln w="28575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2660901" y="4562090"/>
            <a:ext cx="1164974" cy="781451"/>
          </a:xfrm>
          <a:solidFill>
            <a:schemeClr val="bg1">
              <a:lumMod val="65000"/>
            </a:schemeClr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40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52" grpId="0" animBg="1"/>
      <p:bldP spid="53" grpId="0" animBg="1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434904" y="61976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Lato" panose="020F0502020204030203" pitchFamily="34" charset="0"/>
              </a:rPr>
              <a:t>Your Topic</a:t>
            </a:r>
            <a:endParaRPr lang="en-GB" sz="1200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43304" y="6197600"/>
            <a:ext cx="1905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u="sng" dirty="0" smtClean="0">
                <a:solidFill>
                  <a:srgbClr val="4646C5"/>
                </a:solidFill>
                <a:latin typeface="Lato" panose="020F0502020204030203" pitchFamily="34" charset="0"/>
              </a:rPr>
              <a:t>www.company.com</a:t>
            </a:r>
          </a:p>
        </p:txBody>
      </p:sp>
    </p:spTree>
    <p:extLst>
      <p:ext uri="{BB962C8B-B14F-4D97-AF65-F5344CB8AC3E}">
        <p14:creationId xmlns:p14="http://schemas.microsoft.com/office/powerpoint/2010/main" val="5137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5" r:id="rId4"/>
    <p:sldLayoutId id="2147483700" r:id="rId5"/>
    <p:sldLayoutId id="2147483680" r:id="rId6"/>
    <p:sldLayoutId id="2147483695" r:id="rId7"/>
    <p:sldLayoutId id="2147483694" r:id="rId8"/>
    <p:sldLayoutId id="2147483692" r:id="rId9"/>
    <p:sldLayoutId id="2147483679" r:id="rId10"/>
    <p:sldLayoutId id="2147483673" r:id="rId11"/>
    <p:sldLayoutId id="2147483687" r:id="rId12"/>
    <p:sldLayoutId id="2147483675" r:id="rId13"/>
    <p:sldLayoutId id="2147483693" r:id="rId14"/>
    <p:sldLayoutId id="2147483670" r:id="rId15"/>
    <p:sldLayoutId id="2147483701" r:id="rId16"/>
    <p:sldLayoutId id="2147483671" r:id="rId17"/>
    <p:sldLayoutId id="2147483684" r:id="rId18"/>
    <p:sldLayoutId id="2147483672" r:id="rId19"/>
    <p:sldLayoutId id="2147483691" r:id="rId20"/>
    <p:sldLayoutId id="2147483690" r:id="rId21"/>
    <p:sldLayoutId id="2147483688" r:id="rId22"/>
    <p:sldLayoutId id="2147483686" r:id="rId23"/>
    <p:sldLayoutId id="2147483682" r:id="rId24"/>
    <p:sldLayoutId id="2147483698" r:id="rId25"/>
    <p:sldLayoutId id="2147483697" r:id="rId26"/>
    <p:sldLayoutId id="2147483689" r:id="rId27"/>
    <p:sldLayoutId id="2147483681" r:id="rId28"/>
    <p:sldLayoutId id="2147483699" r:id="rId29"/>
    <p:sldLayoutId id="2147483683" r:id="rId30"/>
    <p:sldLayoutId id="2147483662" r:id="rId31"/>
    <p:sldLayoutId id="2147483650" r:id="rId32"/>
    <p:sldLayoutId id="2147483651" r:id="rId33"/>
    <p:sldLayoutId id="2147483652" r:id="rId34"/>
    <p:sldLayoutId id="2147483653" r:id="rId35"/>
    <p:sldLayoutId id="2147483654" r:id="rId36"/>
    <p:sldLayoutId id="2147483656" r:id="rId37"/>
    <p:sldLayoutId id="2147483657" r:id="rId38"/>
    <p:sldLayoutId id="2147483658" r:id="rId39"/>
    <p:sldLayoutId id="2147483659" r:id="rId4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32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SUCCESS PROCESS SAMPLE 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your relevant text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2145240" y="4415016"/>
            <a:ext cx="800100" cy="240860"/>
          </a:xfrm>
        </p:spPr>
        <p:txBody>
          <a:bodyPr>
            <a:normAutofit lnSpcReduction="10000"/>
          </a:bodyPr>
          <a:lstStyle/>
          <a:p>
            <a:pPr algn="ctr"/>
            <a:r>
              <a:rPr lang="id-ID" dirty="0">
                <a:solidFill>
                  <a:schemeClr val="accent3"/>
                </a:solidFill>
              </a:rPr>
              <a:t>Start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657640" y="4748444"/>
            <a:ext cx="1788264" cy="979256"/>
          </a:xfrm>
        </p:spPr>
        <p:txBody>
          <a:bodyPr/>
          <a:lstStyle/>
          <a:p>
            <a:pPr algn="ctr"/>
            <a:r>
              <a:rPr lang="en-US" dirty="0"/>
              <a:t>Body text here 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loremBody</a:t>
            </a:r>
            <a:r>
              <a:rPr lang="en-US" dirty="0"/>
              <a:t> text here 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1995774" y="2417836"/>
            <a:ext cx="1051403" cy="1302374"/>
          </a:xfrm>
          <a:custGeom>
            <a:avLst/>
            <a:gdLst>
              <a:gd name="T0" fmla="*/ 325 w 365"/>
              <a:gd name="T1" fmla="*/ 413 h 451"/>
              <a:gd name="T2" fmla="*/ 297 w 365"/>
              <a:gd name="T3" fmla="*/ 381 h 451"/>
              <a:gd name="T4" fmla="*/ 289 w 365"/>
              <a:gd name="T5" fmla="*/ 267 h 451"/>
              <a:gd name="T6" fmla="*/ 290 w 365"/>
              <a:gd name="T7" fmla="*/ 185 h 451"/>
              <a:gd name="T8" fmla="*/ 288 w 365"/>
              <a:gd name="T9" fmla="*/ 117 h 451"/>
              <a:gd name="T10" fmla="*/ 246 w 365"/>
              <a:gd name="T11" fmla="*/ 60 h 451"/>
              <a:gd name="T12" fmla="*/ 143 w 365"/>
              <a:gd name="T13" fmla="*/ 50 h 451"/>
              <a:gd name="T14" fmla="*/ 84 w 365"/>
              <a:gd name="T15" fmla="*/ 84 h 451"/>
              <a:gd name="T16" fmla="*/ 69 w 365"/>
              <a:gd name="T17" fmla="*/ 169 h 451"/>
              <a:gd name="T18" fmla="*/ 69 w 365"/>
              <a:gd name="T19" fmla="*/ 239 h 451"/>
              <a:gd name="T20" fmla="*/ 64 w 365"/>
              <a:gd name="T21" fmla="*/ 360 h 451"/>
              <a:gd name="T22" fmla="*/ 61 w 365"/>
              <a:gd name="T23" fmla="*/ 388 h 451"/>
              <a:gd name="T24" fmla="*/ 33 w 365"/>
              <a:gd name="T25" fmla="*/ 415 h 451"/>
              <a:gd name="T26" fmla="*/ 20 w 365"/>
              <a:gd name="T27" fmla="*/ 440 h 451"/>
              <a:gd name="T28" fmla="*/ 51 w 365"/>
              <a:gd name="T29" fmla="*/ 425 h 451"/>
              <a:gd name="T30" fmla="*/ 80 w 365"/>
              <a:gd name="T31" fmla="*/ 447 h 451"/>
              <a:gd name="T32" fmla="*/ 76 w 365"/>
              <a:gd name="T33" fmla="*/ 435 h 451"/>
              <a:gd name="T34" fmla="*/ 88 w 365"/>
              <a:gd name="T35" fmla="*/ 381 h 451"/>
              <a:gd name="T36" fmla="*/ 101 w 365"/>
              <a:gd name="T37" fmla="*/ 276 h 451"/>
              <a:gd name="T38" fmla="*/ 109 w 365"/>
              <a:gd name="T39" fmla="*/ 192 h 451"/>
              <a:gd name="T40" fmla="*/ 111 w 365"/>
              <a:gd name="T41" fmla="*/ 152 h 451"/>
              <a:gd name="T42" fmla="*/ 135 w 365"/>
              <a:gd name="T43" fmla="*/ 160 h 451"/>
              <a:gd name="T44" fmla="*/ 117 w 365"/>
              <a:gd name="T45" fmla="*/ 248 h 451"/>
              <a:gd name="T46" fmla="*/ 125 w 365"/>
              <a:gd name="T47" fmla="*/ 318 h 451"/>
              <a:gd name="T48" fmla="*/ 114 w 365"/>
              <a:gd name="T49" fmla="*/ 371 h 451"/>
              <a:gd name="T50" fmla="*/ 147 w 365"/>
              <a:gd name="T51" fmla="*/ 409 h 451"/>
              <a:gd name="T52" fmla="*/ 157 w 365"/>
              <a:gd name="T53" fmla="*/ 338 h 451"/>
              <a:gd name="T54" fmla="*/ 154 w 365"/>
              <a:gd name="T55" fmla="*/ 302 h 451"/>
              <a:gd name="T56" fmla="*/ 175 w 365"/>
              <a:gd name="T57" fmla="*/ 258 h 451"/>
              <a:gd name="T58" fmla="*/ 190 w 365"/>
              <a:gd name="T59" fmla="*/ 244 h 451"/>
              <a:gd name="T60" fmla="*/ 203 w 365"/>
              <a:gd name="T61" fmla="*/ 353 h 451"/>
              <a:gd name="T62" fmla="*/ 211 w 365"/>
              <a:gd name="T63" fmla="*/ 399 h 451"/>
              <a:gd name="T64" fmla="*/ 250 w 365"/>
              <a:gd name="T65" fmla="*/ 378 h 451"/>
              <a:gd name="T66" fmla="*/ 261 w 365"/>
              <a:gd name="T67" fmla="*/ 314 h 451"/>
              <a:gd name="T68" fmla="*/ 276 w 365"/>
              <a:gd name="T69" fmla="*/ 395 h 451"/>
              <a:gd name="T70" fmla="*/ 282 w 365"/>
              <a:gd name="T71" fmla="*/ 435 h 451"/>
              <a:gd name="T72" fmla="*/ 295 w 365"/>
              <a:gd name="T73" fmla="*/ 432 h 451"/>
              <a:gd name="T74" fmla="*/ 326 w 365"/>
              <a:gd name="T75" fmla="*/ 441 h 451"/>
              <a:gd name="T76" fmla="*/ 347 w 365"/>
              <a:gd name="T77" fmla="*/ 434 h 451"/>
              <a:gd name="T78" fmla="*/ 240 w 365"/>
              <a:gd name="T79" fmla="*/ 152 h 451"/>
              <a:gd name="T80" fmla="*/ 248 w 365"/>
              <a:gd name="T81" fmla="*/ 165 h 451"/>
              <a:gd name="T82" fmla="*/ 260 w 365"/>
              <a:gd name="T83" fmla="*/ 313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65" h="451">
                <a:moveTo>
                  <a:pt x="347" y="434"/>
                </a:moveTo>
                <a:cubicBezTo>
                  <a:pt x="335" y="434"/>
                  <a:pt x="326" y="415"/>
                  <a:pt x="325" y="413"/>
                </a:cubicBezTo>
                <a:cubicBezTo>
                  <a:pt x="323" y="411"/>
                  <a:pt x="325" y="407"/>
                  <a:pt x="319" y="404"/>
                </a:cubicBezTo>
                <a:cubicBezTo>
                  <a:pt x="314" y="400"/>
                  <a:pt x="299" y="388"/>
                  <a:pt x="297" y="381"/>
                </a:cubicBezTo>
                <a:cubicBezTo>
                  <a:pt x="296" y="373"/>
                  <a:pt x="292" y="339"/>
                  <a:pt x="293" y="329"/>
                </a:cubicBezTo>
                <a:cubicBezTo>
                  <a:pt x="294" y="319"/>
                  <a:pt x="288" y="275"/>
                  <a:pt x="289" y="267"/>
                </a:cubicBezTo>
                <a:cubicBezTo>
                  <a:pt x="291" y="258"/>
                  <a:pt x="286" y="248"/>
                  <a:pt x="286" y="235"/>
                </a:cubicBezTo>
                <a:cubicBezTo>
                  <a:pt x="286" y="221"/>
                  <a:pt x="290" y="192"/>
                  <a:pt x="290" y="185"/>
                </a:cubicBezTo>
                <a:cubicBezTo>
                  <a:pt x="289" y="178"/>
                  <a:pt x="283" y="163"/>
                  <a:pt x="284" y="156"/>
                </a:cubicBezTo>
                <a:cubicBezTo>
                  <a:pt x="284" y="149"/>
                  <a:pt x="289" y="130"/>
                  <a:pt x="288" y="117"/>
                </a:cubicBezTo>
                <a:cubicBezTo>
                  <a:pt x="287" y="103"/>
                  <a:pt x="277" y="84"/>
                  <a:pt x="267" y="78"/>
                </a:cubicBezTo>
                <a:cubicBezTo>
                  <a:pt x="257" y="73"/>
                  <a:pt x="246" y="60"/>
                  <a:pt x="246" y="60"/>
                </a:cubicBezTo>
                <a:cubicBezTo>
                  <a:pt x="237" y="48"/>
                  <a:pt x="218" y="48"/>
                  <a:pt x="218" y="48"/>
                </a:cubicBezTo>
                <a:cubicBezTo>
                  <a:pt x="175" y="0"/>
                  <a:pt x="143" y="50"/>
                  <a:pt x="143" y="50"/>
                </a:cubicBezTo>
                <a:cubicBezTo>
                  <a:pt x="132" y="46"/>
                  <a:pt x="115" y="63"/>
                  <a:pt x="110" y="67"/>
                </a:cubicBezTo>
                <a:cubicBezTo>
                  <a:pt x="104" y="72"/>
                  <a:pt x="99" y="76"/>
                  <a:pt x="84" y="84"/>
                </a:cubicBezTo>
                <a:cubicBezTo>
                  <a:pt x="69" y="92"/>
                  <a:pt x="69" y="123"/>
                  <a:pt x="72" y="134"/>
                </a:cubicBezTo>
                <a:cubicBezTo>
                  <a:pt x="75" y="145"/>
                  <a:pt x="72" y="157"/>
                  <a:pt x="69" y="169"/>
                </a:cubicBezTo>
                <a:cubicBezTo>
                  <a:pt x="65" y="184"/>
                  <a:pt x="70" y="193"/>
                  <a:pt x="70" y="200"/>
                </a:cubicBezTo>
                <a:cubicBezTo>
                  <a:pt x="70" y="207"/>
                  <a:pt x="72" y="232"/>
                  <a:pt x="69" y="239"/>
                </a:cubicBezTo>
                <a:cubicBezTo>
                  <a:pt x="66" y="245"/>
                  <a:pt x="67" y="265"/>
                  <a:pt x="65" y="272"/>
                </a:cubicBezTo>
                <a:cubicBezTo>
                  <a:pt x="63" y="278"/>
                  <a:pt x="64" y="353"/>
                  <a:pt x="64" y="360"/>
                </a:cubicBezTo>
                <a:cubicBezTo>
                  <a:pt x="64" y="368"/>
                  <a:pt x="65" y="375"/>
                  <a:pt x="63" y="378"/>
                </a:cubicBezTo>
                <a:cubicBezTo>
                  <a:pt x="61" y="381"/>
                  <a:pt x="62" y="386"/>
                  <a:pt x="61" y="388"/>
                </a:cubicBezTo>
                <a:cubicBezTo>
                  <a:pt x="60" y="391"/>
                  <a:pt x="49" y="398"/>
                  <a:pt x="40" y="401"/>
                </a:cubicBezTo>
                <a:cubicBezTo>
                  <a:pt x="32" y="405"/>
                  <a:pt x="36" y="412"/>
                  <a:pt x="33" y="415"/>
                </a:cubicBezTo>
                <a:cubicBezTo>
                  <a:pt x="31" y="419"/>
                  <a:pt x="28" y="430"/>
                  <a:pt x="27" y="435"/>
                </a:cubicBezTo>
                <a:cubicBezTo>
                  <a:pt x="25" y="439"/>
                  <a:pt x="20" y="440"/>
                  <a:pt x="20" y="440"/>
                </a:cubicBezTo>
                <a:cubicBezTo>
                  <a:pt x="0" y="446"/>
                  <a:pt x="30" y="447"/>
                  <a:pt x="35" y="445"/>
                </a:cubicBezTo>
                <a:cubicBezTo>
                  <a:pt x="40" y="442"/>
                  <a:pt x="51" y="425"/>
                  <a:pt x="51" y="425"/>
                </a:cubicBezTo>
                <a:cubicBezTo>
                  <a:pt x="55" y="422"/>
                  <a:pt x="65" y="440"/>
                  <a:pt x="65" y="440"/>
                </a:cubicBezTo>
                <a:cubicBezTo>
                  <a:pt x="68" y="451"/>
                  <a:pt x="80" y="447"/>
                  <a:pt x="80" y="447"/>
                </a:cubicBezTo>
                <a:cubicBezTo>
                  <a:pt x="87" y="446"/>
                  <a:pt x="88" y="441"/>
                  <a:pt x="82" y="441"/>
                </a:cubicBezTo>
                <a:cubicBezTo>
                  <a:pt x="76" y="442"/>
                  <a:pt x="76" y="435"/>
                  <a:pt x="76" y="435"/>
                </a:cubicBezTo>
                <a:cubicBezTo>
                  <a:pt x="72" y="429"/>
                  <a:pt x="80" y="418"/>
                  <a:pt x="80" y="418"/>
                </a:cubicBezTo>
                <a:cubicBezTo>
                  <a:pt x="86" y="410"/>
                  <a:pt x="89" y="389"/>
                  <a:pt x="88" y="381"/>
                </a:cubicBezTo>
                <a:cubicBezTo>
                  <a:pt x="88" y="374"/>
                  <a:pt x="91" y="338"/>
                  <a:pt x="92" y="332"/>
                </a:cubicBezTo>
                <a:cubicBezTo>
                  <a:pt x="94" y="325"/>
                  <a:pt x="101" y="276"/>
                  <a:pt x="101" y="276"/>
                </a:cubicBezTo>
                <a:cubicBezTo>
                  <a:pt x="105" y="268"/>
                  <a:pt x="103" y="251"/>
                  <a:pt x="103" y="251"/>
                </a:cubicBezTo>
                <a:cubicBezTo>
                  <a:pt x="106" y="244"/>
                  <a:pt x="109" y="202"/>
                  <a:pt x="109" y="192"/>
                </a:cubicBezTo>
                <a:cubicBezTo>
                  <a:pt x="109" y="183"/>
                  <a:pt x="111" y="154"/>
                  <a:pt x="111" y="154"/>
                </a:cubicBezTo>
                <a:cubicBezTo>
                  <a:pt x="111" y="154"/>
                  <a:pt x="107" y="177"/>
                  <a:pt x="111" y="152"/>
                </a:cubicBezTo>
                <a:cubicBezTo>
                  <a:pt x="114" y="127"/>
                  <a:pt x="128" y="141"/>
                  <a:pt x="128" y="141"/>
                </a:cubicBezTo>
                <a:cubicBezTo>
                  <a:pt x="133" y="143"/>
                  <a:pt x="135" y="160"/>
                  <a:pt x="135" y="160"/>
                </a:cubicBezTo>
                <a:cubicBezTo>
                  <a:pt x="122" y="164"/>
                  <a:pt x="117" y="200"/>
                  <a:pt x="117" y="200"/>
                </a:cubicBezTo>
                <a:cubicBezTo>
                  <a:pt x="107" y="219"/>
                  <a:pt x="117" y="248"/>
                  <a:pt x="117" y="248"/>
                </a:cubicBezTo>
                <a:cubicBezTo>
                  <a:pt x="115" y="250"/>
                  <a:pt x="117" y="258"/>
                  <a:pt x="117" y="258"/>
                </a:cubicBezTo>
                <a:cubicBezTo>
                  <a:pt x="97" y="264"/>
                  <a:pt x="125" y="318"/>
                  <a:pt x="125" y="318"/>
                </a:cubicBezTo>
                <a:cubicBezTo>
                  <a:pt x="121" y="323"/>
                  <a:pt x="119" y="342"/>
                  <a:pt x="120" y="347"/>
                </a:cubicBezTo>
                <a:cubicBezTo>
                  <a:pt x="121" y="351"/>
                  <a:pt x="121" y="344"/>
                  <a:pt x="114" y="371"/>
                </a:cubicBezTo>
                <a:cubicBezTo>
                  <a:pt x="107" y="399"/>
                  <a:pt x="127" y="411"/>
                  <a:pt x="127" y="411"/>
                </a:cubicBezTo>
                <a:cubicBezTo>
                  <a:pt x="147" y="409"/>
                  <a:pt x="147" y="409"/>
                  <a:pt x="147" y="409"/>
                </a:cubicBezTo>
                <a:cubicBezTo>
                  <a:pt x="157" y="404"/>
                  <a:pt x="161" y="381"/>
                  <a:pt x="155" y="370"/>
                </a:cubicBezTo>
                <a:cubicBezTo>
                  <a:pt x="149" y="358"/>
                  <a:pt x="157" y="338"/>
                  <a:pt x="157" y="338"/>
                </a:cubicBezTo>
                <a:cubicBezTo>
                  <a:pt x="161" y="328"/>
                  <a:pt x="159" y="316"/>
                  <a:pt x="155" y="312"/>
                </a:cubicBezTo>
                <a:cubicBezTo>
                  <a:pt x="151" y="308"/>
                  <a:pt x="154" y="302"/>
                  <a:pt x="154" y="302"/>
                </a:cubicBezTo>
                <a:cubicBezTo>
                  <a:pt x="180" y="293"/>
                  <a:pt x="168" y="271"/>
                  <a:pt x="168" y="271"/>
                </a:cubicBezTo>
                <a:cubicBezTo>
                  <a:pt x="171" y="269"/>
                  <a:pt x="175" y="258"/>
                  <a:pt x="175" y="258"/>
                </a:cubicBezTo>
                <a:cubicBezTo>
                  <a:pt x="179" y="257"/>
                  <a:pt x="184" y="245"/>
                  <a:pt x="184" y="245"/>
                </a:cubicBezTo>
                <a:cubicBezTo>
                  <a:pt x="187" y="245"/>
                  <a:pt x="190" y="244"/>
                  <a:pt x="190" y="244"/>
                </a:cubicBezTo>
                <a:cubicBezTo>
                  <a:pt x="181" y="267"/>
                  <a:pt x="198" y="312"/>
                  <a:pt x="199" y="315"/>
                </a:cubicBezTo>
                <a:cubicBezTo>
                  <a:pt x="201" y="319"/>
                  <a:pt x="204" y="344"/>
                  <a:pt x="203" y="353"/>
                </a:cubicBezTo>
                <a:cubicBezTo>
                  <a:pt x="202" y="362"/>
                  <a:pt x="204" y="384"/>
                  <a:pt x="204" y="384"/>
                </a:cubicBezTo>
                <a:cubicBezTo>
                  <a:pt x="207" y="387"/>
                  <a:pt x="211" y="399"/>
                  <a:pt x="211" y="399"/>
                </a:cubicBezTo>
                <a:cubicBezTo>
                  <a:pt x="219" y="417"/>
                  <a:pt x="238" y="410"/>
                  <a:pt x="238" y="410"/>
                </a:cubicBezTo>
                <a:cubicBezTo>
                  <a:pt x="245" y="406"/>
                  <a:pt x="248" y="389"/>
                  <a:pt x="250" y="378"/>
                </a:cubicBezTo>
                <a:cubicBezTo>
                  <a:pt x="252" y="366"/>
                  <a:pt x="260" y="315"/>
                  <a:pt x="260" y="313"/>
                </a:cubicBezTo>
                <a:cubicBezTo>
                  <a:pt x="260" y="314"/>
                  <a:pt x="260" y="314"/>
                  <a:pt x="261" y="314"/>
                </a:cubicBezTo>
                <a:cubicBezTo>
                  <a:pt x="265" y="326"/>
                  <a:pt x="274" y="373"/>
                  <a:pt x="273" y="380"/>
                </a:cubicBezTo>
                <a:cubicBezTo>
                  <a:pt x="272" y="387"/>
                  <a:pt x="275" y="396"/>
                  <a:pt x="276" y="395"/>
                </a:cubicBezTo>
                <a:cubicBezTo>
                  <a:pt x="276" y="393"/>
                  <a:pt x="283" y="424"/>
                  <a:pt x="284" y="429"/>
                </a:cubicBezTo>
                <a:cubicBezTo>
                  <a:pt x="285" y="434"/>
                  <a:pt x="282" y="435"/>
                  <a:pt x="282" y="435"/>
                </a:cubicBezTo>
                <a:cubicBezTo>
                  <a:pt x="266" y="443"/>
                  <a:pt x="289" y="443"/>
                  <a:pt x="292" y="442"/>
                </a:cubicBezTo>
                <a:cubicBezTo>
                  <a:pt x="296" y="440"/>
                  <a:pt x="295" y="438"/>
                  <a:pt x="295" y="432"/>
                </a:cubicBezTo>
                <a:cubicBezTo>
                  <a:pt x="296" y="426"/>
                  <a:pt x="303" y="423"/>
                  <a:pt x="303" y="423"/>
                </a:cubicBezTo>
                <a:cubicBezTo>
                  <a:pt x="311" y="420"/>
                  <a:pt x="326" y="441"/>
                  <a:pt x="326" y="441"/>
                </a:cubicBezTo>
                <a:cubicBezTo>
                  <a:pt x="333" y="447"/>
                  <a:pt x="352" y="441"/>
                  <a:pt x="352" y="441"/>
                </a:cubicBezTo>
                <a:cubicBezTo>
                  <a:pt x="365" y="436"/>
                  <a:pt x="347" y="434"/>
                  <a:pt x="347" y="434"/>
                </a:cubicBezTo>
                <a:close/>
                <a:moveTo>
                  <a:pt x="248" y="165"/>
                </a:moveTo>
                <a:cubicBezTo>
                  <a:pt x="247" y="164"/>
                  <a:pt x="241" y="154"/>
                  <a:pt x="240" y="152"/>
                </a:cubicBezTo>
                <a:cubicBezTo>
                  <a:pt x="239" y="150"/>
                  <a:pt x="244" y="147"/>
                  <a:pt x="244" y="147"/>
                </a:cubicBezTo>
                <a:cubicBezTo>
                  <a:pt x="252" y="148"/>
                  <a:pt x="248" y="165"/>
                  <a:pt x="248" y="165"/>
                </a:cubicBezTo>
                <a:close/>
                <a:moveTo>
                  <a:pt x="260" y="312"/>
                </a:moveTo>
                <a:cubicBezTo>
                  <a:pt x="260" y="312"/>
                  <a:pt x="260" y="313"/>
                  <a:pt x="260" y="313"/>
                </a:cubicBezTo>
                <a:cubicBezTo>
                  <a:pt x="260" y="312"/>
                  <a:pt x="256" y="307"/>
                  <a:pt x="260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4450671" y="2215597"/>
            <a:ext cx="635958" cy="1438826"/>
          </a:xfrm>
          <a:custGeom>
            <a:avLst/>
            <a:gdLst>
              <a:gd name="T0" fmla="*/ 212 w 221"/>
              <a:gd name="T1" fmla="*/ 46 h 498"/>
              <a:gd name="T2" fmla="*/ 147 w 221"/>
              <a:gd name="T3" fmla="*/ 48 h 498"/>
              <a:gd name="T4" fmla="*/ 137 w 221"/>
              <a:gd name="T5" fmla="*/ 45 h 498"/>
              <a:gd name="T6" fmla="*/ 77 w 221"/>
              <a:gd name="T7" fmla="*/ 48 h 498"/>
              <a:gd name="T8" fmla="*/ 43 w 221"/>
              <a:gd name="T9" fmla="*/ 81 h 498"/>
              <a:gd name="T10" fmla="*/ 7 w 221"/>
              <a:gd name="T11" fmla="*/ 167 h 498"/>
              <a:gd name="T12" fmla="*/ 4 w 221"/>
              <a:gd name="T13" fmla="*/ 201 h 498"/>
              <a:gd name="T14" fmla="*/ 19 w 221"/>
              <a:gd name="T15" fmla="*/ 209 h 498"/>
              <a:gd name="T16" fmla="*/ 48 w 221"/>
              <a:gd name="T17" fmla="*/ 209 h 498"/>
              <a:gd name="T18" fmla="*/ 45 w 221"/>
              <a:gd name="T19" fmla="*/ 263 h 498"/>
              <a:gd name="T20" fmla="*/ 55 w 221"/>
              <a:gd name="T21" fmla="*/ 314 h 498"/>
              <a:gd name="T22" fmla="*/ 62 w 221"/>
              <a:gd name="T23" fmla="*/ 383 h 498"/>
              <a:gd name="T24" fmla="*/ 49 w 221"/>
              <a:gd name="T25" fmla="*/ 430 h 498"/>
              <a:gd name="T26" fmla="*/ 82 w 221"/>
              <a:gd name="T27" fmla="*/ 419 h 498"/>
              <a:gd name="T28" fmla="*/ 79 w 221"/>
              <a:gd name="T29" fmla="*/ 379 h 498"/>
              <a:gd name="T30" fmla="*/ 86 w 221"/>
              <a:gd name="T31" fmla="*/ 325 h 498"/>
              <a:gd name="T32" fmla="*/ 94 w 221"/>
              <a:gd name="T33" fmla="*/ 299 h 498"/>
              <a:gd name="T34" fmla="*/ 107 w 221"/>
              <a:gd name="T35" fmla="*/ 253 h 498"/>
              <a:gd name="T36" fmla="*/ 113 w 221"/>
              <a:gd name="T37" fmla="*/ 266 h 498"/>
              <a:gd name="T38" fmla="*/ 118 w 221"/>
              <a:gd name="T39" fmla="*/ 320 h 498"/>
              <a:gd name="T40" fmla="*/ 116 w 221"/>
              <a:gd name="T41" fmla="*/ 403 h 498"/>
              <a:gd name="T42" fmla="*/ 105 w 221"/>
              <a:gd name="T43" fmla="*/ 451 h 498"/>
              <a:gd name="T44" fmla="*/ 94 w 221"/>
              <a:gd name="T45" fmla="*/ 486 h 498"/>
              <a:gd name="T46" fmla="*/ 134 w 221"/>
              <a:gd name="T47" fmla="*/ 471 h 498"/>
              <a:gd name="T48" fmla="*/ 137 w 221"/>
              <a:gd name="T49" fmla="*/ 414 h 498"/>
              <a:gd name="T50" fmla="*/ 151 w 221"/>
              <a:gd name="T51" fmla="*/ 313 h 498"/>
              <a:gd name="T52" fmla="*/ 172 w 221"/>
              <a:gd name="T53" fmla="*/ 236 h 498"/>
              <a:gd name="T54" fmla="*/ 173 w 221"/>
              <a:gd name="T55" fmla="*/ 230 h 498"/>
              <a:gd name="T56" fmla="*/ 175 w 221"/>
              <a:gd name="T57" fmla="*/ 212 h 498"/>
              <a:gd name="T58" fmla="*/ 174 w 221"/>
              <a:gd name="T59" fmla="*/ 196 h 498"/>
              <a:gd name="T60" fmla="*/ 164 w 221"/>
              <a:gd name="T61" fmla="*/ 161 h 498"/>
              <a:gd name="T62" fmla="*/ 166 w 221"/>
              <a:gd name="T63" fmla="*/ 129 h 498"/>
              <a:gd name="T64" fmla="*/ 191 w 221"/>
              <a:gd name="T65" fmla="*/ 89 h 498"/>
              <a:gd name="T66" fmla="*/ 197 w 221"/>
              <a:gd name="T67" fmla="*/ 134 h 498"/>
              <a:gd name="T68" fmla="*/ 185 w 221"/>
              <a:gd name="T69" fmla="*/ 151 h 498"/>
              <a:gd name="T70" fmla="*/ 188 w 221"/>
              <a:gd name="T71" fmla="*/ 154 h 498"/>
              <a:gd name="T72" fmla="*/ 201 w 221"/>
              <a:gd name="T73" fmla="*/ 158 h 498"/>
              <a:gd name="T74" fmla="*/ 201 w 221"/>
              <a:gd name="T75" fmla="*/ 164 h 498"/>
              <a:gd name="T76" fmla="*/ 197 w 221"/>
              <a:gd name="T77" fmla="*/ 168 h 498"/>
              <a:gd name="T78" fmla="*/ 195 w 221"/>
              <a:gd name="T79" fmla="*/ 173 h 498"/>
              <a:gd name="T80" fmla="*/ 206 w 221"/>
              <a:gd name="T81" fmla="*/ 169 h 498"/>
              <a:gd name="T82" fmla="*/ 215 w 221"/>
              <a:gd name="T83" fmla="*/ 135 h 498"/>
              <a:gd name="T84" fmla="*/ 216 w 221"/>
              <a:gd name="T85" fmla="*/ 61 h 498"/>
              <a:gd name="T86" fmla="*/ 48 w 221"/>
              <a:gd name="T87" fmla="*/ 175 h 498"/>
              <a:gd name="T88" fmla="*/ 55 w 221"/>
              <a:gd name="T89" fmla="*/ 140 h 498"/>
              <a:gd name="T90" fmla="*/ 66 w 221"/>
              <a:gd name="T91" fmla="*/ 14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1" h="498">
                <a:moveTo>
                  <a:pt x="216" y="61"/>
                </a:moveTo>
                <a:cubicBezTo>
                  <a:pt x="213" y="55"/>
                  <a:pt x="212" y="46"/>
                  <a:pt x="212" y="46"/>
                </a:cubicBezTo>
                <a:cubicBezTo>
                  <a:pt x="202" y="28"/>
                  <a:pt x="168" y="44"/>
                  <a:pt x="168" y="44"/>
                </a:cubicBezTo>
                <a:cubicBezTo>
                  <a:pt x="160" y="43"/>
                  <a:pt x="149" y="49"/>
                  <a:pt x="147" y="48"/>
                </a:cubicBezTo>
                <a:cubicBezTo>
                  <a:pt x="144" y="48"/>
                  <a:pt x="140" y="49"/>
                  <a:pt x="140" y="49"/>
                </a:cubicBezTo>
                <a:cubicBezTo>
                  <a:pt x="141" y="44"/>
                  <a:pt x="137" y="45"/>
                  <a:pt x="137" y="45"/>
                </a:cubicBezTo>
                <a:cubicBezTo>
                  <a:pt x="142" y="0"/>
                  <a:pt x="107" y="3"/>
                  <a:pt x="107" y="3"/>
                </a:cubicBezTo>
                <a:cubicBezTo>
                  <a:pt x="67" y="3"/>
                  <a:pt x="77" y="48"/>
                  <a:pt x="77" y="48"/>
                </a:cubicBezTo>
                <a:cubicBezTo>
                  <a:pt x="67" y="37"/>
                  <a:pt x="76" y="60"/>
                  <a:pt x="76" y="60"/>
                </a:cubicBezTo>
                <a:cubicBezTo>
                  <a:pt x="64" y="61"/>
                  <a:pt x="43" y="81"/>
                  <a:pt x="43" y="81"/>
                </a:cubicBezTo>
                <a:cubicBezTo>
                  <a:pt x="27" y="90"/>
                  <a:pt x="30" y="119"/>
                  <a:pt x="24" y="124"/>
                </a:cubicBezTo>
                <a:cubicBezTo>
                  <a:pt x="17" y="129"/>
                  <a:pt x="7" y="164"/>
                  <a:pt x="7" y="167"/>
                </a:cubicBezTo>
                <a:cubicBezTo>
                  <a:pt x="6" y="171"/>
                  <a:pt x="7" y="176"/>
                  <a:pt x="4" y="184"/>
                </a:cubicBezTo>
                <a:cubicBezTo>
                  <a:pt x="0" y="192"/>
                  <a:pt x="0" y="191"/>
                  <a:pt x="4" y="201"/>
                </a:cubicBezTo>
                <a:cubicBezTo>
                  <a:pt x="9" y="211"/>
                  <a:pt x="13" y="210"/>
                  <a:pt x="13" y="210"/>
                </a:cubicBezTo>
                <a:cubicBezTo>
                  <a:pt x="15" y="208"/>
                  <a:pt x="19" y="209"/>
                  <a:pt x="19" y="209"/>
                </a:cubicBezTo>
                <a:cubicBezTo>
                  <a:pt x="29" y="211"/>
                  <a:pt x="48" y="206"/>
                  <a:pt x="48" y="206"/>
                </a:cubicBezTo>
                <a:cubicBezTo>
                  <a:pt x="48" y="209"/>
                  <a:pt x="48" y="209"/>
                  <a:pt x="48" y="209"/>
                </a:cubicBezTo>
                <a:cubicBezTo>
                  <a:pt x="45" y="210"/>
                  <a:pt x="46" y="219"/>
                  <a:pt x="46" y="219"/>
                </a:cubicBezTo>
                <a:cubicBezTo>
                  <a:pt x="43" y="224"/>
                  <a:pt x="47" y="247"/>
                  <a:pt x="45" y="263"/>
                </a:cubicBezTo>
                <a:cubicBezTo>
                  <a:pt x="42" y="279"/>
                  <a:pt x="54" y="294"/>
                  <a:pt x="54" y="294"/>
                </a:cubicBezTo>
                <a:cubicBezTo>
                  <a:pt x="56" y="297"/>
                  <a:pt x="55" y="314"/>
                  <a:pt x="55" y="314"/>
                </a:cubicBezTo>
                <a:cubicBezTo>
                  <a:pt x="48" y="326"/>
                  <a:pt x="51" y="344"/>
                  <a:pt x="53" y="349"/>
                </a:cubicBezTo>
                <a:cubicBezTo>
                  <a:pt x="55" y="355"/>
                  <a:pt x="60" y="374"/>
                  <a:pt x="62" y="383"/>
                </a:cubicBezTo>
                <a:cubicBezTo>
                  <a:pt x="64" y="392"/>
                  <a:pt x="58" y="405"/>
                  <a:pt x="56" y="410"/>
                </a:cubicBezTo>
                <a:cubicBezTo>
                  <a:pt x="54" y="415"/>
                  <a:pt x="49" y="430"/>
                  <a:pt x="49" y="430"/>
                </a:cubicBezTo>
                <a:cubicBezTo>
                  <a:pt x="44" y="441"/>
                  <a:pt x="78" y="437"/>
                  <a:pt x="78" y="437"/>
                </a:cubicBezTo>
                <a:cubicBezTo>
                  <a:pt x="83" y="433"/>
                  <a:pt x="81" y="427"/>
                  <a:pt x="82" y="419"/>
                </a:cubicBezTo>
                <a:cubicBezTo>
                  <a:pt x="82" y="411"/>
                  <a:pt x="86" y="409"/>
                  <a:pt x="85" y="404"/>
                </a:cubicBezTo>
                <a:cubicBezTo>
                  <a:pt x="85" y="399"/>
                  <a:pt x="81" y="386"/>
                  <a:pt x="79" y="379"/>
                </a:cubicBezTo>
                <a:cubicBezTo>
                  <a:pt x="77" y="373"/>
                  <a:pt x="77" y="366"/>
                  <a:pt x="80" y="358"/>
                </a:cubicBezTo>
                <a:cubicBezTo>
                  <a:pt x="83" y="349"/>
                  <a:pt x="88" y="331"/>
                  <a:pt x="86" y="325"/>
                </a:cubicBezTo>
                <a:cubicBezTo>
                  <a:pt x="85" y="319"/>
                  <a:pt x="85" y="314"/>
                  <a:pt x="85" y="314"/>
                </a:cubicBezTo>
                <a:cubicBezTo>
                  <a:pt x="87" y="312"/>
                  <a:pt x="94" y="299"/>
                  <a:pt x="94" y="299"/>
                </a:cubicBezTo>
                <a:cubicBezTo>
                  <a:pt x="97" y="297"/>
                  <a:pt x="102" y="274"/>
                  <a:pt x="102" y="273"/>
                </a:cubicBezTo>
                <a:cubicBezTo>
                  <a:pt x="103" y="272"/>
                  <a:pt x="104" y="256"/>
                  <a:pt x="107" y="253"/>
                </a:cubicBezTo>
                <a:cubicBezTo>
                  <a:pt x="110" y="250"/>
                  <a:pt x="112" y="258"/>
                  <a:pt x="112" y="259"/>
                </a:cubicBezTo>
                <a:cubicBezTo>
                  <a:pt x="112" y="261"/>
                  <a:pt x="113" y="266"/>
                  <a:pt x="113" y="266"/>
                </a:cubicBezTo>
                <a:cubicBezTo>
                  <a:pt x="111" y="270"/>
                  <a:pt x="118" y="298"/>
                  <a:pt x="118" y="298"/>
                </a:cubicBezTo>
                <a:cubicBezTo>
                  <a:pt x="114" y="304"/>
                  <a:pt x="118" y="320"/>
                  <a:pt x="118" y="320"/>
                </a:cubicBezTo>
                <a:cubicBezTo>
                  <a:pt x="120" y="326"/>
                  <a:pt x="120" y="333"/>
                  <a:pt x="120" y="333"/>
                </a:cubicBezTo>
                <a:cubicBezTo>
                  <a:pt x="114" y="346"/>
                  <a:pt x="117" y="397"/>
                  <a:pt x="116" y="403"/>
                </a:cubicBezTo>
                <a:cubicBezTo>
                  <a:pt x="116" y="410"/>
                  <a:pt x="114" y="431"/>
                  <a:pt x="111" y="436"/>
                </a:cubicBezTo>
                <a:cubicBezTo>
                  <a:pt x="107" y="441"/>
                  <a:pt x="106" y="445"/>
                  <a:pt x="105" y="451"/>
                </a:cubicBezTo>
                <a:cubicBezTo>
                  <a:pt x="105" y="456"/>
                  <a:pt x="101" y="467"/>
                  <a:pt x="101" y="467"/>
                </a:cubicBezTo>
                <a:cubicBezTo>
                  <a:pt x="96" y="471"/>
                  <a:pt x="94" y="486"/>
                  <a:pt x="94" y="486"/>
                </a:cubicBezTo>
                <a:cubicBezTo>
                  <a:pt x="93" y="498"/>
                  <a:pt x="132" y="490"/>
                  <a:pt x="132" y="490"/>
                </a:cubicBezTo>
                <a:cubicBezTo>
                  <a:pt x="138" y="485"/>
                  <a:pt x="134" y="477"/>
                  <a:pt x="134" y="471"/>
                </a:cubicBezTo>
                <a:cubicBezTo>
                  <a:pt x="133" y="465"/>
                  <a:pt x="132" y="444"/>
                  <a:pt x="132" y="444"/>
                </a:cubicBezTo>
                <a:cubicBezTo>
                  <a:pt x="128" y="434"/>
                  <a:pt x="137" y="414"/>
                  <a:pt x="137" y="414"/>
                </a:cubicBezTo>
                <a:cubicBezTo>
                  <a:pt x="161" y="343"/>
                  <a:pt x="151" y="327"/>
                  <a:pt x="151" y="327"/>
                </a:cubicBezTo>
                <a:cubicBezTo>
                  <a:pt x="151" y="327"/>
                  <a:pt x="151" y="320"/>
                  <a:pt x="151" y="313"/>
                </a:cubicBezTo>
                <a:cubicBezTo>
                  <a:pt x="151" y="307"/>
                  <a:pt x="146" y="309"/>
                  <a:pt x="157" y="288"/>
                </a:cubicBezTo>
                <a:cubicBezTo>
                  <a:pt x="168" y="267"/>
                  <a:pt x="171" y="237"/>
                  <a:pt x="172" y="236"/>
                </a:cubicBezTo>
                <a:cubicBezTo>
                  <a:pt x="173" y="235"/>
                  <a:pt x="173" y="234"/>
                  <a:pt x="171" y="232"/>
                </a:cubicBezTo>
                <a:cubicBezTo>
                  <a:pt x="170" y="230"/>
                  <a:pt x="171" y="232"/>
                  <a:pt x="173" y="230"/>
                </a:cubicBezTo>
                <a:cubicBezTo>
                  <a:pt x="175" y="227"/>
                  <a:pt x="173" y="223"/>
                  <a:pt x="174" y="221"/>
                </a:cubicBezTo>
                <a:cubicBezTo>
                  <a:pt x="174" y="219"/>
                  <a:pt x="175" y="215"/>
                  <a:pt x="175" y="212"/>
                </a:cubicBezTo>
                <a:cubicBezTo>
                  <a:pt x="175" y="210"/>
                  <a:pt x="175" y="206"/>
                  <a:pt x="175" y="204"/>
                </a:cubicBezTo>
                <a:cubicBezTo>
                  <a:pt x="175" y="201"/>
                  <a:pt x="172" y="201"/>
                  <a:pt x="174" y="196"/>
                </a:cubicBezTo>
                <a:cubicBezTo>
                  <a:pt x="175" y="191"/>
                  <a:pt x="172" y="185"/>
                  <a:pt x="172" y="185"/>
                </a:cubicBezTo>
                <a:cubicBezTo>
                  <a:pt x="174" y="175"/>
                  <a:pt x="164" y="163"/>
                  <a:pt x="164" y="161"/>
                </a:cubicBezTo>
                <a:cubicBezTo>
                  <a:pt x="165" y="158"/>
                  <a:pt x="163" y="146"/>
                  <a:pt x="162" y="144"/>
                </a:cubicBezTo>
                <a:cubicBezTo>
                  <a:pt x="162" y="143"/>
                  <a:pt x="166" y="129"/>
                  <a:pt x="166" y="129"/>
                </a:cubicBezTo>
                <a:cubicBezTo>
                  <a:pt x="170" y="126"/>
                  <a:pt x="178" y="102"/>
                  <a:pt x="179" y="101"/>
                </a:cubicBezTo>
                <a:cubicBezTo>
                  <a:pt x="179" y="100"/>
                  <a:pt x="191" y="89"/>
                  <a:pt x="191" y="89"/>
                </a:cubicBezTo>
                <a:cubicBezTo>
                  <a:pt x="191" y="92"/>
                  <a:pt x="199" y="121"/>
                  <a:pt x="200" y="125"/>
                </a:cubicBezTo>
                <a:cubicBezTo>
                  <a:pt x="200" y="128"/>
                  <a:pt x="200" y="131"/>
                  <a:pt x="197" y="134"/>
                </a:cubicBezTo>
                <a:cubicBezTo>
                  <a:pt x="194" y="136"/>
                  <a:pt x="192" y="142"/>
                  <a:pt x="190" y="144"/>
                </a:cubicBezTo>
                <a:cubicBezTo>
                  <a:pt x="189" y="147"/>
                  <a:pt x="187" y="149"/>
                  <a:pt x="185" y="151"/>
                </a:cubicBezTo>
                <a:cubicBezTo>
                  <a:pt x="182" y="152"/>
                  <a:pt x="179" y="154"/>
                  <a:pt x="179" y="154"/>
                </a:cubicBezTo>
                <a:cubicBezTo>
                  <a:pt x="176" y="164"/>
                  <a:pt x="188" y="154"/>
                  <a:pt x="188" y="154"/>
                </a:cubicBezTo>
                <a:cubicBezTo>
                  <a:pt x="190" y="152"/>
                  <a:pt x="195" y="151"/>
                  <a:pt x="195" y="151"/>
                </a:cubicBezTo>
                <a:cubicBezTo>
                  <a:pt x="203" y="151"/>
                  <a:pt x="201" y="158"/>
                  <a:pt x="201" y="158"/>
                </a:cubicBezTo>
                <a:cubicBezTo>
                  <a:pt x="193" y="155"/>
                  <a:pt x="197" y="160"/>
                  <a:pt x="197" y="160"/>
                </a:cubicBezTo>
                <a:cubicBezTo>
                  <a:pt x="199" y="159"/>
                  <a:pt x="201" y="164"/>
                  <a:pt x="201" y="164"/>
                </a:cubicBezTo>
                <a:cubicBezTo>
                  <a:pt x="199" y="166"/>
                  <a:pt x="193" y="164"/>
                  <a:pt x="193" y="164"/>
                </a:cubicBezTo>
                <a:cubicBezTo>
                  <a:pt x="187" y="164"/>
                  <a:pt x="197" y="168"/>
                  <a:pt x="197" y="168"/>
                </a:cubicBezTo>
                <a:cubicBezTo>
                  <a:pt x="192" y="168"/>
                  <a:pt x="192" y="168"/>
                  <a:pt x="192" y="168"/>
                </a:cubicBezTo>
                <a:cubicBezTo>
                  <a:pt x="183" y="168"/>
                  <a:pt x="195" y="173"/>
                  <a:pt x="195" y="173"/>
                </a:cubicBezTo>
                <a:cubicBezTo>
                  <a:pt x="186" y="178"/>
                  <a:pt x="197" y="177"/>
                  <a:pt x="199" y="176"/>
                </a:cubicBezTo>
                <a:cubicBezTo>
                  <a:pt x="200" y="175"/>
                  <a:pt x="206" y="169"/>
                  <a:pt x="206" y="169"/>
                </a:cubicBezTo>
                <a:cubicBezTo>
                  <a:pt x="212" y="163"/>
                  <a:pt x="212" y="163"/>
                  <a:pt x="212" y="163"/>
                </a:cubicBezTo>
                <a:cubicBezTo>
                  <a:pt x="216" y="158"/>
                  <a:pt x="215" y="141"/>
                  <a:pt x="215" y="135"/>
                </a:cubicBezTo>
                <a:cubicBezTo>
                  <a:pt x="216" y="129"/>
                  <a:pt x="215" y="115"/>
                  <a:pt x="215" y="115"/>
                </a:cubicBezTo>
                <a:cubicBezTo>
                  <a:pt x="221" y="84"/>
                  <a:pt x="216" y="61"/>
                  <a:pt x="216" y="61"/>
                </a:cubicBezTo>
                <a:close/>
                <a:moveTo>
                  <a:pt x="58" y="173"/>
                </a:moveTo>
                <a:cubicBezTo>
                  <a:pt x="58" y="173"/>
                  <a:pt x="50" y="174"/>
                  <a:pt x="48" y="175"/>
                </a:cubicBezTo>
                <a:cubicBezTo>
                  <a:pt x="46" y="177"/>
                  <a:pt x="40" y="177"/>
                  <a:pt x="38" y="176"/>
                </a:cubicBezTo>
                <a:cubicBezTo>
                  <a:pt x="38" y="176"/>
                  <a:pt x="55" y="161"/>
                  <a:pt x="55" y="140"/>
                </a:cubicBezTo>
                <a:cubicBezTo>
                  <a:pt x="55" y="140"/>
                  <a:pt x="57" y="132"/>
                  <a:pt x="63" y="136"/>
                </a:cubicBezTo>
                <a:cubicBezTo>
                  <a:pt x="63" y="136"/>
                  <a:pt x="63" y="144"/>
                  <a:pt x="66" y="148"/>
                </a:cubicBezTo>
                <a:cubicBezTo>
                  <a:pt x="66" y="148"/>
                  <a:pt x="63" y="167"/>
                  <a:pt x="58" y="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6849527" y="2281386"/>
            <a:ext cx="584789" cy="1531417"/>
          </a:xfrm>
          <a:custGeom>
            <a:avLst/>
            <a:gdLst>
              <a:gd name="T0" fmla="*/ 163 w 203"/>
              <a:gd name="T1" fmla="*/ 105 h 530"/>
              <a:gd name="T2" fmla="*/ 148 w 203"/>
              <a:gd name="T3" fmla="*/ 88 h 530"/>
              <a:gd name="T4" fmla="*/ 113 w 203"/>
              <a:gd name="T5" fmla="*/ 74 h 530"/>
              <a:gd name="T6" fmla="*/ 97 w 203"/>
              <a:gd name="T7" fmla="*/ 74 h 530"/>
              <a:gd name="T8" fmla="*/ 108 w 203"/>
              <a:gd name="T9" fmla="*/ 54 h 530"/>
              <a:gd name="T10" fmla="*/ 106 w 203"/>
              <a:gd name="T11" fmla="*/ 22 h 530"/>
              <a:gd name="T12" fmla="*/ 45 w 203"/>
              <a:gd name="T13" fmla="*/ 44 h 530"/>
              <a:gd name="T14" fmla="*/ 55 w 203"/>
              <a:gd name="T15" fmla="*/ 82 h 530"/>
              <a:gd name="T16" fmla="*/ 10 w 203"/>
              <a:gd name="T17" fmla="*/ 118 h 530"/>
              <a:gd name="T18" fmla="*/ 4 w 203"/>
              <a:gd name="T19" fmla="*/ 162 h 530"/>
              <a:gd name="T20" fmla="*/ 32 w 203"/>
              <a:gd name="T21" fmla="*/ 187 h 530"/>
              <a:gd name="T22" fmla="*/ 38 w 203"/>
              <a:gd name="T23" fmla="*/ 247 h 530"/>
              <a:gd name="T24" fmla="*/ 66 w 203"/>
              <a:gd name="T25" fmla="*/ 413 h 530"/>
              <a:gd name="T26" fmla="*/ 102 w 203"/>
              <a:gd name="T27" fmla="*/ 436 h 530"/>
              <a:gd name="T28" fmla="*/ 114 w 203"/>
              <a:gd name="T29" fmla="*/ 433 h 530"/>
              <a:gd name="T30" fmla="*/ 124 w 203"/>
              <a:gd name="T31" fmla="*/ 484 h 530"/>
              <a:gd name="T32" fmla="*/ 127 w 203"/>
              <a:gd name="T33" fmla="*/ 515 h 530"/>
              <a:gd name="T34" fmla="*/ 152 w 203"/>
              <a:gd name="T35" fmla="*/ 496 h 530"/>
              <a:gd name="T36" fmla="*/ 154 w 203"/>
              <a:gd name="T37" fmla="*/ 413 h 530"/>
              <a:gd name="T38" fmla="*/ 142 w 203"/>
              <a:gd name="T39" fmla="*/ 344 h 530"/>
              <a:gd name="T40" fmla="*/ 163 w 203"/>
              <a:gd name="T41" fmla="*/ 295 h 530"/>
              <a:gd name="T42" fmla="*/ 147 w 203"/>
              <a:gd name="T43" fmla="*/ 229 h 530"/>
              <a:gd name="T44" fmla="*/ 137 w 203"/>
              <a:gd name="T45" fmla="*/ 181 h 530"/>
              <a:gd name="T46" fmla="*/ 140 w 203"/>
              <a:gd name="T47" fmla="*/ 119 h 530"/>
              <a:gd name="T48" fmla="*/ 181 w 203"/>
              <a:gd name="T49" fmla="*/ 167 h 530"/>
              <a:gd name="T50" fmla="*/ 174 w 203"/>
              <a:gd name="T51" fmla="*/ 188 h 530"/>
              <a:gd name="T52" fmla="*/ 160 w 203"/>
              <a:gd name="T53" fmla="*/ 207 h 530"/>
              <a:gd name="T54" fmla="*/ 168 w 203"/>
              <a:gd name="T55" fmla="*/ 213 h 530"/>
              <a:gd name="T56" fmla="*/ 186 w 203"/>
              <a:gd name="T57" fmla="*/ 203 h 530"/>
              <a:gd name="T58" fmla="*/ 197 w 203"/>
              <a:gd name="T59" fmla="*/ 158 h 530"/>
              <a:gd name="T60" fmla="*/ 104 w 203"/>
              <a:gd name="T61" fmla="*/ 344 h 530"/>
              <a:gd name="T62" fmla="*/ 110 w 203"/>
              <a:gd name="T63" fmla="*/ 376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3" h="530">
                <a:moveTo>
                  <a:pt x="197" y="158"/>
                </a:moveTo>
                <a:cubicBezTo>
                  <a:pt x="163" y="105"/>
                  <a:pt x="163" y="105"/>
                  <a:pt x="163" y="105"/>
                </a:cubicBezTo>
                <a:cubicBezTo>
                  <a:pt x="163" y="105"/>
                  <a:pt x="171" y="110"/>
                  <a:pt x="162" y="103"/>
                </a:cubicBezTo>
                <a:cubicBezTo>
                  <a:pt x="153" y="96"/>
                  <a:pt x="148" y="88"/>
                  <a:pt x="148" y="88"/>
                </a:cubicBezTo>
                <a:cubicBezTo>
                  <a:pt x="142" y="64"/>
                  <a:pt x="124" y="71"/>
                  <a:pt x="121" y="73"/>
                </a:cubicBezTo>
                <a:cubicBezTo>
                  <a:pt x="118" y="75"/>
                  <a:pt x="118" y="75"/>
                  <a:pt x="113" y="74"/>
                </a:cubicBezTo>
                <a:cubicBezTo>
                  <a:pt x="108" y="74"/>
                  <a:pt x="102" y="77"/>
                  <a:pt x="101" y="77"/>
                </a:cubicBezTo>
                <a:cubicBezTo>
                  <a:pt x="99" y="77"/>
                  <a:pt x="97" y="74"/>
                  <a:pt x="97" y="74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4" y="63"/>
                  <a:pt x="108" y="54"/>
                  <a:pt x="108" y="54"/>
                </a:cubicBezTo>
                <a:cubicBezTo>
                  <a:pt x="110" y="46"/>
                  <a:pt x="106" y="45"/>
                  <a:pt x="106" y="45"/>
                </a:cubicBezTo>
                <a:cubicBezTo>
                  <a:pt x="106" y="42"/>
                  <a:pt x="106" y="22"/>
                  <a:pt x="106" y="22"/>
                </a:cubicBezTo>
                <a:cubicBezTo>
                  <a:pt x="102" y="3"/>
                  <a:pt x="83" y="0"/>
                  <a:pt x="64" y="4"/>
                </a:cubicBezTo>
                <a:cubicBezTo>
                  <a:pt x="45" y="7"/>
                  <a:pt x="45" y="44"/>
                  <a:pt x="45" y="44"/>
                </a:cubicBezTo>
                <a:cubicBezTo>
                  <a:pt x="33" y="45"/>
                  <a:pt x="52" y="65"/>
                  <a:pt x="52" y="65"/>
                </a:cubicBezTo>
                <a:cubicBezTo>
                  <a:pt x="51" y="68"/>
                  <a:pt x="55" y="82"/>
                  <a:pt x="55" y="82"/>
                </a:cubicBezTo>
                <a:cubicBezTo>
                  <a:pt x="44" y="82"/>
                  <a:pt x="36" y="89"/>
                  <a:pt x="36" y="89"/>
                </a:cubicBezTo>
                <a:cubicBezTo>
                  <a:pt x="12" y="90"/>
                  <a:pt x="11" y="114"/>
                  <a:pt x="10" y="118"/>
                </a:cubicBezTo>
                <a:cubicBezTo>
                  <a:pt x="10" y="122"/>
                  <a:pt x="9" y="129"/>
                  <a:pt x="9" y="129"/>
                </a:cubicBezTo>
                <a:cubicBezTo>
                  <a:pt x="3" y="140"/>
                  <a:pt x="4" y="162"/>
                  <a:pt x="4" y="162"/>
                </a:cubicBezTo>
                <a:cubicBezTo>
                  <a:pt x="0" y="172"/>
                  <a:pt x="10" y="191"/>
                  <a:pt x="10" y="191"/>
                </a:cubicBezTo>
                <a:cubicBezTo>
                  <a:pt x="15" y="202"/>
                  <a:pt x="32" y="187"/>
                  <a:pt x="32" y="187"/>
                </a:cubicBezTo>
                <a:cubicBezTo>
                  <a:pt x="32" y="190"/>
                  <a:pt x="32" y="206"/>
                  <a:pt x="38" y="221"/>
                </a:cubicBezTo>
                <a:cubicBezTo>
                  <a:pt x="44" y="235"/>
                  <a:pt x="38" y="247"/>
                  <a:pt x="38" y="247"/>
                </a:cubicBezTo>
                <a:cubicBezTo>
                  <a:pt x="28" y="269"/>
                  <a:pt x="56" y="392"/>
                  <a:pt x="59" y="396"/>
                </a:cubicBezTo>
                <a:cubicBezTo>
                  <a:pt x="61" y="399"/>
                  <a:pt x="66" y="413"/>
                  <a:pt x="66" y="413"/>
                </a:cubicBezTo>
                <a:cubicBezTo>
                  <a:pt x="66" y="421"/>
                  <a:pt x="84" y="421"/>
                  <a:pt x="84" y="421"/>
                </a:cubicBezTo>
                <a:cubicBezTo>
                  <a:pt x="83" y="434"/>
                  <a:pt x="102" y="436"/>
                  <a:pt x="102" y="436"/>
                </a:cubicBezTo>
                <a:cubicBezTo>
                  <a:pt x="106" y="434"/>
                  <a:pt x="109" y="429"/>
                  <a:pt x="111" y="423"/>
                </a:cubicBezTo>
                <a:cubicBezTo>
                  <a:pt x="113" y="427"/>
                  <a:pt x="114" y="430"/>
                  <a:pt x="114" y="433"/>
                </a:cubicBezTo>
                <a:cubicBezTo>
                  <a:pt x="117" y="446"/>
                  <a:pt x="125" y="472"/>
                  <a:pt x="125" y="472"/>
                </a:cubicBezTo>
                <a:cubicBezTo>
                  <a:pt x="123" y="474"/>
                  <a:pt x="123" y="477"/>
                  <a:pt x="124" y="484"/>
                </a:cubicBezTo>
                <a:cubicBezTo>
                  <a:pt x="126" y="492"/>
                  <a:pt x="122" y="497"/>
                  <a:pt x="122" y="497"/>
                </a:cubicBezTo>
                <a:cubicBezTo>
                  <a:pt x="117" y="509"/>
                  <a:pt x="127" y="515"/>
                  <a:pt x="127" y="515"/>
                </a:cubicBezTo>
                <a:cubicBezTo>
                  <a:pt x="124" y="530"/>
                  <a:pt x="155" y="523"/>
                  <a:pt x="155" y="523"/>
                </a:cubicBezTo>
                <a:cubicBezTo>
                  <a:pt x="162" y="518"/>
                  <a:pt x="154" y="500"/>
                  <a:pt x="152" y="496"/>
                </a:cubicBezTo>
                <a:cubicBezTo>
                  <a:pt x="150" y="492"/>
                  <a:pt x="148" y="475"/>
                  <a:pt x="147" y="471"/>
                </a:cubicBezTo>
                <a:cubicBezTo>
                  <a:pt x="145" y="467"/>
                  <a:pt x="154" y="413"/>
                  <a:pt x="154" y="413"/>
                </a:cubicBezTo>
                <a:cubicBezTo>
                  <a:pt x="155" y="385"/>
                  <a:pt x="148" y="367"/>
                  <a:pt x="146" y="362"/>
                </a:cubicBezTo>
                <a:cubicBezTo>
                  <a:pt x="143" y="358"/>
                  <a:pt x="142" y="344"/>
                  <a:pt x="142" y="344"/>
                </a:cubicBezTo>
                <a:cubicBezTo>
                  <a:pt x="139" y="336"/>
                  <a:pt x="143" y="331"/>
                  <a:pt x="143" y="331"/>
                </a:cubicBezTo>
                <a:cubicBezTo>
                  <a:pt x="156" y="319"/>
                  <a:pt x="163" y="295"/>
                  <a:pt x="163" y="295"/>
                </a:cubicBezTo>
                <a:cubicBezTo>
                  <a:pt x="174" y="251"/>
                  <a:pt x="155" y="242"/>
                  <a:pt x="151" y="239"/>
                </a:cubicBezTo>
                <a:cubicBezTo>
                  <a:pt x="147" y="235"/>
                  <a:pt x="147" y="237"/>
                  <a:pt x="147" y="229"/>
                </a:cubicBezTo>
                <a:cubicBezTo>
                  <a:pt x="147" y="221"/>
                  <a:pt x="142" y="210"/>
                  <a:pt x="140" y="205"/>
                </a:cubicBezTo>
                <a:cubicBezTo>
                  <a:pt x="139" y="201"/>
                  <a:pt x="138" y="187"/>
                  <a:pt x="137" y="181"/>
                </a:cubicBezTo>
                <a:cubicBezTo>
                  <a:pt x="137" y="176"/>
                  <a:pt x="136" y="155"/>
                  <a:pt x="136" y="155"/>
                </a:cubicBezTo>
                <a:cubicBezTo>
                  <a:pt x="140" y="142"/>
                  <a:pt x="140" y="119"/>
                  <a:pt x="140" y="119"/>
                </a:cubicBezTo>
                <a:cubicBezTo>
                  <a:pt x="145" y="132"/>
                  <a:pt x="161" y="151"/>
                  <a:pt x="169" y="153"/>
                </a:cubicBezTo>
                <a:cubicBezTo>
                  <a:pt x="177" y="156"/>
                  <a:pt x="178" y="164"/>
                  <a:pt x="181" y="167"/>
                </a:cubicBezTo>
                <a:cubicBezTo>
                  <a:pt x="185" y="170"/>
                  <a:pt x="185" y="167"/>
                  <a:pt x="179" y="172"/>
                </a:cubicBezTo>
                <a:cubicBezTo>
                  <a:pt x="174" y="177"/>
                  <a:pt x="174" y="188"/>
                  <a:pt x="174" y="188"/>
                </a:cubicBezTo>
                <a:cubicBezTo>
                  <a:pt x="174" y="188"/>
                  <a:pt x="170" y="198"/>
                  <a:pt x="169" y="200"/>
                </a:cubicBezTo>
                <a:cubicBezTo>
                  <a:pt x="167" y="202"/>
                  <a:pt x="160" y="207"/>
                  <a:pt x="160" y="207"/>
                </a:cubicBezTo>
                <a:cubicBezTo>
                  <a:pt x="151" y="213"/>
                  <a:pt x="169" y="208"/>
                  <a:pt x="169" y="208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3" y="219"/>
                  <a:pt x="170" y="218"/>
                  <a:pt x="170" y="218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95" y="196"/>
                  <a:pt x="199" y="180"/>
                  <a:pt x="199" y="180"/>
                </a:cubicBezTo>
                <a:cubicBezTo>
                  <a:pt x="203" y="170"/>
                  <a:pt x="197" y="158"/>
                  <a:pt x="197" y="158"/>
                </a:cubicBezTo>
                <a:close/>
                <a:moveTo>
                  <a:pt x="100" y="374"/>
                </a:moveTo>
                <a:cubicBezTo>
                  <a:pt x="98" y="371"/>
                  <a:pt x="104" y="344"/>
                  <a:pt x="104" y="344"/>
                </a:cubicBezTo>
                <a:cubicBezTo>
                  <a:pt x="103" y="346"/>
                  <a:pt x="110" y="364"/>
                  <a:pt x="111" y="368"/>
                </a:cubicBezTo>
                <a:cubicBezTo>
                  <a:pt x="112" y="371"/>
                  <a:pt x="110" y="375"/>
                  <a:pt x="110" y="376"/>
                </a:cubicBezTo>
                <a:cubicBezTo>
                  <a:pt x="106" y="375"/>
                  <a:pt x="101" y="377"/>
                  <a:pt x="100" y="3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8774459" y="2082800"/>
            <a:ext cx="1368163" cy="1759242"/>
          </a:xfrm>
          <a:custGeom>
            <a:avLst/>
            <a:gdLst>
              <a:gd name="T0" fmla="*/ 221 w 475"/>
              <a:gd name="T1" fmla="*/ 63 h 609"/>
              <a:gd name="T2" fmla="*/ 260 w 475"/>
              <a:gd name="T3" fmla="*/ 91 h 609"/>
              <a:gd name="T4" fmla="*/ 260 w 475"/>
              <a:gd name="T5" fmla="*/ 106 h 609"/>
              <a:gd name="T6" fmla="*/ 245 w 475"/>
              <a:gd name="T7" fmla="*/ 125 h 609"/>
              <a:gd name="T8" fmla="*/ 260 w 475"/>
              <a:gd name="T9" fmla="*/ 136 h 609"/>
              <a:gd name="T10" fmla="*/ 362 w 475"/>
              <a:gd name="T11" fmla="*/ 143 h 609"/>
              <a:gd name="T12" fmla="*/ 422 w 475"/>
              <a:gd name="T13" fmla="*/ 105 h 609"/>
              <a:gd name="T14" fmla="*/ 452 w 475"/>
              <a:gd name="T15" fmla="*/ 96 h 609"/>
              <a:gd name="T16" fmla="*/ 452 w 475"/>
              <a:gd name="T17" fmla="*/ 104 h 609"/>
              <a:gd name="T18" fmla="*/ 451 w 475"/>
              <a:gd name="T19" fmla="*/ 118 h 609"/>
              <a:gd name="T20" fmla="*/ 435 w 475"/>
              <a:gd name="T21" fmla="*/ 121 h 609"/>
              <a:gd name="T22" fmla="*/ 423 w 475"/>
              <a:gd name="T23" fmla="*/ 124 h 609"/>
              <a:gd name="T24" fmla="*/ 404 w 475"/>
              <a:gd name="T25" fmla="*/ 144 h 609"/>
              <a:gd name="T26" fmla="*/ 373 w 475"/>
              <a:gd name="T27" fmla="*/ 166 h 609"/>
              <a:gd name="T28" fmla="*/ 343 w 475"/>
              <a:gd name="T29" fmla="*/ 168 h 609"/>
              <a:gd name="T30" fmla="*/ 283 w 475"/>
              <a:gd name="T31" fmla="*/ 170 h 609"/>
              <a:gd name="T32" fmla="*/ 281 w 475"/>
              <a:gd name="T33" fmla="*/ 207 h 609"/>
              <a:gd name="T34" fmla="*/ 280 w 475"/>
              <a:gd name="T35" fmla="*/ 285 h 609"/>
              <a:gd name="T36" fmla="*/ 280 w 475"/>
              <a:gd name="T37" fmla="*/ 337 h 609"/>
              <a:gd name="T38" fmla="*/ 273 w 475"/>
              <a:gd name="T39" fmla="*/ 348 h 609"/>
              <a:gd name="T40" fmla="*/ 256 w 475"/>
              <a:gd name="T41" fmla="*/ 444 h 609"/>
              <a:gd name="T42" fmla="*/ 236 w 475"/>
              <a:gd name="T43" fmla="*/ 430 h 609"/>
              <a:gd name="T44" fmla="*/ 232 w 475"/>
              <a:gd name="T45" fmla="*/ 410 h 609"/>
              <a:gd name="T46" fmla="*/ 227 w 475"/>
              <a:gd name="T47" fmla="*/ 391 h 609"/>
              <a:gd name="T48" fmla="*/ 220 w 475"/>
              <a:gd name="T49" fmla="*/ 415 h 609"/>
              <a:gd name="T50" fmla="*/ 220 w 475"/>
              <a:gd name="T51" fmla="*/ 445 h 609"/>
              <a:gd name="T52" fmla="*/ 220 w 475"/>
              <a:gd name="T53" fmla="*/ 477 h 609"/>
              <a:gd name="T54" fmla="*/ 214 w 475"/>
              <a:gd name="T55" fmla="*/ 556 h 609"/>
              <a:gd name="T56" fmla="*/ 226 w 475"/>
              <a:gd name="T57" fmla="*/ 581 h 609"/>
              <a:gd name="T58" fmla="*/ 228 w 475"/>
              <a:gd name="T59" fmla="*/ 598 h 609"/>
              <a:gd name="T60" fmla="*/ 195 w 475"/>
              <a:gd name="T61" fmla="*/ 602 h 609"/>
              <a:gd name="T62" fmla="*/ 195 w 475"/>
              <a:gd name="T63" fmla="*/ 588 h 609"/>
              <a:gd name="T64" fmla="*/ 194 w 475"/>
              <a:gd name="T65" fmla="*/ 573 h 609"/>
              <a:gd name="T66" fmla="*/ 194 w 475"/>
              <a:gd name="T67" fmla="*/ 561 h 609"/>
              <a:gd name="T68" fmla="*/ 186 w 475"/>
              <a:gd name="T69" fmla="*/ 478 h 609"/>
              <a:gd name="T70" fmla="*/ 191 w 475"/>
              <a:gd name="T71" fmla="*/ 428 h 609"/>
              <a:gd name="T72" fmla="*/ 176 w 475"/>
              <a:gd name="T73" fmla="*/ 347 h 609"/>
              <a:gd name="T74" fmla="*/ 158 w 475"/>
              <a:gd name="T75" fmla="*/ 343 h 609"/>
              <a:gd name="T76" fmla="*/ 160 w 475"/>
              <a:gd name="T77" fmla="*/ 308 h 609"/>
              <a:gd name="T78" fmla="*/ 177 w 475"/>
              <a:gd name="T79" fmla="*/ 280 h 609"/>
              <a:gd name="T80" fmla="*/ 181 w 475"/>
              <a:gd name="T81" fmla="*/ 270 h 609"/>
              <a:gd name="T82" fmla="*/ 170 w 475"/>
              <a:gd name="T83" fmla="*/ 225 h 609"/>
              <a:gd name="T84" fmla="*/ 172 w 475"/>
              <a:gd name="T85" fmla="*/ 180 h 609"/>
              <a:gd name="T86" fmla="*/ 98 w 475"/>
              <a:gd name="T87" fmla="*/ 132 h 609"/>
              <a:gd name="T88" fmla="*/ 81 w 475"/>
              <a:gd name="T89" fmla="*/ 120 h 609"/>
              <a:gd name="T90" fmla="*/ 31 w 475"/>
              <a:gd name="T91" fmla="*/ 57 h 609"/>
              <a:gd name="T92" fmla="*/ 5 w 475"/>
              <a:gd name="T93" fmla="*/ 35 h 609"/>
              <a:gd name="T94" fmla="*/ 7 w 475"/>
              <a:gd name="T95" fmla="*/ 26 h 609"/>
              <a:gd name="T96" fmla="*/ 11 w 475"/>
              <a:gd name="T97" fmla="*/ 20 h 609"/>
              <a:gd name="T98" fmla="*/ 10 w 475"/>
              <a:gd name="T99" fmla="*/ 9 h 609"/>
              <a:gd name="T100" fmla="*/ 47 w 475"/>
              <a:gd name="T101" fmla="*/ 53 h 609"/>
              <a:gd name="T102" fmla="*/ 102 w 475"/>
              <a:gd name="T103" fmla="*/ 109 h 609"/>
              <a:gd name="T104" fmla="*/ 191 w 475"/>
              <a:gd name="T105" fmla="*/ 135 h 609"/>
              <a:gd name="T106" fmla="*/ 207 w 475"/>
              <a:gd name="T107" fmla="*/ 119 h 609"/>
              <a:gd name="T108" fmla="*/ 201 w 475"/>
              <a:gd name="T109" fmla="*/ 105 h 609"/>
              <a:gd name="T110" fmla="*/ 205 w 475"/>
              <a:gd name="T111" fmla="*/ 93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75" h="609">
                <a:moveTo>
                  <a:pt x="206" y="91"/>
                </a:moveTo>
                <a:cubicBezTo>
                  <a:pt x="206" y="91"/>
                  <a:pt x="210" y="68"/>
                  <a:pt x="221" y="63"/>
                </a:cubicBezTo>
                <a:cubicBezTo>
                  <a:pt x="221" y="63"/>
                  <a:pt x="239" y="50"/>
                  <a:pt x="254" y="70"/>
                </a:cubicBezTo>
                <a:cubicBezTo>
                  <a:pt x="254" y="70"/>
                  <a:pt x="262" y="78"/>
                  <a:pt x="260" y="91"/>
                </a:cubicBezTo>
                <a:cubicBezTo>
                  <a:pt x="260" y="91"/>
                  <a:pt x="259" y="97"/>
                  <a:pt x="259" y="97"/>
                </a:cubicBezTo>
                <a:cubicBezTo>
                  <a:pt x="266" y="95"/>
                  <a:pt x="262" y="104"/>
                  <a:pt x="260" y="106"/>
                </a:cubicBezTo>
                <a:cubicBezTo>
                  <a:pt x="257" y="110"/>
                  <a:pt x="257" y="110"/>
                  <a:pt x="255" y="109"/>
                </a:cubicBezTo>
                <a:cubicBezTo>
                  <a:pt x="255" y="109"/>
                  <a:pt x="247" y="119"/>
                  <a:pt x="245" y="125"/>
                </a:cubicBezTo>
                <a:cubicBezTo>
                  <a:pt x="244" y="131"/>
                  <a:pt x="247" y="132"/>
                  <a:pt x="247" y="132"/>
                </a:cubicBezTo>
                <a:cubicBezTo>
                  <a:pt x="247" y="132"/>
                  <a:pt x="254" y="132"/>
                  <a:pt x="260" y="136"/>
                </a:cubicBezTo>
                <a:cubicBezTo>
                  <a:pt x="265" y="140"/>
                  <a:pt x="288" y="133"/>
                  <a:pt x="299" y="140"/>
                </a:cubicBezTo>
                <a:cubicBezTo>
                  <a:pt x="310" y="146"/>
                  <a:pt x="358" y="143"/>
                  <a:pt x="362" y="143"/>
                </a:cubicBezTo>
                <a:cubicBezTo>
                  <a:pt x="366" y="143"/>
                  <a:pt x="396" y="122"/>
                  <a:pt x="396" y="122"/>
                </a:cubicBezTo>
                <a:cubicBezTo>
                  <a:pt x="396" y="122"/>
                  <a:pt x="418" y="109"/>
                  <a:pt x="422" y="105"/>
                </a:cubicBezTo>
                <a:cubicBezTo>
                  <a:pt x="425" y="102"/>
                  <a:pt x="475" y="78"/>
                  <a:pt x="471" y="87"/>
                </a:cubicBezTo>
                <a:cubicBezTo>
                  <a:pt x="471" y="87"/>
                  <a:pt x="454" y="96"/>
                  <a:pt x="452" y="96"/>
                </a:cubicBezTo>
                <a:cubicBezTo>
                  <a:pt x="451" y="96"/>
                  <a:pt x="455" y="98"/>
                  <a:pt x="455" y="100"/>
                </a:cubicBezTo>
                <a:cubicBezTo>
                  <a:pt x="455" y="102"/>
                  <a:pt x="451" y="103"/>
                  <a:pt x="452" y="104"/>
                </a:cubicBezTo>
                <a:cubicBezTo>
                  <a:pt x="459" y="108"/>
                  <a:pt x="452" y="109"/>
                  <a:pt x="454" y="110"/>
                </a:cubicBezTo>
                <a:cubicBezTo>
                  <a:pt x="460" y="115"/>
                  <a:pt x="451" y="118"/>
                  <a:pt x="451" y="118"/>
                </a:cubicBezTo>
                <a:cubicBezTo>
                  <a:pt x="451" y="118"/>
                  <a:pt x="444" y="120"/>
                  <a:pt x="442" y="120"/>
                </a:cubicBezTo>
                <a:cubicBezTo>
                  <a:pt x="440" y="120"/>
                  <a:pt x="435" y="121"/>
                  <a:pt x="435" y="121"/>
                </a:cubicBezTo>
                <a:cubicBezTo>
                  <a:pt x="435" y="121"/>
                  <a:pt x="433" y="122"/>
                  <a:pt x="430" y="122"/>
                </a:cubicBezTo>
                <a:cubicBezTo>
                  <a:pt x="427" y="123"/>
                  <a:pt x="423" y="124"/>
                  <a:pt x="423" y="124"/>
                </a:cubicBezTo>
                <a:cubicBezTo>
                  <a:pt x="423" y="124"/>
                  <a:pt x="423" y="124"/>
                  <a:pt x="421" y="127"/>
                </a:cubicBezTo>
                <a:cubicBezTo>
                  <a:pt x="418" y="129"/>
                  <a:pt x="408" y="141"/>
                  <a:pt x="404" y="144"/>
                </a:cubicBezTo>
                <a:cubicBezTo>
                  <a:pt x="400" y="148"/>
                  <a:pt x="383" y="159"/>
                  <a:pt x="383" y="159"/>
                </a:cubicBezTo>
                <a:cubicBezTo>
                  <a:pt x="383" y="159"/>
                  <a:pt x="377" y="163"/>
                  <a:pt x="373" y="166"/>
                </a:cubicBezTo>
                <a:cubicBezTo>
                  <a:pt x="371" y="167"/>
                  <a:pt x="372" y="169"/>
                  <a:pt x="359" y="167"/>
                </a:cubicBezTo>
                <a:cubicBezTo>
                  <a:pt x="356" y="167"/>
                  <a:pt x="343" y="168"/>
                  <a:pt x="343" y="168"/>
                </a:cubicBezTo>
                <a:cubicBezTo>
                  <a:pt x="343" y="168"/>
                  <a:pt x="320" y="178"/>
                  <a:pt x="291" y="166"/>
                </a:cubicBezTo>
                <a:cubicBezTo>
                  <a:pt x="291" y="166"/>
                  <a:pt x="283" y="165"/>
                  <a:pt x="283" y="170"/>
                </a:cubicBezTo>
                <a:cubicBezTo>
                  <a:pt x="282" y="175"/>
                  <a:pt x="280" y="181"/>
                  <a:pt x="279" y="188"/>
                </a:cubicBezTo>
                <a:cubicBezTo>
                  <a:pt x="277" y="194"/>
                  <a:pt x="281" y="207"/>
                  <a:pt x="281" y="207"/>
                </a:cubicBezTo>
                <a:cubicBezTo>
                  <a:pt x="281" y="207"/>
                  <a:pt x="266" y="263"/>
                  <a:pt x="266" y="267"/>
                </a:cubicBezTo>
                <a:cubicBezTo>
                  <a:pt x="265" y="271"/>
                  <a:pt x="279" y="282"/>
                  <a:pt x="280" y="285"/>
                </a:cubicBezTo>
                <a:cubicBezTo>
                  <a:pt x="280" y="289"/>
                  <a:pt x="281" y="314"/>
                  <a:pt x="281" y="314"/>
                </a:cubicBezTo>
                <a:cubicBezTo>
                  <a:pt x="281" y="314"/>
                  <a:pt x="277" y="334"/>
                  <a:pt x="280" y="337"/>
                </a:cubicBezTo>
                <a:cubicBezTo>
                  <a:pt x="280" y="337"/>
                  <a:pt x="282" y="339"/>
                  <a:pt x="278" y="342"/>
                </a:cubicBezTo>
                <a:cubicBezTo>
                  <a:pt x="273" y="346"/>
                  <a:pt x="273" y="348"/>
                  <a:pt x="273" y="348"/>
                </a:cubicBezTo>
                <a:cubicBezTo>
                  <a:pt x="273" y="348"/>
                  <a:pt x="274" y="378"/>
                  <a:pt x="272" y="388"/>
                </a:cubicBezTo>
                <a:cubicBezTo>
                  <a:pt x="270" y="398"/>
                  <a:pt x="267" y="442"/>
                  <a:pt x="256" y="444"/>
                </a:cubicBezTo>
                <a:cubicBezTo>
                  <a:pt x="256" y="444"/>
                  <a:pt x="247" y="446"/>
                  <a:pt x="241" y="438"/>
                </a:cubicBezTo>
                <a:cubicBezTo>
                  <a:pt x="241" y="438"/>
                  <a:pt x="235" y="433"/>
                  <a:pt x="236" y="430"/>
                </a:cubicBezTo>
                <a:cubicBezTo>
                  <a:pt x="236" y="426"/>
                  <a:pt x="236" y="426"/>
                  <a:pt x="236" y="426"/>
                </a:cubicBezTo>
                <a:cubicBezTo>
                  <a:pt x="236" y="426"/>
                  <a:pt x="231" y="415"/>
                  <a:pt x="232" y="410"/>
                </a:cubicBezTo>
                <a:cubicBezTo>
                  <a:pt x="231" y="395"/>
                  <a:pt x="231" y="395"/>
                  <a:pt x="231" y="395"/>
                </a:cubicBezTo>
                <a:cubicBezTo>
                  <a:pt x="231" y="395"/>
                  <a:pt x="228" y="393"/>
                  <a:pt x="227" y="391"/>
                </a:cubicBezTo>
                <a:cubicBezTo>
                  <a:pt x="226" y="389"/>
                  <a:pt x="225" y="385"/>
                  <a:pt x="225" y="385"/>
                </a:cubicBezTo>
                <a:cubicBezTo>
                  <a:pt x="225" y="385"/>
                  <a:pt x="219" y="410"/>
                  <a:pt x="220" y="415"/>
                </a:cubicBezTo>
                <a:cubicBezTo>
                  <a:pt x="221" y="420"/>
                  <a:pt x="220" y="431"/>
                  <a:pt x="220" y="431"/>
                </a:cubicBezTo>
                <a:cubicBezTo>
                  <a:pt x="220" y="431"/>
                  <a:pt x="223" y="439"/>
                  <a:pt x="220" y="445"/>
                </a:cubicBezTo>
                <a:cubicBezTo>
                  <a:pt x="218" y="450"/>
                  <a:pt x="217" y="457"/>
                  <a:pt x="217" y="457"/>
                </a:cubicBezTo>
                <a:cubicBezTo>
                  <a:pt x="217" y="457"/>
                  <a:pt x="222" y="470"/>
                  <a:pt x="220" y="477"/>
                </a:cubicBezTo>
                <a:cubicBezTo>
                  <a:pt x="219" y="484"/>
                  <a:pt x="214" y="513"/>
                  <a:pt x="214" y="513"/>
                </a:cubicBezTo>
                <a:cubicBezTo>
                  <a:pt x="214" y="513"/>
                  <a:pt x="213" y="553"/>
                  <a:pt x="214" y="556"/>
                </a:cubicBezTo>
                <a:cubicBezTo>
                  <a:pt x="216" y="559"/>
                  <a:pt x="224" y="567"/>
                  <a:pt x="223" y="571"/>
                </a:cubicBezTo>
                <a:cubicBezTo>
                  <a:pt x="222" y="575"/>
                  <a:pt x="225" y="577"/>
                  <a:pt x="226" y="581"/>
                </a:cubicBezTo>
                <a:cubicBezTo>
                  <a:pt x="228" y="584"/>
                  <a:pt x="225" y="591"/>
                  <a:pt x="225" y="591"/>
                </a:cubicBezTo>
                <a:cubicBezTo>
                  <a:pt x="225" y="591"/>
                  <a:pt x="231" y="597"/>
                  <a:pt x="228" y="598"/>
                </a:cubicBezTo>
                <a:cubicBezTo>
                  <a:pt x="226" y="599"/>
                  <a:pt x="208" y="605"/>
                  <a:pt x="206" y="607"/>
                </a:cubicBezTo>
                <a:cubicBezTo>
                  <a:pt x="203" y="609"/>
                  <a:pt x="196" y="605"/>
                  <a:pt x="195" y="602"/>
                </a:cubicBezTo>
                <a:cubicBezTo>
                  <a:pt x="194" y="600"/>
                  <a:pt x="196" y="595"/>
                  <a:pt x="195" y="593"/>
                </a:cubicBezTo>
                <a:cubicBezTo>
                  <a:pt x="194" y="591"/>
                  <a:pt x="195" y="588"/>
                  <a:pt x="195" y="588"/>
                </a:cubicBezTo>
                <a:cubicBezTo>
                  <a:pt x="194" y="581"/>
                  <a:pt x="194" y="581"/>
                  <a:pt x="194" y="581"/>
                </a:cubicBezTo>
                <a:cubicBezTo>
                  <a:pt x="194" y="573"/>
                  <a:pt x="194" y="573"/>
                  <a:pt x="194" y="573"/>
                </a:cubicBezTo>
                <a:cubicBezTo>
                  <a:pt x="194" y="573"/>
                  <a:pt x="196" y="571"/>
                  <a:pt x="194" y="568"/>
                </a:cubicBezTo>
                <a:cubicBezTo>
                  <a:pt x="192" y="565"/>
                  <a:pt x="194" y="561"/>
                  <a:pt x="194" y="561"/>
                </a:cubicBezTo>
                <a:cubicBezTo>
                  <a:pt x="196" y="558"/>
                  <a:pt x="196" y="558"/>
                  <a:pt x="196" y="558"/>
                </a:cubicBezTo>
                <a:cubicBezTo>
                  <a:pt x="196" y="558"/>
                  <a:pt x="186" y="484"/>
                  <a:pt x="186" y="478"/>
                </a:cubicBezTo>
                <a:cubicBezTo>
                  <a:pt x="187" y="471"/>
                  <a:pt x="187" y="453"/>
                  <a:pt x="190" y="453"/>
                </a:cubicBezTo>
                <a:cubicBezTo>
                  <a:pt x="192" y="453"/>
                  <a:pt x="192" y="432"/>
                  <a:pt x="191" y="428"/>
                </a:cubicBezTo>
                <a:cubicBezTo>
                  <a:pt x="191" y="424"/>
                  <a:pt x="189" y="422"/>
                  <a:pt x="187" y="417"/>
                </a:cubicBezTo>
                <a:cubicBezTo>
                  <a:pt x="185" y="412"/>
                  <a:pt x="173" y="376"/>
                  <a:pt x="176" y="347"/>
                </a:cubicBezTo>
                <a:cubicBezTo>
                  <a:pt x="177" y="336"/>
                  <a:pt x="175" y="356"/>
                  <a:pt x="166" y="344"/>
                </a:cubicBezTo>
                <a:cubicBezTo>
                  <a:pt x="163" y="340"/>
                  <a:pt x="158" y="343"/>
                  <a:pt x="158" y="343"/>
                </a:cubicBezTo>
                <a:cubicBezTo>
                  <a:pt x="158" y="343"/>
                  <a:pt x="141" y="347"/>
                  <a:pt x="155" y="329"/>
                </a:cubicBezTo>
                <a:cubicBezTo>
                  <a:pt x="159" y="323"/>
                  <a:pt x="160" y="310"/>
                  <a:pt x="160" y="308"/>
                </a:cubicBezTo>
                <a:cubicBezTo>
                  <a:pt x="160" y="306"/>
                  <a:pt x="163" y="306"/>
                  <a:pt x="163" y="306"/>
                </a:cubicBezTo>
                <a:cubicBezTo>
                  <a:pt x="163" y="306"/>
                  <a:pt x="174" y="280"/>
                  <a:pt x="177" y="280"/>
                </a:cubicBezTo>
                <a:cubicBezTo>
                  <a:pt x="180" y="280"/>
                  <a:pt x="183" y="275"/>
                  <a:pt x="183" y="275"/>
                </a:cubicBezTo>
                <a:cubicBezTo>
                  <a:pt x="181" y="270"/>
                  <a:pt x="181" y="270"/>
                  <a:pt x="181" y="270"/>
                </a:cubicBezTo>
                <a:cubicBezTo>
                  <a:pt x="181" y="270"/>
                  <a:pt x="176" y="263"/>
                  <a:pt x="173" y="260"/>
                </a:cubicBezTo>
                <a:cubicBezTo>
                  <a:pt x="170" y="256"/>
                  <a:pt x="170" y="225"/>
                  <a:pt x="170" y="225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70" y="196"/>
                  <a:pt x="172" y="182"/>
                  <a:pt x="172" y="180"/>
                </a:cubicBezTo>
                <a:cubicBezTo>
                  <a:pt x="172" y="178"/>
                  <a:pt x="162" y="159"/>
                  <a:pt x="159" y="157"/>
                </a:cubicBezTo>
                <a:cubicBezTo>
                  <a:pt x="156" y="155"/>
                  <a:pt x="121" y="154"/>
                  <a:pt x="98" y="132"/>
                </a:cubicBezTo>
                <a:cubicBezTo>
                  <a:pt x="98" y="132"/>
                  <a:pt x="94" y="131"/>
                  <a:pt x="87" y="128"/>
                </a:cubicBezTo>
                <a:cubicBezTo>
                  <a:pt x="86" y="128"/>
                  <a:pt x="82" y="121"/>
                  <a:pt x="81" y="120"/>
                </a:cubicBezTo>
                <a:cubicBezTo>
                  <a:pt x="64" y="111"/>
                  <a:pt x="43" y="86"/>
                  <a:pt x="36" y="64"/>
                </a:cubicBezTo>
                <a:cubicBezTo>
                  <a:pt x="36" y="64"/>
                  <a:pt x="32" y="57"/>
                  <a:pt x="31" y="57"/>
                </a:cubicBezTo>
                <a:cubicBezTo>
                  <a:pt x="30" y="57"/>
                  <a:pt x="17" y="52"/>
                  <a:pt x="14" y="50"/>
                </a:cubicBezTo>
                <a:cubicBezTo>
                  <a:pt x="7" y="46"/>
                  <a:pt x="1" y="38"/>
                  <a:pt x="5" y="35"/>
                </a:cubicBezTo>
                <a:cubicBezTo>
                  <a:pt x="6" y="34"/>
                  <a:pt x="3" y="31"/>
                  <a:pt x="5" y="28"/>
                </a:cubicBezTo>
                <a:cubicBezTo>
                  <a:pt x="5" y="27"/>
                  <a:pt x="6" y="27"/>
                  <a:pt x="7" y="26"/>
                </a:cubicBezTo>
                <a:cubicBezTo>
                  <a:pt x="7" y="25"/>
                  <a:pt x="7" y="22"/>
                  <a:pt x="7" y="20"/>
                </a:cubicBezTo>
                <a:cubicBezTo>
                  <a:pt x="8" y="18"/>
                  <a:pt x="11" y="19"/>
                  <a:pt x="11" y="20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2" y="0"/>
                  <a:pt x="10" y="9"/>
                </a:cubicBezTo>
                <a:cubicBezTo>
                  <a:pt x="14" y="12"/>
                  <a:pt x="23" y="19"/>
                  <a:pt x="30" y="28"/>
                </a:cubicBezTo>
                <a:cubicBezTo>
                  <a:pt x="39" y="39"/>
                  <a:pt x="47" y="53"/>
                  <a:pt x="47" y="53"/>
                </a:cubicBezTo>
                <a:cubicBezTo>
                  <a:pt x="47" y="53"/>
                  <a:pt x="63" y="66"/>
                  <a:pt x="75" y="78"/>
                </a:cubicBezTo>
                <a:cubicBezTo>
                  <a:pt x="90" y="93"/>
                  <a:pt x="101" y="108"/>
                  <a:pt x="102" y="109"/>
                </a:cubicBezTo>
                <a:cubicBezTo>
                  <a:pt x="106" y="112"/>
                  <a:pt x="116" y="111"/>
                  <a:pt x="151" y="126"/>
                </a:cubicBezTo>
                <a:cubicBezTo>
                  <a:pt x="154" y="128"/>
                  <a:pt x="163" y="122"/>
                  <a:pt x="191" y="135"/>
                </a:cubicBezTo>
                <a:cubicBezTo>
                  <a:pt x="191" y="135"/>
                  <a:pt x="199" y="131"/>
                  <a:pt x="206" y="128"/>
                </a:cubicBezTo>
                <a:cubicBezTo>
                  <a:pt x="210" y="126"/>
                  <a:pt x="207" y="119"/>
                  <a:pt x="207" y="119"/>
                </a:cubicBezTo>
                <a:cubicBezTo>
                  <a:pt x="207" y="119"/>
                  <a:pt x="206" y="109"/>
                  <a:pt x="204" y="108"/>
                </a:cubicBezTo>
                <a:cubicBezTo>
                  <a:pt x="204" y="108"/>
                  <a:pt x="201" y="105"/>
                  <a:pt x="201" y="105"/>
                </a:cubicBezTo>
                <a:cubicBezTo>
                  <a:pt x="201" y="105"/>
                  <a:pt x="199" y="94"/>
                  <a:pt x="201" y="93"/>
                </a:cubicBezTo>
                <a:cubicBezTo>
                  <a:pt x="203" y="92"/>
                  <a:pt x="205" y="93"/>
                  <a:pt x="205" y="93"/>
                </a:cubicBezTo>
                <a:lnTo>
                  <a:pt x="206" y="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809372" y="4141747"/>
            <a:ext cx="8447772" cy="0"/>
          </a:xfrm>
          <a:custGeom>
            <a:avLst/>
            <a:gdLst>
              <a:gd name="T0" fmla="*/ 6934 w 6934"/>
              <a:gd name="T1" fmla="*/ 0 w 6934"/>
              <a:gd name="T2" fmla="*/ 6934 w 693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934">
                <a:moveTo>
                  <a:pt x="6934" y="0"/>
                </a:moveTo>
                <a:lnTo>
                  <a:pt x="0" y="0"/>
                </a:lnTo>
                <a:lnTo>
                  <a:pt x="69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H="1">
            <a:off x="1809372" y="4141747"/>
            <a:ext cx="656670" cy="0"/>
          </a:xfrm>
          <a:prstGeom prst="line">
            <a:avLst/>
          </a:pr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Oval 11"/>
          <p:cNvSpPr>
            <a:spLocks noChangeArrowheads="1"/>
          </p:cNvSpPr>
          <p:nvPr/>
        </p:nvSpPr>
        <p:spPr bwMode="auto">
          <a:xfrm>
            <a:off x="9315389" y="4052809"/>
            <a:ext cx="181529" cy="181529"/>
          </a:xfrm>
          <a:prstGeom prst="ellipse">
            <a:avLst/>
          </a:prstGeom>
          <a:solidFill>
            <a:srgbClr val="FFFFFF"/>
          </a:solidFill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auto">
          <a:xfrm>
            <a:off x="7115119" y="4052809"/>
            <a:ext cx="181529" cy="181529"/>
          </a:xfrm>
          <a:prstGeom prst="ellipse">
            <a:avLst/>
          </a:prstGeom>
          <a:solidFill>
            <a:srgbClr val="FFFFFF"/>
          </a:solidFill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4678496" y="4052809"/>
            <a:ext cx="180311" cy="181529"/>
          </a:xfrm>
          <a:prstGeom prst="ellipse">
            <a:avLst/>
          </a:prstGeom>
          <a:solidFill>
            <a:srgbClr val="FFFFFF"/>
          </a:solidFill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2466042" y="4052809"/>
            <a:ext cx="181529" cy="181529"/>
          </a:xfrm>
          <a:prstGeom prst="ellipse">
            <a:avLst/>
          </a:prstGeom>
          <a:solidFill>
            <a:srgbClr val="FFFFFF"/>
          </a:solidFill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2647569" y="4141747"/>
            <a:ext cx="2018741" cy="0"/>
          </a:xfrm>
          <a:prstGeom prst="line">
            <a:avLst/>
          </a:pr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 flipH="1">
            <a:off x="4858804" y="4141747"/>
            <a:ext cx="2256313" cy="0"/>
          </a:xfrm>
          <a:prstGeom prst="line">
            <a:avLst/>
          </a:pr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 flipH="1">
            <a:off x="7296646" y="4141747"/>
            <a:ext cx="2018741" cy="0"/>
          </a:xfrm>
          <a:prstGeom prst="line">
            <a:avLst/>
          </a:pr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6" name="Line 10"/>
          <p:cNvSpPr>
            <a:spLocks noChangeShapeType="1"/>
          </p:cNvSpPr>
          <p:nvPr/>
        </p:nvSpPr>
        <p:spPr bwMode="auto">
          <a:xfrm flipH="1">
            <a:off x="9485953" y="4141747"/>
            <a:ext cx="656670" cy="0"/>
          </a:xfrm>
          <a:prstGeom prst="line">
            <a:avLst/>
          </a:pr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374090" y="4415016"/>
            <a:ext cx="800100" cy="24086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id-ID" dirty="0" smtClean="0"/>
              <a:t>Concept</a:t>
            </a:r>
            <a:endParaRPr lang="id-ID" dirty="0"/>
          </a:p>
        </p:txBody>
      </p:sp>
      <p:sp>
        <p:nvSpPr>
          <p:cNvPr id="65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848390" y="4748444"/>
            <a:ext cx="1788264" cy="979256"/>
          </a:xfrm>
        </p:spPr>
        <p:txBody>
          <a:bodyPr/>
          <a:lstStyle/>
          <a:p>
            <a:pPr algn="ctr"/>
            <a:r>
              <a:rPr lang="en-US" dirty="0"/>
              <a:t>Body text here 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loremBody</a:t>
            </a:r>
            <a:r>
              <a:rPr lang="en-US" dirty="0"/>
              <a:t> text here 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 smtClean="0"/>
              <a:t>dolo</a:t>
            </a:r>
            <a:endParaRPr lang="en-US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6831640" y="4415016"/>
            <a:ext cx="800100" cy="24086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id-ID" dirty="0">
                <a:solidFill>
                  <a:schemeClr val="accent4"/>
                </a:solidFill>
              </a:rPr>
              <a:t>Creative</a:t>
            </a:r>
          </a:p>
        </p:txBody>
      </p:sp>
      <p:sp>
        <p:nvSpPr>
          <p:cNvPr id="67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6305940" y="4748444"/>
            <a:ext cx="1788264" cy="979256"/>
          </a:xfrm>
        </p:spPr>
        <p:txBody>
          <a:bodyPr/>
          <a:lstStyle/>
          <a:p>
            <a:pPr algn="ctr"/>
            <a:r>
              <a:rPr lang="en-US" dirty="0"/>
              <a:t>Body text here 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loremBody</a:t>
            </a:r>
            <a:r>
              <a:rPr lang="en-US" dirty="0"/>
              <a:t> text here 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8994580" y="4415016"/>
            <a:ext cx="800100" cy="240860"/>
          </a:xfrm>
        </p:spPr>
        <p:txBody>
          <a:bodyPr>
            <a:normAutofit lnSpcReduction="10000"/>
          </a:bodyPr>
          <a:lstStyle/>
          <a:p>
            <a:pPr algn="ctr"/>
            <a:r>
              <a:rPr lang="id-ID" dirty="0">
                <a:solidFill>
                  <a:schemeClr val="accent2"/>
                </a:solidFill>
              </a:rPr>
              <a:t>Success</a:t>
            </a:r>
          </a:p>
        </p:txBody>
      </p:sp>
      <p:sp>
        <p:nvSpPr>
          <p:cNvPr id="6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8468880" y="4748444"/>
            <a:ext cx="1788264" cy="979256"/>
          </a:xfrm>
        </p:spPr>
        <p:txBody>
          <a:bodyPr/>
          <a:lstStyle/>
          <a:p>
            <a:pPr algn="ctr"/>
            <a:r>
              <a:rPr lang="en-US" dirty="0"/>
              <a:t>Body text here 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loremBody</a:t>
            </a:r>
            <a:r>
              <a:rPr lang="en-US" dirty="0"/>
              <a:t> text here 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17944" y="6269653"/>
            <a:ext cx="5357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sz="1200" dirty="0" smtClean="0">
                <a:solidFill>
                  <a:schemeClr val="accent1"/>
                </a:solidFill>
                <a:latin typeface="Kontrapunkt Bob Light" panose="02000000000000000000" pitchFamily="50" charset="0"/>
              </a:rPr>
              <a:t>131</a:t>
            </a:r>
            <a:endParaRPr lang="en-GB" sz="1200" dirty="0">
              <a:solidFill>
                <a:schemeClr val="accent1"/>
              </a:solidFill>
              <a:latin typeface="Kontrapunkt Bob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1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  <p:bldP spid="18" grpId="0" build="p"/>
      <p:bldP spid="19" grpId="0" build="p"/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53" grpId="0" animBg="1"/>
      <p:bldP spid="54" grpId="0" animBg="1"/>
      <p:bldP spid="55" grpId="0" animBg="1"/>
      <p:bldP spid="56" grpId="0" animBg="1"/>
      <p:bldP spid="57" grpId="0" build="p"/>
      <p:bldP spid="65" grpId="0" build="p"/>
      <p:bldP spid="66" grpId="0" build="p"/>
      <p:bldP spid="67" grpId="0" build="p"/>
      <p:bldP spid="68" grpId="0" build="p"/>
      <p:bldP spid="6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8BA9B"/>
      </a:accent1>
      <a:accent2>
        <a:srgbClr val="F39C12"/>
      </a:accent2>
      <a:accent3>
        <a:srgbClr val="2980B9"/>
      </a:accent3>
      <a:accent4>
        <a:srgbClr val="C0392B"/>
      </a:accent4>
      <a:accent5>
        <a:srgbClr val="9BBB59"/>
      </a:accent5>
      <a:accent6>
        <a:srgbClr val="7F7F7F"/>
      </a:accent6>
      <a:hlink>
        <a:srgbClr val="7F7F7F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7916</TotalTime>
  <Words>80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SUCCESS PROCESS SAMPLE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www.51miz.com</cp:lastModifiedBy>
  <cp:revision>1062</cp:revision>
  <dcterms:created xsi:type="dcterms:W3CDTF">2015-01-30T02:59:27Z</dcterms:created>
  <dcterms:modified xsi:type="dcterms:W3CDTF">2017-09-27T05:45:13Z</dcterms:modified>
</cp:coreProperties>
</file>